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8" r:id="rId2"/>
    <p:sldId id="353" r:id="rId3"/>
    <p:sldId id="288" r:id="rId4"/>
    <p:sldId id="257" r:id="rId5"/>
    <p:sldId id="355" r:id="rId6"/>
    <p:sldId id="344" r:id="rId7"/>
    <p:sldId id="309" r:id="rId8"/>
    <p:sldId id="358" r:id="rId9"/>
    <p:sldId id="359" r:id="rId10"/>
    <p:sldId id="360" r:id="rId11"/>
    <p:sldId id="36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4" d="100"/>
          <a:sy n="64" d="100"/>
        </p:scale>
        <p:origin x="90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DCD92D-475D-49FD-8F99-D126164B2768}" type="datetimeFigureOut">
              <a:rPr lang="en-US" smtClean="0"/>
              <a:t>1/11/2025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509396-CC76-4013-93CD-45E220C88814}" type="slidenum">
              <a:rPr lang="en-US" smtClean="0"/>
              <a:t>‹#›</a:t>
            </a:fld>
            <a:endParaRPr lang="en-US"/>
          </a:p>
        </p:txBody>
      </p:sp>
    </p:spTree>
    <p:extLst>
      <p:ext uri="{BB962C8B-B14F-4D97-AF65-F5344CB8AC3E}">
        <p14:creationId xmlns:p14="http://schemas.microsoft.com/office/powerpoint/2010/main" val="4216914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 Click </a:t>
            </a:r>
            <a:r>
              <a:rPr lang="en-US" dirty="0" err="1"/>
              <a:t>chiếc</a:t>
            </a:r>
            <a:r>
              <a:rPr lang="en-US" dirty="0"/>
              <a:t> </a:t>
            </a:r>
            <a:r>
              <a:rPr lang="en-US" dirty="0" err="1"/>
              <a:t>lá</a:t>
            </a:r>
            <a:r>
              <a:rPr lang="en-US" dirty="0"/>
              <a:t> </a:t>
            </a:r>
            <a:r>
              <a:rPr lang="en-US" dirty="0" err="1"/>
              <a:t>để</a:t>
            </a:r>
            <a:r>
              <a:rPr lang="en-US" dirty="0"/>
              <a:t> </a:t>
            </a:r>
            <a:r>
              <a:rPr lang="en-US" dirty="0" err="1"/>
              <a:t>vào</a:t>
            </a:r>
            <a:r>
              <a:rPr lang="en-US" dirty="0"/>
              <a:t> </a:t>
            </a:r>
            <a:r>
              <a:rPr lang="en-US" dirty="0" err="1"/>
              <a:t>bài</a:t>
            </a:r>
            <a:r>
              <a:rPr lang="en-US" dirty="0"/>
              <a:t> </a:t>
            </a:r>
            <a:r>
              <a:rPr lang="en-US" dirty="0" err="1"/>
              <a:t>mới</a:t>
            </a:r>
            <a:endParaRPr lang="en-US" dirty="0"/>
          </a:p>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616576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a:extLst>
              <a:ext uri="{FF2B5EF4-FFF2-40B4-BE49-F238E27FC236}">
                <a16:creationId xmlns:a16="http://schemas.microsoft.com/office/drawing/2014/main" id="{31B03093-3743-4982-97A0-88CD1321CF28}"/>
              </a:ext>
            </a:extLst>
          </p:cNvPr>
          <p:cNvSpPr>
            <a:spLocks noGrp="1" noRot="1" noChangeAspect="1" noChangeArrowheads="1" noTextEdit="1"/>
          </p:cNvSpPr>
          <p:nvPr>
            <p:ph type="sldImg"/>
          </p:nvPr>
        </p:nvSpPr>
        <p:spPr>
          <a:ln/>
        </p:spPr>
      </p:sp>
      <p:sp>
        <p:nvSpPr>
          <p:cNvPr id="6147" name="备注占位符 2">
            <a:extLst>
              <a:ext uri="{FF2B5EF4-FFF2-40B4-BE49-F238E27FC236}">
                <a16:creationId xmlns:a16="http://schemas.microsoft.com/office/drawing/2014/main" id="{BA8D3691-5CE4-4B31-8473-2586FE5DC38E}"/>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6148" name="灯片编号占位符 3">
            <a:extLst>
              <a:ext uri="{FF2B5EF4-FFF2-40B4-BE49-F238E27FC236}">
                <a16:creationId xmlns:a16="http://schemas.microsoft.com/office/drawing/2014/main" id="{E3EDE9F1-4155-4B3D-A0A7-B6A11B464CBE}"/>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EA617ED-2451-41B2-A99C-28D6ED8354BF}" type="slidenum">
              <a:rPr kumimoji="0" lang="zh-CN" altLang="en-US" sz="1400" b="0" i="0" u="none" strike="noStrike" kern="0" cap="none" spc="0" normalizeH="0" baseline="0" noProof="0" smtClean="0">
                <a:ln>
                  <a:noFill/>
                </a:ln>
                <a:solidFill>
                  <a:srgbClr val="000000"/>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zh-CN" altLang="en-US" sz="1400" b="0" i="0" u="none" strike="noStrike" kern="0" cap="none" spc="0" normalizeH="0" baseline="0" noProof="0">
              <a:ln>
                <a:noFill/>
              </a:ln>
              <a:solidFill>
                <a:srgbClr val="000000"/>
              </a:solidFill>
              <a:effectLst/>
              <a:uLnTx/>
              <a:uFillTx/>
              <a:latin typeface="Calibri" panose="020F0502020204030204" pitchFamily="34" charset="0"/>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087458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标题幻灯片">
  <p:cSld name="标题幻灯片">
    <p:spTree>
      <p:nvGrpSpPr>
        <p:cNvPr id="1" name="Shape 10"/>
        <p:cNvGrpSpPr/>
        <p:nvPr/>
      </p:nvGrpSpPr>
      <p:grpSpPr>
        <a:xfrm>
          <a:off x="0" y="0"/>
          <a:ext cx="0" cy="0"/>
          <a:chOff x="0" y="0"/>
          <a:chExt cx="0" cy="0"/>
        </a:xfrm>
      </p:grpSpPr>
    </p:spTree>
    <p:extLst>
      <p:ext uri="{BB962C8B-B14F-4D97-AF65-F5344CB8AC3E}">
        <p14:creationId xmlns:p14="http://schemas.microsoft.com/office/powerpoint/2010/main" val="2428402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标题和竖排文字" type="vertTx">
  <p:cSld name="标题和竖排文字">
    <p:spTree>
      <p:nvGrpSpPr>
        <p:cNvPr id="1" name="Shape 53"/>
        <p:cNvGrpSpPr/>
        <p:nvPr/>
      </p:nvGrpSpPr>
      <p:grpSpPr>
        <a:xfrm>
          <a:off x="0" y="0"/>
          <a:ext cx="0" cy="0"/>
          <a:chOff x="0" y="0"/>
          <a:chExt cx="0" cy="0"/>
        </a:xfrm>
      </p:grpSpPr>
      <p:sp>
        <p:nvSpPr>
          <p:cNvPr id="54" name="Google Shape;54;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3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 name="Google Shape;56;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64805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垂直排列标题与&#10;文本" type="vertTitleAndTx">
  <p:cSld name="垂直排列标题与&#10;文本">
    <p:spTree>
      <p:nvGrpSpPr>
        <p:cNvPr id="1" name="Shape 59"/>
        <p:cNvGrpSpPr/>
        <p:nvPr/>
      </p:nvGrpSpPr>
      <p:grpSpPr>
        <a:xfrm>
          <a:off x="0" y="0"/>
          <a:ext cx="0" cy="0"/>
          <a:chOff x="0" y="0"/>
          <a:chExt cx="0" cy="0"/>
        </a:xfrm>
      </p:grpSpPr>
      <p:sp>
        <p:nvSpPr>
          <p:cNvPr id="60" name="Google Shape;60;p3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 name="Google Shape;61;p3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701647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标题幻灯片" type="title">
  <p:cSld name="1_标题幻灯片">
    <p:spTree>
      <p:nvGrpSpPr>
        <p:cNvPr id="1" name="Shape 65"/>
        <p:cNvGrpSpPr/>
        <p:nvPr/>
      </p:nvGrpSpPr>
      <p:grpSpPr>
        <a:xfrm>
          <a:off x="0" y="0"/>
          <a:ext cx="0" cy="0"/>
          <a:chOff x="0" y="0"/>
          <a:chExt cx="0" cy="0"/>
        </a:xfrm>
      </p:grpSpPr>
      <p:sp>
        <p:nvSpPr>
          <p:cNvPr id="66" name="Google Shape;66;p3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Google Shape;67;p3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68" name="Google Shape;68;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07168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a:extLst>
              <a:ext uri="{FF2B5EF4-FFF2-40B4-BE49-F238E27FC236}">
                <a16:creationId xmlns:a16="http://schemas.microsoft.com/office/drawing/2014/main" id="{3B216C12-FA66-406C-8DE6-7D174FE7BA7D}"/>
              </a:ext>
            </a:extLst>
          </p:cNvPr>
          <p:cNvSpPr>
            <a:spLocks noGrp="1"/>
          </p:cNvSpPr>
          <p:nvPr>
            <p:ph type="dt" sz="half" idx="10"/>
          </p:nvPr>
        </p:nvSpPr>
        <p:spPr/>
        <p:txBody>
          <a:bodyPr/>
          <a:lstStyle>
            <a:lvl1pPr>
              <a:defRPr/>
            </a:lvl1pPr>
          </a:lstStyle>
          <a:p>
            <a:pPr>
              <a:defRPr/>
            </a:pPr>
            <a:endParaRPr lang="en-US"/>
          </a:p>
        </p:txBody>
      </p:sp>
      <p:sp>
        <p:nvSpPr>
          <p:cNvPr id="5" name="Nơi giữ chỗ cho Chân trang 4">
            <a:extLst>
              <a:ext uri="{FF2B5EF4-FFF2-40B4-BE49-F238E27FC236}">
                <a16:creationId xmlns:a16="http://schemas.microsoft.com/office/drawing/2014/main" id="{45961F58-42D4-47FD-A5A2-D72F082F0BFC}"/>
              </a:ext>
            </a:extLst>
          </p:cNvPr>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a:extLst>
              <a:ext uri="{FF2B5EF4-FFF2-40B4-BE49-F238E27FC236}">
                <a16:creationId xmlns:a16="http://schemas.microsoft.com/office/drawing/2014/main" id="{8623D71C-5154-4101-87B7-524DED66A03E}"/>
              </a:ext>
            </a:extLst>
          </p:cNvPr>
          <p:cNvSpPr>
            <a:spLocks noGrp="1"/>
          </p:cNvSpPr>
          <p:nvPr>
            <p:ph type="sldNum" sz="quarter" idx="12"/>
          </p:nvPr>
        </p:nvSpPr>
        <p:spPr/>
        <p:txBody>
          <a:bodyPr/>
          <a:lstStyle>
            <a:lvl1pPr>
              <a:defRPr/>
            </a:lvl1pPr>
          </a:lstStyle>
          <a:p>
            <a:pPr>
              <a:defRPr/>
            </a:pPr>
            <a:fld id="{5781AD4D-FF11-4780-86DE-E604D61B02C1}" type="slidenum">
              <a:rPr lang="en-US" altLang="en-US"/>
              <a:pPr>
                <a:defRPr/>
              </a:pPr>
              <a:t>‹#›</a:t>
            </a:fld>
            <a:endParaRPr lang="en-US" altLang="en-US"/>
          </a:p>
        </p:txBody>
      </p:sp>
    </p:spTree>
    <p:extLst>
      <p:ext uri="{BB962C8B-B14F-4D97-AF65-F5344CB8AC3E}">
        <p14:creationId xmlns:p14="http://schemas.microsoft.com/office/powerpoint/2010/main" val="3032373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标题和内容">
  <p:cSld name="标题和内容">
    <p:spTree>
      <p:nvGrpSpPr>
        <p:cNvPr id="1" name="Shape 11"/>
        <p:cNvGrpSpPr/>
        <p:nvPr/>
      </p:nvGrpSpPr>
      <p:grpSpPr>
        <a:xfrm>
          <a:off x="0" y="0"/>
          <a:ext cx="0" cy="0"/>
          <a:chOff x="0" y="0"/>
          <a:chExt cx="0" cy="0"/>
        </a:xfrm>
      </p:grpSpPr>
      <p:sp>
        <p:nvSpPr>
          <p:cNvPr id="12" name="Google Shape;12;p26"/>
          <p:cNvSpPr/>
          <p:nvPr/>
        </p:nvSpPr>
        <p:spPr>
          <a:xfrm>
            <a:off x="0" y="0"/>
            <a:ext cx="12192000" cy="6858000"/>
          </a:xfrm>
          <a:prstGeom prst="rect">
            <a:avLst/>
          </a:prstGeom>
          <a:solidFill>
            <a:srgbClr val="FFF2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604564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节标题">
  <p:cSld name="节标题">
    <p:spTree>
      <p:nvGrpSpPr>
        <p:cNvPr id="1" name="Shape 13"/>
        <p:cNvGrpSpPr/>
        <p:nvPr/>
      </p:nvGrpSpPr>
      <p:grpSpPr>
        <a:xfrm>
          <a:off x="0" y="0"/>
          <a:ext cx="0" cy="0"/>
          <a:chOff x="0" y="0"/>
          <a:chExt cx="0" cy="0"/>
        </a:xfrm>
      </p:grpSpPr>
    </p:spTree>
    <p:extLst>
      <p:ext uri="{BB962C8B-B14F-4D97-AF65-F5344CB8AC3E}">
        <p14:creationId xmlns:p14="http://schemas.microsoft.com/office/powerpoint/2010/main" val="828826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两栏内容" type="twoObj">
  <p:cSld name="两栏内容">
    <p:spTree>
      <p:nvGrpSpPr>
        <p:cNvPr id="1" name="Shape 14"/>
        <p:cNvGrpSpPr/>
        <p:nvPr/>
      </p:nvGrpSpPr>
      <p:grpSpPr>
        <a:xfrm>
          <a:off x="0" y="0"/>
          <a:ext cx="0" cy="0"/>
          <a:chOff x="0" y="0"/>
          <a:chExt cx="0" cy="0"/>
        </a:xfrm>
      </p:grpSpPr>
      <p:sp>
        <p:nvSpPr>
          <p:cNvPr id="15" name="Google Shape;15;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 name="Google Shape;16;p3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 name="Google Shape;17;p3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 name="Google Shape;18;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85637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较" type="twoTxTwoObj">
  <p:cSld name="比较">
    <p:spTree>
      <p:nvGrpSpPr>
        <p:cNvPr id="1" name="Shape 21"/>
        <p:cNvGrpSpPr/>
        <p:nvPr/>
      </p:nvGrpSpPr>
      <p:grpSpPr>
        <a:xfrm>
          <a:off x="0" y="0"/>
          <a:ext cx="0" cy="0"/>
          <a:chOff x="0" y="0"/>
          <a:chExt cx="0" cy="0"/>
        </a:xfrm>
      </p:grpSpPr>
      <p:sp>
        <p:nvSpPr>
          <p:cNvPr id="22" name="Google Shape;22;p3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3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4" name="Google Shape;24;p3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3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6" name="Google Shape;26;p3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 name="Google Shape;27;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03687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仅标题" type="titleOnly">
  <p:cSld name="仅标题">
    <p:spTree>
      <p:nvGrpSpPr>
        <p:cNvPr id="1" name="Shape 30"/>
        <p:cNvGrpSpPr/>
        <p:nvPr/>
      </p:nvGrpSpPr>
      <p:grpSpPr>
        <a:xfrm>
          <a:off x="0" y="0"/>
          <a:ext cx="0" cy="0"/>
          <a:chOff x="0" y="0"/>
          <a:chExt cx="0" cy="0"/>
        </a:xfrm>
      </p:grpSpPr>
      <p:sp>
        <p:nvSpPr>
          <p:cNvPr id="31" name="Google Shape;31;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 name="Google Shape;32;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3" name="Google Shape;3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23827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空白" type="blank">
  <p:cSld name="空白">
    <p:spTree>
      <p:nvGrpSpPr>
        <p:cNvPr id="1" name="Shape 35"/>
        <p:cNvGrpSpPr/>
        <p:nvPr/>
      </p:nvGrpSpPr>
      <p:grpSpPr>
        <a:xfrm>
          <a:off x="0" y="0"/>
          <a:ext cx="0" cy="0"/>
          <a:chOff x="0" y="0"/>
          <a:chExt cx="0" cy="0"/>
        </a:xfrm>
      </p:grpSpPr>
      <p:sp>
        <p:nvSpPr>
          <p:cNvPr id="36" name="Google Shape;36;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 name="Google Shape;37;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87651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内容与标题" type="objTx">
  <p:cSld name="内容与标题">
    <p:spTree>
      <p:nvGrpSpPr>
        <p:cNvPr id="1" name="Shape 39"/>
        <p:cNvGrpSpPr/>
        <p:nvPr/>
      </p:nvGrpSpPr>
      <p:grpSpPr>
        <a:xfrm>
          <a:off x="0" y="0"/>
          <a:ext cx="0" cy="0"/>
          <a:chOff x="0" y="0"/>
          <a:chExt cx="0" cy="0"/>
        </a:xfrm>
      </p:grpSpPr>
      <p:sp>
        <p:nvSpPr>
          <p:cNvPr id="40" name="Google Shape;40;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1" name="Google Shape;41;p3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2" name="Google Shape;42;p3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43" name="Google Shape;43;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Google Shape;44;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33194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图片与标题" type="picTx">
  <p:cSld name="图片与标题">
    <p:spTree>
      <p:nvGrpSpPr>
        <p:cNvPr id="1" name="Shape 46"/>
        <p:cNvGrpSpPr/>
        <p:nvPr/>
      </p:nvGrpSpPr>
      <p:grpSpPr>
        <a:xfrm>
          <a:off x="0" y="0"/>
          <a:ext cx="0" cy="0"/>
          <a:chOff x="0" y="0"/>
          <a:chExt cx="0" cy="0"/>
        </a:xfrm>
      </p:grpSpPr>
      <p:sp>
        <p:nvSpPr>
          <p:cNvPr id="47" name="Google Shape;47;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8" name="Google Shape;48;p35"/>
          <p:cNvSpPr>
            <a:spLocks noGrp="1"/>
          </p:cNvSpPr>
          <p:nvPr>
            <p:ph type="pic" idx="2"/>
          </p:nvPr>
        </p:nvSpPr>
        <p:spPr>
          <a:xfrm>
            <a:off x="5183188" y="987425"/>
            <a:ext cx="6172200" cy="4873625"/>
          </a:xfrm>
          <a:prstGeom prst="rect">
            <a:avLst/>
          </a:prstGeom>
          <a:noFill/>
          <a:ln>
            <a:noFill/>
          </a:ln>
        </p:spPr>
      </p:sp>
      <p:sp>
        <p:nvSpPr>
          <p:cNvPr id="49" name="Google Shape;49;p3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0" name="Google Shape;50;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2029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313267278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 Target="slide7.xml"/><Relationship Id="rId7"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4.png"/><Relationship Id="rId10" Type="http://schemas.openxmlformats.org/officeDocument/2006/relationships/image" Target="../media/image10.png"/><Relationship Id="rId4" Type="http://schemas.openxmlformats.org/officeDocument/2006/relationships/image" Target="../media/image1.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3.png"/><Relationship Id="rId10" Type="http://schemas.openxmlformats.org/officeDocument/2006/relationships/image" Target="../media/image16.png"/><Relationship Id="rId4" Type="http://schemas.openxmlformats.org/officeDocument/2006/relationships/image" Target="../media/image9.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png"/><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
          <p:cNvSpPr/>
          <p:nvPr/>
        </p:nvSpPr>
        <p:spPr>
          <a:xfrm>
            <a:off x="0" y="0"/>
            <a:ext cx="12192000" cy="6858000"/>
          </a:xfrm>
          <a:prstGeom prst="rect">
            <a:avLst/>
          </a:prstGeom>
          <a:solidFill>
            <a:srgbClr val="B2D7E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207" name="Google Shape;207;p3"/>
          <p:cNvPicPr preferRelativeResize="0"/>
          <p:nvPr/>
        </p:nvPicPr>
        <p:blipFill rotWithShape="1">
          <a:blip r:embed="rId3">
            <a:alphaModFix/>
          </a:blip>
          <a:srcRect/>
          <a:stretch/>
        </p:blipFill>
        <p:spPr>
          <a:xfrm>
            <a:off x="2014885" y="1384300"/>
            <a:ext cx="6976715" cy="3670300"/>
          </a:xfrm>
          <a:prstGeom prst="rect">
            <a:avLst/>
          </a:prstGeom>
          <a:noFill/>
          <a:ln>
            <a:noFill/>
          </a:ln>
        </p:spPr>
      </p:pic>
      <p:pic>
        <p:nvPicPr>
          <p:cNvPr id="210" name="Google Shape;210;p3"/>
          <p:cNvPicPr preferRelativeResize="0"/>
          <p:nvPr/>
        </p:nvPicPr>
        <p:blipFill rotWithShape="1">
          <a:blip r:embed="rId4">
            <a:alphaModFix/>
          </a:blip>
          <a:srcRect/>
          <a:stretch/>
        </p:blipFill>
        <p:spPr>
          <a:xfrm>
            <a:off x="7427441" y="1663700"/>
            <a:ext cx="3128317" cy="3225800"/>
          </a:xfrm>
          <a:prstGeom prst="rect">
            <a:avLst/>
          </a:prstGeom>
          <a:noFill/>
          <a:ln>
            <a:noFill/>
          </a:ln>
          <a:effectLst>
            <a:outerShdw blurRad="50800" dist="38100" dir="2700000" algn="tl" rotWithShape="0">
              <a:srgbClr val="000000">
                <a:alpha val="40000"/>
              </a:srgbClr>
            </a:outerShdw>
          </a:effectLst>
        </p:spPr>
      </p:pic>
      <p:pic>
        <p:nvPicPr>
          <p:cNvPr id="211" name="Google Shape;211;p3"/>
          <p:cNvPicPr preferRelativeResize="0"/>
          <p:nvPr/>
        </p:nvPicPr>
        <p:blipFill rotWithShape="1">
          <a:blip r:embed="rId5">
            <a:alphaModFix/>
          </a:blip>
          <a:srcRect/>
          <a:stretch/>
        </p:blipFill>
        <p:spPr>
          <a:xfrm>
            <a:off x="689215" y="5505852"/>
            <a:ext cx="620095" cy="902514"/>
          </a:xfrm>
          <a:prstGeom prst="rect">
            <a:avLst/>
          </a:prstGeom>
          <a:noFill/>
          <a:ln>
            <a:noFill/>
          </a:ln>
        </p:spPr>
      </p:pic>
      <p:pic>
        <p:nvPicPr>
          <p:cNvPr id="212" name="Google Shape;212;p3"/>
          <p:cNvPicPr preferRelativeResize="0"/>
          <p:nvPr/>
        </p:nvPicPr>
        <p:blipFill rotWithShape="1">
          <a:blip r:embed="rId6">
            <a:alphaModFix/>
          </a:blip>
          <a:srcRect/>
          <a:stretch/>
        </p:blipFill>
        <p:spPr>
          <a:xfrm rot="-8100000">
            <a:off x="1673862" y="5511919"/>
            <a:ext cx="644829" cy="909926"/>
          </a:xfrm>
          <a:prstGeom prst="rect">
            <a:avLst/>
          </a:prstGeom>
          <a:noFill/>
          <a:ln>
            <a:noFill/>
          </a:ln>
        </p:spPr>
      </p:pic>
      <p:pic>
        <p:nvPicPr>
          <p:cNvPr id="213" name="Google Shape;213;p3"/>
          <p:cNvPicPr preferRelativeResize="0"/>
          <p:nvPr/>
        </p:nvPicPr>
        <p:blipFill rotWithShape="1">
          <a:blip r:embed="rId7">
            <a:alphaModFix/>
          </a:blip>
          <a:srcRect/>
          <a:stretch/>
        </p:blipFill>
        <p:spPr>
          <a:xfrm rot="4226984">
            <a:off x="2534884" y="5598667"/>
            <a:ext cx="742704" cy="734718"/>
          </a:xfrm>
          <a:prstGeom prst="rect">
            <a:avLst/>
          </a:prstGeom>
          <a:noFill/>
          <a:ln>
            <a:noFill/>
          </a:ln>
        </p:spPr>
      </p:pic>
      <p:pic>
        <p:nvPicPr>
          <p:cNvPr id="214" name="Google Shape;214;p3"/>
          <p:cNvPicPr preferRelativeResize="0"/>
          <p:nvPr/>
        </p:nvPicPr>
        <p:blipFill rotWithShape="1">
          <a:blip r:embed="rId8">
            <a:alphaModFix/>
          </a:blip>
          <a:srcRect/>
          <a:stretch/>
        </p:blipFill>
        <p:spPr>
          <a:xfrm>
            <a:off x="5637891" y="2122007"/>
            <a:ext cx="374611" cy="655569"/>
          </a:xfrm>
          <a:prstGeom prst="rect">
            <a:avLst/>
          </a:prstGeom>
          <a:noFill/>
          <a:ln>
            <a:noFill/>
          </a:ln>
        </p:spPr>
      </p:pic>
      <p:pic>
        <p:nvPicPr>
          <p:cNvPr id="10" name="Google Shape;462;p18">
            <a:extLst>
              <a:ext uri="{FF2B5EF4-FFF2-40B4-BE49-F238E27FC236}">
                <a16:creationId xmlns:a16="http://schemas.microsoft.com/office/drawing/2014/main" id="{69622115-C711-4602-B43D-A407430205FB}"/>
              </a:ext>
            </a:extLst>
          </p:cNvPr>
          <p:cNvPicPr preferRelativeResize="0"/>
          <p:nvPr/>
        </p:nvPicPr>
        <p:blipFill rotWithShape="1">
          <a:blip r:embed="rId9">
            <a:alphaModFix/>
          </a:blip>
          <a:srcRect/>
          <a:stretch/>
        </p:blipFill>
        <p:spPr>
          <a:xfrm>
            <a:off x="2068625" y="1061921"/>
            <a:ext cx="1568057" cy="1247180"/>
          </a:xfrm>
          <a:prstGeom prst="rect">
            <a:avLst/>
          </a:prstGeom>
          <a:noFill/>
          <a:ln>
            <a:noFill/>
          </a:ln>
        </p:spPr>
      </p:pic>
      <p:pic>
        <p:nvPicPr>
          <p:cNvPr id="2" name="Picture 1">
            <a:extLst>
              <a:ext uri="{FF2B5EF4-FFF2-40B4-BE49-F238E27FC236}">
                <a16:creationId xmlns:a16="http://schemas.microsoft.com/office/drawing/2014/main" id="{0B3CA8C1-4671-0BCF-FE23-184089FD4426}"/>
              </a:ext>
            </a:extLst>
          </p:cNvPr>
          <p:cNvPicPr>
            <a:picLocks noChangeAspect="1"/>
          </p:cNvPicPr>
          <p:nvPr/>
        </p:nvPicPr>
        <p:blipFill>
          <a:blip r:embed="rId10"/>
          <a:stretch>
            <a:fillRect/>
          </a:stretch>
        </p:blipFill>
        <p:spPr>
          <a:xfrm>
            <a:off x="2466730" y="2675305"/>
            <a:ext cx="5639289" cy="17740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07"/>
                                        </p:tgtEl>
                                        <p:attrNameLst>
                                          <p:attrName>style.visibility</p:attrName>
                                        </p:attrNameLst>
                                      </p:cBhvr>
                                      <p:to>
                                        <p:strVal val="visible"/>
                                      </p:to>
                                    </p:set>
                                    <p:anim calcmode="lin" valueType="num">
                                      <p:cBhvr additive="base">
                                        <p:cTn id="7" dur="500"/>
                                        <p:tgtEl>
                                          <p:spTgt spid="207"/>
                                        </p:tgtEl>
                                        <p:attrNameLst>
                                          <p:attrName>ppt_w</p:attrName>
                                        </p:attrNameLst>
                                      </p:cBhvr>
                                      <p:tavLst>
                                        <p:tav tm="0">
                                          <p:val>
                                            <p:strVal val="0"/>
                                          </p:val>
                                        </p:tav>
                                        <p:tav tm="100000">
                                          <p:val>
                                            <p:strVal val="#ppt_w"/>
                                          </p:val>
                                        </p:tav>
                                      </p:tavLst>
                                    </p:anim>
                                    <p:anim calcmode="lin" valueType="num">
                                      <p:cBhvr additive="base">
                                        <p:cTn id="8" dur="500"/>
                                        <p:tgtEl>
                                          <p:spTgt spid="207"/>
                                        </p:tgtEl>
                                        <p:attrNameLst>
                                          <p:attrName>ppt_h</p:attrName>
                                        </p:attrNameLst>
                                      </p:cBhvr>
                                      <p:tavLst>
                                        <p:tav tm="0">
                                          <p:val>
                                            <p:strVal val="0"/>
                                          </p:val>
                                        </p:tav>
                                        <p:tav tm="100000">
                                          <p:val>
                                            <p:strVal val="#ppt_h"/>
                                          </p:val>
                                        </p:tav>
                                      </p:tavLst>
                                    </p:anim>
                                  </p:childTnLst>
                                </p:cTn>
                              </p:par>
                              <p:par>
                                <p:cTn id="9" presetID="2" presetClass="entr" presetSubtype="2" fill="hold" nodeType="withEffect">
                                  <p:stCondLst>
                                    <p:cond delay="0"/>
                                  </p:stCondLst>
                                  <p:childTnLst>
                                    <p:set>
                                      <p:cBhvr>
                                        <p:cTn id="10" dur="1" fill="hold">
                                          <p:stCondLst>
                                            <p:cond delay="0"/>
                                          </p:stCondLst>
                                        </p:cTn>
                                        <p:tgtEl>
                                          <p:spTgt spid="210"/>
                                        </p:tgtEl>
                                        <p:attrNameLst>
                                          <p:attrName>style.visibility</p:attrName>
                                        </p:attrNameLst>
                                      </p:cBhvr>
                                      <p:to>
                                        <p:strVal val="visible"/>
                                      </p:to>
                                    </p:set>
                                    <p:anim calcmode="lin" valueType="num">
                                      <p:cBhvr additive="base">
                                        <p:cTn id="11" dur="750"/>
                                        <p:tgtEl>
                                          <p:spTgt spid="210"/>
                                        </p:tgtEl>
                                        <p:attrNameLst>
                                          <p:attrName>ppt_x</p:attrName>
                                        </p:attrNameLst>
                                      </p:cBhvr>
                                      <p:tavLst>
                                        <p:tav tm="0">
                                          <p:val>
                                            <p:strVal val="#ppt_x+1"/>
                                          </p:val>
                                        </p:tav>
                                        <p:tav tm="100000">
                                          <p:val>
                                            <p:strVal val="#ppt_x"/>
                                          </p:val>
                                        </p:tav>
                                      </p:tavLst>
                                    </p:anim>
                                  </p:childTnLst>
                                </p:cTn>
                              </p:par>
                              <p:par>
                                <p:cTn id="12" presetID="10" presetClass="entr" presetSubtype="0" fill="hold" nodeType="withEffect">
                                  <p:stCondLst>
                                    <p:cond delay="0"/>
                                  </p:stCondLst>
                                  <p:childTnLst>
                                    <p:set>
                                      <p:cBhvr>
                                        <p:cTn id="13" dur="1" fill="hold">
                                          <p:stCondLst>
                                            <p:cond delay="0"/>
                                          </p:stCondLst>
                                        </p:cTn>
                                        <p:tgtEl>
                                          <p:spTgt spid="211"/>
                                        </p:tgtEl>
                                        <p:attrNameLst>
                                          <p:attrName>style.visibility</p:attrName>
                                        </p:attrNameLst>
                                      </p:cBhvr>
                                      <p:to>
                                        <p:strVal val="visible"/>
                                      </p:to>
                                    </p:set>
                                    <p:animEffect transition="in" filter="fade">
                                      <p:cBhvr>
                                        <p:cTn id="14" dur="1000"/>
                                        <p:tgtEl>
                                          <p:spTgt spid="211"/>
                                        </p:tgtEl>
                                      </p:cBhvr>
                                    </p:animEffect>
                                  </p:childTnLst>
                                </p:cTn>
                              </p:par>
                              <p:par>
                                <p:cTn id="15" presetID="10" presetClass="entr" presetSubtype="0" fill="hold" nodeType="withEffect">
                                  <p:stCondLst>
                                    <p:cond delay="250"/>
                                  </p:stCondLst>
                                  <p:childTnLst>
                                    <p:set>
                                      <p:cBhvr>
                                        <p:cTn id="16" dur="1" fill="hold">
                                          <p:stCondLst>
                                            <p:cond delay="0"/>
                                          </p:stCondLst>
                                        </p:cTn>
                                        <p:tgtEl>
                                          <p:spTgt spid="212"/>
                                        </p:tgtEl>
                                        <p:attrNameLst>
                                          <p:attrName>style.visibility</p:attrName>
                                        </p:attrNameLst>
                                      </p:cBhvr>
                                      <p:to>
                                        <p:strVal val="visible"/>
                                      </p:to>
                                    </p:set>
                                    <p:animEffect transition="in" filter="fade">
                                      <p:cBhvr>
                                        <p:cTn id="17" dur="1000"/>
                                        <p:tgtEl>
                                          <p:spTgt spid="212"/>
                                        </p:tgtEl>
                                      </p:cBhvr>
                                    </p:animEffect>
                                  </p:childTnLst>
                                </p:cTn>
                              </p:par>
                              <p:par>
                                <p:cTn id="18" presetID="10" presetClass="entr" presetSubtype="0" fill="hold" nodeType="withEffect">
                                  <p:stCondLst>
                                    <p:cond delay="500"/>
                                  </p:stCondLst>
                                  <p:childTnLst>
                                    <p:set>
                                      <p:cBhvr>
                                        <p:cTn id="19" dur="1" fill="hold">
                                          <p:stCondLst>
                                            <p:cond delay="0"/>
                                          </p:stCondLst>
                                        </p:cTn>
                                        <p:tgtEl>
                                          <p:spTgt spid="213"/>
                                        </p:tgtEl>
                                        <p:attrNameLst>
                                          <p:attrName>style.visibility</p:attrName>
                                        </p:attrNameLst>
                                      </p:cBhvr>
                                      <p:to>
                                        <p:strVal val="visible"/>
                                      </p:to>
                                    </p:set>
                                    <p:animEffect transition="in" filter="fade">
                                      <p:cBhvr>
                                        <p:cTn id="20" dur="1000"/>
                                        <p:tgtEl>
                                          <p:spTgt spid="213"/>
                                        </p:tgtEl>
                                      </p:cBhvr>
                                    </p:animEffect>
                                  </p:childTnLst>
                                </p:cTn>
                              </p:par>
                              <p:par>
                                <p:cTn id="21" presetID="10" presetClass="entr" presetSubtype="0" fill="hold" nodeType="withEffect">
                                  <p:stCondLst>
                                    <p:cond delay="250"/>
                                  </p:stCondLst>
                                  <p:childTnLst>
                                    <p:set>
                                      <p:cBhvr>
                                        <p:cTn id="22" dur="1" fill="hold">
                                          <p:stCondLst>
                                            <p:cond delay="0"/>
                                          </p:stCondLst>
                                        </p:cTn>
                                        <p:tgtEl>
                                          <p:spTgt spid="214"/>
                                        </p:tgtEl>
                                        <p:attrNameLst>
                                          <p:attrName>style.visibility</p:attrName>
                                        </p:attrNameLst>
                                      </p:cBhvr>
                                      <p:to>
                                        <p:strVal val="visible"/>
                                      </p:to>
                                    </p:set>
                                    <p:animEffect transition="in" filter="fade">
                                      <p:cBhvr>
                                        <p:cTn id="23" dur="1000"/>
                                        <p:tgtEl>
                                          <p:spTgt spid="214"/>
                                        </p:tgtEl>
                                      </p:cBhvr>
                                    </p:animEffect>
                                  </p:childTnLst>
                                </p:cTn>
                              </p:par>
                              <p:par>
                                <p:cTn id="24" presetID="2" presetClass="entr" presetSubtype="1"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iáo sư Tiến sĩ Lê Văn Thiêm - niềm tự hào của Toán học Việt Nam">
            <a:extLst>
              <a:ext uri="{FF2B5EF4-FFF2-40B4-BE49-F238E27FC236}">
                <a16:creationId xmlns:a16="http://schemas.microsoft.com/office/drawing/2014/main" id="{3B7E152C-A539-0B81-6EF3-89C6453D21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336" y="1323325"/>
            <a:ext cx="5027952" cy="375210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656368EC-73B5-8E7B-4801-B24FD1181DBF}"/>
              </a:ext>
            </a:extLst>
          </p:cNvPr>
          <p:cNvSpPr/>
          <p:nvPr/>
        </p:nvSpPr>
        <p:spPr>
          <a:xfrm>
            <a:off x="5732980" y="1038616"/>
            <a:ext cx="6174768" cy="5023137"/>
          </a:xfrm>
          <a:prstGeom prst="roundRect">
            <a:avLst/>
          </a:prstGeom>
          <a:solidFill>
            <a:srgbClr val="CCFFCC"/>
          </a:solidFill>
          <a:ln w="76200">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rPr>
              <a:t>Lê Văn Thiêm (1918-1991) là tiến sĩ toán học đầu tiên của Việt Nam, giáo sư toán học và là một trong số các nhà khoa học tiêu biểu nhất của Việt Nam trong thế kỷ 20.</a:t>
            </a:r>
            <a:endPar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430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12D4CE-5D81-464A-B784-4DACE3650D02}"/>
              </a:ext>
            </a:extLst>
          </p:cNvPr>
          <p:cNvSpPr/>
          <p:nvPr/>
        </p:nvSpPr>
        <p:spPr>
          <a:xfrm>
            <a:off x="349126" y="197901"/>
            <a:ext cx="11555394" cy="6482749"/>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nvGrpSpPr>
          <p:cNvPr id="2" name="Group 1">
            <a:extLst>
              <a:ext uri="{FF2B5EF4-FFF2-40B4-BE49-F238E27FC236}">
                <a16:creationId xmlns:a16="http://schemas.microsoft.com/office/drawing/2014/main" id="{267BCF54-2ADB-7038-D645-436C26C65C24}"/>
              </a:ext>
            </a:extLst>
          </p:cNvPr>
          <p:cNvGrpSpPr/>
          <p:nvPr/>
        </p:nvGrpSpPr>
        <p:grpSpPr>
          <a:xfrm>
            <a:off x="319558" y="217843"/>
            <a:ext cx="10735434" cy="1487667"/>
            <a:chOff x="237365" y="145924"/>
            <a:chExt cx="10735434" cy="1487667"/>
          </a:xfrm>
        </p:grpSpPr>
        <p:sp>
          <p:nvSpPr>
            <p:cNvPr id="5" name="Rounded Rectangle 3">
              <a:extLst>
                <a:ext uri="{FF2B5EF4-FFF2-40B4-BE49-F238E27FC236}">
                  <a16:creationId xmlns:a16="http://schemas.microsoft.com/office/drawing/2014/main" id="{DCE8EBE4-94BE-6B06-9312-57B7CD472E81}"/>
                </a:ext>
              </a:extLst>
            </p:cNvPr>
            <p:cNvSpPr/>
            <p:nvPr/>
          </p:nvSpPr>
          <p:spPr>
            <a:xfrm>
              <a:off x="237365" y="145924"/>
              <a:ext cx="10694339" cy="1487667"/>
            </a:xfrm>
            <a:prstGeom prst="roundRect">
              <a:avLst>
                <a:gd name="adj" fmla="val 50000"/>
              </a:avLst>
            </a:prstGeom>
            <a:solidFill>
              <a:srgbClr val="FFF5E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6" name="Group 5">
              <a:extLst>
                <a:ext uri="{FF2B5EF4-FFF2-40B4-BE49-F238E27FC236}">
                  <a16:creationId xmlns:a16="http://schemas.microsoft.com/office/drawing/2014/main" id="{A20A585B-0D72-5FD5-9D5C-F395F5DEE16D}"/>
                </a:ext>
              </a:extLst>
            </p:cNvPr>
            <p:cNvGrpSpPr/>
            <p:nvPr/>
          </p:nvGrpSpPr>
          <p:grpSpPr>
            <a:xfrm>
              <a:off x="521985" y="229832"/>
              <a:ext cx="543619" cy="614402"/>
              <a:chOff x="0" y="-15601"/>
              <a:chExt cx="252000" cy="300873"/>
            </a:xfrm>
          </p:grpSpPr>
          <p:sp>
            <p:nvSpPr>
              <p:cNvPr id="9" name="Oval 8">
                <a:extLst>
                  <a:ext uri="{FF2B5EF4-FFF2-40B4-BE49-F238E27FC236}">
                    <a16:creationId xmlns:a16="http://schemas.microsoft.com/office/drawing/2014/main" id="{B5C38D16-3481-63DC-82CF-133CACF6659C}"/>
                  </a:ext>
                </a:extLst>
              </p:cNvPr>
              <p:cNvSpPr/>
              <p:nvPr/>
            </p:nvSpPr>
            <p:spPr>
              <a:xfrm>
                <a:off x="0" y="7557"/>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Text Box 2">
                <a:extLst>
                  <a:ext uri="{FF2B5EF4-FFF2-40B4-BE49-F238E27FC236}">
                    <a16:creationId xmlns:a16="http://schemas.microsoft.com/office/drawing/2014/main" id="{6EDBEC7A-4842-F0DE-F1B0-F057DE9D38C8}"/>
                  </a:ext>
                </a:extLst>
              </p:cNvPr>
              <p:cNvSpPr txBox="1">
                <a:spLocks noChangeArrowheads="1"/>
              </p:cNvSpPr>
              <p:nvPr/>
            </p:nvSpPr>
            <p:spPr bwMode="auto">
              <a:xfrm>
                <a:off x="8674" y="-15601"/>
                <a:ext cx="243326" cy="300873"/>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rPr>
                  <a:t>4</a:t>
                </a:r>
                <a:endParaRPr kumimoji="0" lang="en-US" sz="24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grpSp>
        <p:sp>
          <p:nvSpPr>
            <p:cNvPr id="7" name="Text Box 10">
              <a:extLst>
                <a:ext uri="{FF2B5EF4-FFF2-40B4-BE49-F238E27FC236}">
                  <a16:creationId xmlns:a16="http://schemas.microsoft.com/office/drawing/2014/main" id="{38D9DE4F-8672-950F-A499-35AACED5F0ED}"/>
                </a:ext>
              </a:extLst>
            </p:cNvPr>
            <p:cNvSpPr txBox="1">
              <a:spLocks noChangeArrowheads="1"/>
            </p:cNvSpPr>
            <p:nvPr/>
          </p:nvSpPr>
          <p:spPr bwMode="auto">
            <a:xfrm>
              <a:off x="1112002" y="224434"/>
              <a:ext cx="986079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lang="vi-VN" sz="2800" b="1" i="0" dirty="0">
                  <a:solidFill>
                    <a:srgbClr val="002060"/>
                  </a:solidFill>
                  <a:effectLst/>
                  <a:latin typeface="Cambria" panose="02040503050406030204" pitchFamily="18" charset="0"/>
                  <a:ea typeface="Cambria" panose="02040503050406030204" pitchFamily="18" charset="0"/>
                </a:rPr>
                <a:t>Mai và em Mi tiết kiệm được 80 000 đồng. Số tiền mà Mai tiết kiệm nhiều hơn số tiền mà em Mi tiết kiệm là 10 000 đồng. Hỏi mỗi người tiết kiệm được bao nhiêu tiền?</a:t>
              </a:r>
              <a:endParaRPr kumimoji="0" lang="vi-VN"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Baloo 2" pitchFamily="2" charset="0"/>
              </a:endParaRPr>
            </a:p>
          </p:txBody>
        </p:sp>
      </p:grpSp>
      <p:pic>
        <p:nvPicPr>
          <p:cNvPr id="12" name="Picture 11">
            <a:extLst>
              <a:ext uri="{FF2B5EF4-FFF2-40B4-BE49-F238E27FC236}">
                <a16:creationId xmlns:a16="http://schemas.microsoft.com/office/drawing/2014/main" id="{BA47EAA5-B46A-468B-264A-FFC1D0F7343D}"/>
              </a:ext>
            </a:extLst>
          </p:cNvPr>
          <p:cNvPicPr>
            <a:picLocks noChangeAspect="1"/>
          </p:cNvPicPr>
          <p:nvPr/>
        </p:nvPicPr>
        <p:blipFill>
          <a:blip r:embed="rId2"/>
          <a:stretch>
            <a:fillRect/>
          </a:stretch>
        </p:blipFill>
        <p:spPr>
          <a:xfrm>
            <a:off x="449976" y="3150528"/>
            <a:ext cx="5476875" cy="2324100"/>
          </a:xfrm>
          <a:prstGeom prst="rect">
            <a:avLst/>
          </a:prstGeom>
        </p:spPr>
      </p:pic>
      <p:sp>
        <p:nvSpPr>
          <p:cNvPr id="13" name="TextBox 12">
            <a:extLst>
              <a:ext uri="{FF2B5EF4-FFF2-40B4-BE49-F238E27FC236}">
                <a16:creationId xmlns:a16="http://schemas.microsoft.com/office/drawing/2014/main" id="{8F365E57-3D42-34B0-299F-7DDA4DF657A3}"/>
              </a:ext>
            </a:extLst>
          </p:cNvPr>
          <p:cNvSpPr txBox="1"/>
          <p:nvPr/>
        </p:nvSpPr>
        <p:spPr>
          <a:xfrm>
            <a:off x="2044557" y="2393878"/>
            <a:ext cx="2301411" cy="646331"/>
          </a:xfrm>
          <a:prstGeom prst="rect">
            <a:avLst/>
          </a:prstGeom>
          <a:noFill/>
        </p:spPr>
        <p:txBody>
          <a:bodyPr wrap="square" rtlCol="0">
            <a:spAutoFit/>
          </a:bodyPr>
          <a:lstStyle/>
          <a:p>
            <a:r>
              <a:rPr lang="en-US" sz="3600" b="1" dirty="0" err="1">
                <a:solidFill>
                  <a:srgbClr val="FF0000"/>
                </a:solidFill>
                <a:latin typeface="Cambria" panose="02040503050406030204" pitchFamily="18" charset="0"/>
                <a:ea typeface="Cambria" panose="02040503050406030204" pitchFamily="18" charset="0"/>
              </a:rPr>
              <a:t>Tóm</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tắt</a:t>
            </a:r>
            <a:r>
              <a:rPr lang="en-US" sz="3600" b="1" dirty="0">
                <a:solidFill>
                  <a:srgbClr val="FF0000"/>
                </a:solidFill>
                <a:latin typeface="Cambria" panose="02040503050406030204" pitchFamily="18" charset="0"/>
                <a:ea typeface="Cambria" panose="02040503050406030204" pitchFamily="18" charset="0"/>
              </a:rPr>
              <a:t>:</a:t>
            </a:r>
          </a:p>
        </p:txBody>
      </p:sp>
      <p:sp>
        <p:nvSpPr>
          <p:cNvPr id="14" name="TextBox 13">
            <a:extLst>
              <a:ext uri="{FF2B5EF4-FFF2-40B4-BE49-F238E27FC236}">
                <a16:creationId xmlns:a16="http://schemas.microsoft.com/office/drawing/2014/main" id="{E1EC9395-99D8-5D25-5307-6ED45A4BA5C5}"/>
              </a:ext>
            </a:extLst>
          </p:cNvPr>
          <p:cNvSpPr txBox="1"/>
          <p:nvPr/>
        </p:nvSpPr>
        <p:spPr>
          <a:xfrm>
            <a:off x="8137132" y="2342507"/>
            <a:ext cx="2301411" cy="646331"/>
          </a:xfrm>
          <a:prstGeom prst="rect">
            <a:avLst/>
          </a:prstGeom>
          <a:noFill/>
        </p:spPr>
        <p:txBody>
          <a:bodyPr wrap="square" rtlCol="0">
            <a:spAutoFit/>
          </a:bodyPr>
          <a:lstStyle/>
          <a:p>
            <a:r>
              <a:rPr lang="en-US" sz="3600" b="1" dirty="0" err="1">
                <a:solidFill>
                  <a:srgbClr val="FF0000"/>
                </a:solidFill>
                <a:latin typeface="Cambria" panose="02040503050406030204" pitchFamily="18" charset="0"/>
                <a:ea typeface="Cambria" panose="02040503050406030204" pitchFamily="18" charset="0"/>
              </a:rPr>
              <a:t>Bài</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giải</a:t>
            </a:r>
            <a:r>
              <a:rPr lang="en-US" sz="3600" b="1" dirty="0">
                <a:solidFill>
                  <a:srgbClr val="FF0000"/>
                </a:solidFill>
                <a:latin typeface="Cambria" panose="02040503050406030204" pitchFamily="18" charset="0"/>
                <a:ea typeface="Cambria" panose="02040503050406030204" pitchFamily="18" charset="0"/>
              </a:rPr>
              <a:t>:</a:t>
            </a:r>
          </a:p>
        </p:txBody>
      </p:sp>
      <p:sp>
        <p:nvSpPr>
          <p:cNvPr id="15" name="TextBox 14">
            <a:extLst>
              <a:ext uri="{FF2B5EF4-FFF2-40B4-BE49-F238E27FC236}">
                <a16:creationId xmlns:a16="http://schemas.microsoft.com/office/drawing/2014/main" id="{BAD018F3-77C8-8DB3-4896-D15BAC622DA2}"/>
              </a:ext>
            </a:extLst>
          </p:cNvPr>
          <p:cNvSpPr txBox="1"/>
          <p:nvPr/>
        </p:nvSpPr>
        <p:spPr>
          <a:xfrm>
            <a:off x="5661061" y="3030875"/>
            <a:ext cx="6530939" cy="2308324"/>
          </a:xfrm>
          <a:prstGeom prst="rect">
            <a:avLst/>
          </a:prstGeom>
          <a:noFill/>
        </p:spPr>
        <p:txBody>
          <a:bodyPr wrap="square" rtlCol="0">
            <a:spAutoFit/>
          </a:bodyPr>
          <a:lstStyle/>
          <a:p>
            <a:pPr algn="ctr"/>
            <a:r>
              <a:rPr lang="vi-VN" sz="2400" b="1" dirty="0">
                <a:solidFill>
                  <a:srgbClr val="FF0000"/>
                </a:solidFill>
                <a:latin typeface="Cambria" panose="02040503050406030204" pitchFamily="18" charset="0"/>
                <a:ea typeface="Cambria" panose="02040503050406030204" pitchFamily="18" charset="0"/>
              </a:rPr>
              <a:t>Số tiền Mai tiết kiệm được là</a:t>
            </a:r>
            <a:r>
              <a:rPr lang="en-US" sz="2400" b="1" dirty="0">
                <a:solidFill>
                  <a:srgbClr val="FF0000"/>
                </a:solidFill>
                <a:latin typeface="Cambria" panose="02040503050406030204" pitchFamily="18" charset="0"/>
                <a:ea typeface="Cambria" panose="02040503050406030204" pitchFamily="18" charset="0"/>
              </a:rPr>
              <a:t>:</a:t>
            </a:r>
            <a:endParaRPr lang="vi-VN" sz="2400" b="1" dirty="0">
              <a:solidFill>
                <a:srgbClr val="FF0000"/>
              </a:solidFill>
              <a:latin typeface="Cambria" panose="02040503050406030204" pitchFamily="18" charset="0"/>
              <a:ea typeface="Cambria" panose="02040503050406030204" pitchFamily="18" charset="0"/>
            </a:endParaRPr>
          </a:p>
          <a:p>
            <a:pPr algn="ctr"/>
            <a:r>
              <a:rPr lang="vi-VN" sz="2400" b="1" dirty="0">
                <a:solidFill>
                  <a:srgbClr val="FF0000"/>
                </a:solidFill>
                <a:latin typeface="Cambria" panose="02040503050406030204" pitchFamily="18" charset="0"/>
                <a:ea typeface="Cambria" panose="02040503050406030204" pitchFamily="18" charset="0"/>
              </a:rPr>
              <a:t>    (80 000 + 10 000 ) : 2 = 45 000 (đồng)</a:t>
            </a:r>
          </a:p>
          <a:p>
            <a:pPr algn="ctr"/>
            <a:r>
              <a:rPr lang="vi-VN" sz="2400" b="1" dirty="0">
                <a:solidFill>
                  <a:srgbClr val="FF0000"/>
                </a:solidFill>
                <a:latin typeface="Cambria" panose="02040503050406030204" pitchFamily="18" charset="0"/>
                <a:ea typeface="Cambria" panose="02040503050406030204" pitchFamily="18" charset="0"/>
              </a:rPr>
              <a:t>Số tiền Mi tiết kiệm được là </a:t>
            </a:r>
          </a:p>
          <a:p>
            <a:pPr algn="ctr"/>
            <a:r>
              <a:rPr lang="vi-VN" sz="2400" b="1" dirty="0">
                <a:solidFill>
                  <a:srgbClr val="FF0000"/>
                </a:solidFill>
                <a:latin typeface="Cambria" panose="02040503050406030204" pitchFamily="18" charset="0"/>
                <a:ea typeface="Cambria" panose="02040503050406030204" pitchFamily="18" charset="0"/>
              </a:rPr>
              <a:t>    80 000 – 45 000 = 35 000 (đồng)</a:t>
            </a:r>
          </a:p>
          <a:p>
            <a:pPr algn="ctr"/>
            <a:r>
              <a:rPr lang="vi-VN" sz="2400" b="1" dirty="0">
                <a:solidFill>
                  <a:srgbClr val="FF0000"/>
                </a:solidFill>
                <a:latin typeface="Cambria" panose="02040503050406030204" pitchFamily="18" charset="0"/>
                <a:ea typeface="Cambria" panose="02040503050406030204" pitchFamily="18" charset="0"/>
              </a:rPr>
              <a:t>            Đáp số: </a:t>
            </a:r>
            <a:r>
              <a:rPr lang="en-US" sz="2400" b="1" dirty="0">
                <a:solidFill>
                  <a:srgbClr val="FF0000"/>
                </a:solidFill>
                <a:latin typeface="Cambria" panose="02040503050406030204" pitchFamily="18" charset="0"/>
                <a:ea typeface="Cambria" panose="02040503050406030204" pitchFamily="18" charset="0"/>
              </a:rPr>
              <a:t>Mai: 4</a:t>
            </a:r>
            <a:r>
              <a:rPr lang="vi-VN" sz="2400" b="1" dirty="0">
                <a:solidFill>
                  <a:srgbClr val="FF0000"/>
                </a:solidFill>
                <a:latin typeface="Cambria" panose="02040503050406030204" pitchFamily="18" charset="0"/>
                <a:ea typeface="Cambria" panose="02040503050406030204" pitchFamily="18" charset="0"/>
              </a:rPr>
              <a:t>5 </a:t>
            </a:r>
            <a:r>
              <a:rPr lang="en-US" sz="2400" b="1" dirty="0">
                <a:solidFill>
                  <a:srgbClr val="FF0000"/>
                </a:solidFill>
                <a:latin typeface="Cambria" panose="02040503050406030204" pitchFamily="18" charset="0"/>
                <a:ea typeface="Cambria" panose="02040503050406030204" pitchFamily="18" charset="0"/>
              </a:rPr>
              <a:t>000 </a:t>
            </a:r>
            <a:r>
              <a:rPr lang="en-US" sz="2400" b="1" dirty="0" err="1">
                <a:solidFill>
                  <a:srgbClr val="FF0000"/>
                </a:solidFill>
                <a:latin typeface="Cambria" panose="02040503050406030204" pitchFamily="18" charset="0"/>
                <a:ea typeface="Cambria" panose="02040503050406030204" pitchFamily="18" charset="0"/>
              </a:rPr>
              <a:t>đồng</a:t>
            </a:r>
            <a:endParaRPr lang="en-US" sz="2400" b="1" dirty="0">
              <a:solidFill>
                <a:srgbClr val="FF0000"/>
              </a:solidFill>
              <a:latin typeface="Cambria" panose="02040503050406030204" pitchFamily="18" charset="0"/>
              <a:ea typeface="Cambria" panose="02040503050406030204" pitchFamily="18" charset="0"/>
            </a:endParaRPr>
          </a:p>
          <a:p>
            <a:pPr algn="ctr"/>
            <a:r>
              <a:rPr lang="en-US" sz="2400" b="1" dirty="0">
                <a:solidFill>
                  <a:srgbClr val="FF0000"/>
                </a:solidFill>
                <a:latin typeface="Cambria" panose="02040503050406030204" pitchFamily="18" charset="0"/>
                <a:ea typeface="Cambria" panose="02040503050406030204" pitchFamily="18" charset="0"/>
              </a:rPr>
              <a:t>                                Mi: 35 000 </a:t>
            </a:r>
            <a:r>
              <a:rPr lang="en-US" sz="2400" b="1" dirty="0" err="1">
                <a:solidFill>
                  <a:srgbClr val="FF0000"/>
                </a:solidFill>
                <a:latin typeface="Cambria" panose="02040503050406030204" pitchFamily="18" charset="0"/>
                <a:ea typeface="Cambria" panose="02040503050406030204" pitchFamily="18" charset="0"/>
              </a:rPr>
              <a:t>đồng</a:t>
            </a:r>
            <a:endParaRPr lang="vi-VN" sz="2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54507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5">
                                            <p:txEl>
                                              <p:pRg st="0" end="0"/>
                                            </p:txEl>
                                          </p:spTgt>
                                        </p:tgtEl>
                                        <p:attrNameLst>
                                          <p:attrName>style.visibility</p:attrName>
                                        </p:attrNameLst>
                                      </p:cBhvr>
                                      <p:to>
                                        <p:strVal val="visible"/>
                                      </p:to>
                                    </p:set>
                                    <p:animEffect transition="in" filter="wipe(down)">
                                      <p:cBhvr>
                                        <p:cTn id="31" dur="500"/>
                                        <p:tgtEl>
                                          <p:spTgt spid="15">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5">
                                            <p:txEl>
                                              <p:pRg st="1" end="1"/>
                                            </p:txEl>
                                          </p:spTgt>
                                        </p:tgtEl>
                                        <p:attrNameLst>
                                          <p:attrName>style.visibility</p:attrName>
                                        </p:attrNameLst>
                                      </p:cBhvr>
                                      <p:to>
                                        <p:strVal val="visible"/>
                                      </p:to>
                                    </p:set>
                                    <p:animEffect transition="in" filter="wipe(down)">
                                      <p:cBhvr>
                                        <p:cTn id="36" dur="500"/>
                                        <p:tgtEl>
                                          <p:spTgt spid="15">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5">
                                            <p:txEl>
                                              <p:pRg st="2" end="2"/>
                                            </p:txEl>
                                          </p:spTgt>
                                        </p:tgtEl>
                                        <p:attrNameLst>
                                          <p:attrName>style.visibility</p:attrName>
                                        </p:attrNameLst>
                                      </p:cBhvr>
                                      <p:to>
                                        <p:strVal val="visible"/>
                                      </p:to>
                                    </p:set>
                                    <p:animEffect transition="in" filter="wipe(down)">
                                      <p:cBhvr>
                                        <p:cTn id="41" dur="500"/>
                                        <p:tgtEl>
                                          <p:spTgt spid="15">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5">
                                            <p:txEl>
                                              <p:pRg st="3" end="3"/>
                                            </p:txEl>
                                          </p:spTgt>
                                        </p:tgtEl>
                                        <p:attrNameLst>
                                          <p:attrName>style.visibility</p:attrName>
                                        </p:attrNameLst>
                                      </p:cBhvr>
                                      <p:to>
                                        <p:strVal val="visible"/>
                                      </p:to>
                                    </p:set>
                                    <p:animEffect transition="in" filter="wipe(down)">
                                      <p:cBhvr>
                                        <p:cTn id="46" dur="500"/>
                                        <p:tgtEl>
                                          <p:spTgt spid="15">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5">
                                            <p:txEl>
                                              <p:pRg st="4" end="4"/>
                                            </p:txEl>
                                          </p:spTgt>
                                        </p:tgtEl>
                                        <p:attrNameLst>
                                          <p:attrName>style.visibility</p:attrName>
                                        </p:attrNameLst>
                                      </p:cBhvr>
                                      <p:to>
                                        <p:strVal val="visible"/>
                                      </p:to>
                                    </p:set>
                                    <p:animEffect transition="in" filter="wipe(down)">
                                      <p:cBhvr>
                                        <p:cTn id="51" dur="500"/>
                                        <p:tgtEl>
                                          <p:spTgt spid="15">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5">
                                            <p:txEl>
                                              <p:pRg st="5" end="5"/>
                                            </p:txEl>
                                          </p:spTgt>
                                        </p:tgtEl>
                                        <p:attrNameLst>
                                          <p:attrName>style.visibility</p:attrName>
                                        </p:attrNameLst>
                                      </p:cBhvr>
                                      <p:to>
                                        <p:strVal val="visible"/>
                                      </p:to>
                                    </p:set>
                                    <p:animEffect transition="in" filter="wipe(down)">
                                      <p:cBhvr>
                                        <p:cTn id="56" dur="500"/>
                                        <p:tgtEl>
                                          <p:spTgt spid="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06;p3">
            <a:extLst>
              <a:ext uri="{FF2B5EF4-FFF2-40B4-BE49-F238E27FC236}">
                <a16:creationId xmlns:a16="http://schemas.microsoft.com/office/drawing/2014/main" id="{C2492CA9-998A-469A-9828-5C236CFAC866}"/>
              </a:ext>
            </a:extLst>
          </p:cNvPr>
          <p:cNvSpPr/>
          <p:nvPr/>
        </p:nvSpPr>
        <p:spPr>
          <a:xfrm>
            <a:off x="19050" y="-1"/>
            <a:ext cx="12192000" cy="6858000"/>
          </a:xfrm>
          <a:prstGeom prst="rect">
            <a:avLst/>
          </a:prstGeom>
          <a:solidFill>
            <a:srgbClr val="B2D7E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8" name="Google Shape;152;p1">
            <a:extLst>
              <a:ext uri="{FF2B5EF4-FFF2-40B4-BE49-F238E27FC236}">
                <a16:creationId xmlns:a16="http://schemas.microsoft.com/office/drawing/2014/main" id="{841D5D79-03FD-4402-B242-EC98480741B2}"/>
              </a:ext>
            </a:extLst>
          </p:cNvPr>
          <p:cNvGrpSpPr/>
          <p:nvPr/>
        </p:nvGrpSpPr>
        <p:grpSpPr>
          <a:xfrm>
            <a:off x="2661" y="0"/>
            <a:ext cx="12192000" cy="6858000"/>
            <a:chOff x="0" y="0"/>
            <a:chExt cx="12192000" cy="6489292"/>
          </a:xfrm>
          <a:solidFill>
            <a:schemeClr val="bg1"/>
          </a:solidFill>
        </p:grpSpPr>
        <p:sp>
          <p:nvSpPr>
            <p:cNvPr id="9" name="Google Shape;153;p1">
              <a:extLst>
                <a:ext uri="{FF2B5EF4-FFF2-40B4-BE49-F238E27FC236}">
                  <a16:creationId xmlns:a16="http://schemas.microsoft.com/office/drawing/2014/main" id="{55EC4B14-0519-4FA6-99DE-FC50DCFD5CCA}"/>
                </a:ext>
              </a:extLst>
            </p:cNvPr>
            <p:cNvSpPr/>
            <p:nvPr/>
          </p:nvSpPr>
          <p:spPr>
            <a:xfrm>
              <a:off x="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 name="Google Shape;154;p1">
              <a:extLst>
                <a:ext uri="{FF2B5EF4-FFF2-40B4-BE49-F238E27FC236}">
                  <a16:creationId xmlns:a16="http://schemas.microsoft.com/office/drawing/2014/main" id="{35E53C7C-02F2-46B2-8113-6E6BE7DE24BC}"/>
                </a:ext>
              </a:extLst>
            </p:cNvPr>
            <p:cNvSpPr/>
            <p:nvPr/>
          </p:nvSpPr>
          <p:spPr>
            <a:xfrm>
              <a:off x="48768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 name="Google Shape;155;p1">
              <a:extLst>
                <a:ext uri="{FF2B5EF4-FFF2-40B4-BE49-F238E27FC236}">
                  <a16:creationId xmlns:a16="http://schemas.microsoft.com/office/drawing/2014/main" id="{5F63D9AC-3C54-420E-B53E-F57B1EA0A9EE}"/>
                </a:ext>
              </a:extLst>
            </p:cNvPr>
            <p:cNvSpPr/>
            <p:nvPr/>
          </p:nvSpPr>
          <p:spPr>
            <a:xfrm>
              <a:off x="97536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2" name="Google Shape;156;p1">
              <a:extLst>
                <a:ext uri="{FF2B5EF4-FFF2-40B4-BE49-F238E27FC236}">
                  <a16:creationId xmlns:a16="http://schemas.microsoft.com/office/drawing/2014/main" id="{EF837738-B031-4571-A38E-B6982ACD714F}"/>
                </a:ext>
              </a:extLst>
            </p:cNvPr>
            <p:cNvSpPr/>
            <p:nvPr/>
          </p:nvSpPr>
          <p:spPr>
            <a:xfrm>
              <a:off x="24384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 name="Google Shape;157;p1">
              <a:extLst>
                <a:ext uri="{FF2B5EF4-FFF2-40B4-BE49-F238E27FC236}">
                  <a16:creationId xmlns:a16="http://schemas.microsoft.com/office/drawing/2014/main" id="{C070513F-F8ED-4748-966C-57BB5D2683C7}"/>
                </a:ext>
              </a:extLst>
            </p:cNvPr>
            <p:cNvSpPr/>
            <p:nvPr/>
          </p:nvSpPr>
          <p:spPr>
            <a:xfrm>
              <a:off x="73152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 name="Google Shape;158;p1">
              <a:extLst>
                <a:ext uri="{FF2B5EF4-FFF2-40B4-BE49-F238E27FC236}">
                  <a16:creationId xmlns:a16="http://schemas.microsoft.com/office/drawing/2014/main" id="{55C78A30-B7A7-445F-ABC1-6A7113267FE4}"/>
                </a:ext>
              </a:extLst>
            </p:cNvPr>
            <p:cNvSpPr/>
            <p:nvPr/>
          </p:nvSpPr>
          <p:spPr>
            <a:xfrm>
              <a:off x="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 name="Google Shape;159;p1">
              <a:extLst>
                <a:ext uri="{FF2B5EF4-FFF2-40B4-BE49-F238E27FC236}">
                  <a16:creationId xmlns:a16="http://schemas.microsoft.com/office/drawing/2014/main" id="{92FB1879-8308-4622-873B-5698018B2C17}"/>
                </a:ext>
              </a:extLst>
            </p:cNvPr>
            <p:cNvSpPr/>
            <p:nvPr/>
          </p:nvSpPr>
          <p:spPr>
            <a:xfrm>
              <a:off x="48768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 name="Google Shape;160;p1">
              <a:extLst>
                <a:ext uri="{FF2B5EF4-FFF2-40B4-BE49-F238E27FC236}">
                  <a16:creationId xmlns:a16="http://schemas.microsoft.com/office/drawing/2014/main" id="{F148FF9D-50F7-43B3-B44A-B3BB86307A4E}"/>
                </a:ext>
              </a:extLst>
            </p:cNvPr>
            <p:cNvSpPr/>
            <p:nvPr/>
          </p:nvSpPr>
          <p:spPr>
            <a:xfrm>
              <a:off x="97536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7" name="Google Shape;161;p1">
              <a:extLst>
                <a:ext uri="{FF2B5EF4-FFF2-40B4-BE49-F238E27FC236}">
                  <a16:creationId xmlns:a16="http://schemas.microsoft.com/office/drawing/2014/main" id="{DA47773A-0877-4D04-A1B0-7220ED5A6A35}"/>
                </a:ext>
              </a:extLst>
            </p:cNvPr>
            <p:cNvSpPr/>
            <p:nvPr/>
          </p:nvSpPr>
          <p:spPr>
            <a:xfrm>
              <a:off x="24384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8" name="Google Shape;162;p1">
              <a:extLst>
                <a:ext uri="{FF2B5EF4-FFF2-40B4-BE49-F238E27FC236}">
                  <a16:creationId xmlns:a16="http://schemas.microsoft.com/office/drawing/2014/main" id="{92EFA980-4429-4BC1-82B7-7FCA55840C1B}"/>
                </a:ext>
              </a:extLst>
            </p:cNvPr>
            <p:cNvSpPr/>
            <p:nvPr/>
          </p:nvSpPr>
          <p:spPr>
            <a:xfrm>
              <a:off x="73152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pic>
        <p:nvPicPr>
          <p:cNvPr id="20" name="Google Shape;207;p3">
            <a:hlinkClick r:id="rId3" action="ppaction://hlinksldjump"/>
            <a:extLst>
              <a:ext uri="{FF2B5EF4-FFF2-40B4-BE49-F238E27FC236}">
                <a16:creationId xmlns:a16="http://schemas.microsoft.com/office/drawing/2014/main" id="{DCFEE19F-C177-4D7C-92B9-4A9A3B22AE42}"/>
              </a:ext>
            </a:extLst>
          </p:cNvPr>
          <p:cNvPicPr preferRelativeResize="0"/>
          <p:nvPr/>
        </p:nvPicPr>
        <p:blipFill rotWithShape="1">
          <a:blip r:embed="rId4">
            <a:alphaModFix/>
          </a:blip>
          <a:srcRect/>
          <a:stretch/>
        </p:blipFill>
        <p:spPr>
          <a:xfrm>
            <a:off x="2607642" y="104540"/>
            <a:ext cx="6976715" cy="3670300"/>
          </a:xfrm>
          <a:prstGeom prst="rect">
            <a:avLst/>
          </a:prstGeom>
          <a:noFill/>
          <a:ln>
            <a:noFill/>
          </a:ln>
        </p:spPr>
      </p:pic>
      <p:pic>
        <p:nvPicPr>
          <p:cNvPr id="21" name="Google Shape;212;p3">
            <a:extLst>
              <a:ext uri="{FF2B5EF4-FFF2-40B4-BE49-F238E27FC236}">
                <a16:creationId xmlns:a16="http://schemas.microsoft.com/office/drawing/2014/main" id="{B72E920A-A99C-4C3B-88B5-AE7AFEC16E98}"/>
              </a:ext>
            </a:extLst>
          </p:cNvPr>
          <p:cNvPicPr preferRelativeResize="0"/>
          <p:nvPr/>
        </p:nvPicPr>
        <p:blipFill rotWithShape="1">
          <a:blip r:embed="rId5">
            <a:alphaModFix/>
          </a:blip>
          <a:srcRect/>
          <a:stretch/>
        </p:blipFill>
        <p:spPr>
          <a:xfrm rot="-8100000">
            <a:off x="8592987" y="1813031"/>
            <a:ext cx="644829" cy="909926"/>
          </a:xfrm>
          <a:prstGeom prst="rect">
            <a:avLst/>
          </a:prstGeom>
          <a:noFill/>
          <a:ln>
            <a:noFill/>
          </a:ln>
        </p:spPr>
      </p:pic>
      <p:pic>
        <p:nvPicPr>
          <p:cNvPr id="22" name="Google Shape;214;p3">
            <a:extLst>
              <a:ext uri="{FF2B5EF4-FFF2-40B4-BE49-F238E27FC236}">
                <a16:creationId xmlns:a16="http://schemas.microsoft.com/office/drawing/2014/main" id="{70FB2431-D994-46D7-B36E-98F5957BD41A}"/>
              </a:ext>
            </a:extLst>
          </p:cNvPr>
          <p:cNvPicPr preferRelativeResize="0"/>
          <p:nvPr/>
        </p:nvPicPr>
        <p:blipFill rotWithShape="1">
          <a:blip r:embed="rId6">
            <a:alphaModFix/>
          </a:blip>
          <a:srcRect/>
          <a:stretch/>
        </p:blipFill>
        <p:spPr>
          <a:xfrm>
            <a:off x="6764139" y="293780"/>
            <a:ext cx="374611" cy="655569"/>
          </a:xfrm>
          <a:prstGeom prst="rect">
            <a:avLst/>
          </a:prstGeom>
          <a:noFill/>
          <a:ln>
            <a:noFill/>
          </a:ln>
        </p:spPr>
      </p:pic>
      <p:pic>
        <p:nvPicPr>
          <p:cNvPr id="5" name="Google Shape;211;p3">
            <a:hlinkClick r:id="rId7" action="ppaction://hlinksldjump"/>
            <a:extLst>
              <a:ext uri="{FF2B5EF4-FFF2-40B4-BE49-F238E27FC236}">
                <a16:creationId xmlns:a16="http://schemas.microsoft.com/office/drawing/2014/main" id="{7BBE4773-9523-4FF9-BE75-785BFF5006A7}"/>
              </a:ext>
            </a:extLst>
          </p:cNvPr>
          <p:cNvPicPr preferRelativeResize="0"/>
          <p:nvPr/>
        </p:nvPicPr>
        <p:blipFill rotWithShape="1">
          <a:blip r:embed="rId8">
            <a:alphaModFix/>
          </a:blip>
          <a:srcRect/>
          <a:stretch/>
        </p:blipFill>
        <p:spPr>
          <a:xfrm>
            <a:off x="10613204" y="81096"/>
            <a:ext cx="1083279" cy="1254543"/>
          </a:xfrm>
          <a:prstGeom prst="rect">
            <a:avLst/>
          </a:prstGeom>
          <a:noFill/>
          <a:ln>
            <a:noFill/>
          </a:ln>
        </p:spPr>
      </p:pic>
      <p:pic>
        <p:nvPicPr>
          <p:cNvPr id="2" name="Gấu1 - 9Slide.vn">
            <a:extLst>
              <a:ext uri="{FF2B5EF4-FFF2-40B4-BE49-F238E27FC236}">
                <a16:creationId xmlns:a16="http://schemas.microsoft.com/office/drawing/2014/main" id="{9826F18A-A84C-45A7-85B8-56518D473878}"/>
              </a:ext>
            </a:extLst>
          </p:cNvPr>
          <p:cNvPicPr preferRelativeResize="0"/>
          <p:nvPr/>
        </p:nvPicPr>
        <p:blipFill rotWithShape="1">
          <a:blip r:embed="rId9">
            <a:alphaModFix/>
          </a:blip>
          <a:srcRect/>
          <a:stretch/>
        </p:blipFill>
        <p:spPr>
          <a:xfrm>
            <a:off x="6477001" y="2817684"/>
            <a:ext cx="2895600" cy="4040315"/>
          </a:xfrm>
          <a:prstGeom prst="rect">
            <a:avLst/>
          </a:prstGeom>
          <a:noFill/>
          <a:ln>
            <a:noFill/>
          </a:ln>
        </p:spPr>
      </p:pic>
      <p:pic>
        <p:nvPicPr>
          <p:cNvPr id="3" name="Gấu - 9Slide.vn">
            <a:extLst>
              <a:ext uri="{FF2B5EF4-FFF2-40B4-BE49-F238E27FC236}">
                <a16:creationId xmlns:a16="http://schemas.microsoft.com/office/drawing/2014/main" id="{3FF8B8BF-5675-4CA5-9FB6-654D37734361}"/>
              </a:ext>
            </a:extLst>
          </p:cNvPr>
          <p:cNvPicPr preferRelativeResize="0"/>
          <p:nvPr/>
        </p:nvPicPr>
        <p:blipFill rotWithShape="1">
          <a:blip r:embed="rId10">
            <a:alphaModFix/>
          </a:blip>
          <a:srcRect/>
          <a:stretch/>
        </p:blipFill>
        <p:spPr>
          <a:xfrm>
            <a:off x="2708164" y="2817685"/>
            <a:ext cx="3519902" cy="4040315"/>
          </a:xfrm>
          <a:prstGeom prst="rect">
            <a:avLst/>
          </a:prstGeom>
          <a:noFill/>
          <a:ln>
            <a:noFill/>
          </a:ln>
        </p:spPr>
      </p:pic>
      <p:pic>
        <p:nvPicPr>
          <p:cNvPr id="24" name="Picture 23">
            <a:extLst>
              <a:ext uri="{FF2B5EF4-FFF2-40B4-BE49-F238E27FC236}">
                <a16:creationId xmlns:a16="http://schemas.microsoft.com/office/drawing/2014/main" id="{AB07FAF6-19C2-7656-9AAC-9BCE5A7C2452}"/>
              </a:ext>
            </a:extLst>
          </p:cNvPr>
          <p:cNvPicPr>
            <a:picLocks noChangeAspect="1"/>
          </p:cNvPicPr>
          <p:nvPr/>
        </p:nvPicPr>
        <p:blipFill>
          <a:blip r:embed="rId11"/>
          <a:stretch>
            <a:fillRect/>
          </a:stretch>
        </p:blipFill>
        <p:spPr>
          <a:xfrm>
            <a:off x="2645584" y="671399"/>
            <a:ext cx="6572058" cy="2761727"/>
          </a:xfrm>
          <a:prstGeom prst="rect">
            <a:avLst/>
          </a:prstGeom>
        </p:spPr>
      </p:pic>
    </p:spTree>
    <p:extLst>
      <p:ext uri="{BB962C8B-B14F-4D97-AF65-F5344CB8AC3E}">
        <p14:creationId xmlns:p14="http://schemas.microsoft.com/office/powerpoint/2010/main" val="550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ppt_w</p:attrName>
                                        </p:attrNameLst>
                                      </p:cBhvr>
                                      <p:tavLst>
                                        <p:tav tm="0">
                                          <p:val>
                                            <p:strVal val="0"/>
                                          </p:val>
                                        </p:tav>
                                        <p:tav tm="100000">
                                          <p:val>
                                            <p:strVal val="#ppt_w"/>
                                          </p:val>
                                        </p:tav>
                                      </p:tavLst>
                                    </p:anim>
                                    <p:anim calcmode="lin" valueType="num">
                                      <p:cBhvr additive="base">
                                        <p:cTn id="8" dur="500"/>
                                        <p:tgtEl>
                                          <p:spTgt spid="20"/>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25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childTnLst>
                                </p:cTn>
                              </p:par>
                              <p:par>
                                <p:cTn id="12" presetID="10" presetClass="entr" presetSubtype="0" fill="hold" nodeType="withEffect">
                                  <p:stCondLst>
                                    <p:cond delay="25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Rounded Corners 70">
            <a:extLst>
              <a:ext uri="{FF2B5EF4-FFF2-40B4-BE49-F238E27FC236}">
                <a16:creationId xmlns:a16="http://schemas.microsoft.com/office/drawing/2014/main" id="{CE42E7CD-C001-43CE-9D57-CDF55CF8BAFA}"/>
              </a:ext>
            </a:extLst>
          </p:cNvPr>
          <p:cNvSpPr/>
          <p:nvPr/>
        </p:nvSpPr>
        <p:spPr>
          <a:xfrm>
            <a:off x="342900" y="316166"/>
            <a:ext cx="11506200" cy="6251575"/>
          </a:xfrm>
          <a:prstGeom prst="round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2" name="Rectangle: Rounded Corners 71">
            <a:extLst>
              <a:ext uri="{FF2B5EF4-FFF2-40B4-BE49-F238E27FC236}">
                <a16:creationId xmlns:a16="http://schemas.microsoft.com/office/drawing/2014/main" id="{F1BED68E-DE53-4767-A9CD-9A2DD6E45385}"/>
              </a:ext>
            </a:extLst>
          </p:cNvPr>
          <p:cNvSpPr/>
          <p:nvPr/>
        </p:nvSpPr>
        <p:spPr>
          <a:xfrm rot="898594">
            <a:off x="-148840" y="316166"/>
            <a:ext cx="12489680" cy="6251575"/>
          </a:xfrm>
          <a:prstGeom prst="round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43" name="Google Shape;344;p11">
            <a:hlinkClick r:id="rId3" action="ppaction://hlinksldjump"/>
            <a:extLst>
              <a:ext uri="{FF2B5EF4-FFF2-40B4-BE49-F238E27FC236}">
                <a16:creationId xmlns:a16="http://schemas.microsoft.com/office/drawing/2014/main" id="{812CD77A-8C7A-47D2-81C7-45385408A728}"/>
              </a:ext>
            </a:extLst>
          </p:cNvPr>
          <p:cNvPicPr preferRelativeResize="0"/>
          <p:nvPr/>
        </p:nvPicPr>
        <p:blipFill rotWithShape="1">
          <a:blip r:embed="rId4">
            <a:alphaModFix/>
          </a:blip>
          <a:srcRect/>
          <a:stretch/>
        </p:blipFill>
        <p:spPr>
          <a:xfrm>
            <a:off x="170651" y="4615942"/>
            <a:ext cx="1857804" cy="2132478"/>
          </a:xfrm>
          <a:prstGeom prst="rect">
            <a:avLst/>
          </a:prstGeom>
          <a:noFill/>
          <a:ln>
            <a:noFill/>
          </a:ln>
        </p:spPr>
      </p:pic>
      <p:pic>
        <p:nvPicPr>
          <p:cNvPr id="45" name="Google Shape;517;p21">
            <a:extLst>
              <a:ext uri="{FF2B5EF4-FFF2-40B4-BE49-F238E27FC236}">
                <a16:creationId xmlns:a16="http://schemas.microsoft.com/office/drawing/2014/main" id="{FFDDB9C5-ECF0-4074-8317-F82E5996B53C}"/>
              </a:ext>
            </a:extLst>
          </p:cNvPr>
          <p:cNvPicPr preferRelativeResize="0"/>
          <p:nvPr/>
        </p:nvPicPr>
        <p:blipFill rotWithShape="1">
          <a:blip r:embed="rId5">
            <a:alphaModFix/>
          </a:blip>
          <a:srcRect/>
          <a:stretch/>
        </p:blipFill>
        <p:spPr>
          <a:xfrm flipH="1">
            <a:off x="10694576" y="47138"/>
            <a:ext cx="1407348" cy="1620224"/>
          </a:xfrm>
          <a:prstGeom prst="rect">
            <a:avLst/>
          </a:prstGeom>
          <a:noFill/>
          <a:ln>
            <a:noFill/>
          </a:ln>
        </p:spPr>
      </p:pic>
      <p:sp>
        <p:nvSpPr>
          <p:cNvPr id="46" name="TextBox 45">
            <a:extLst>
              <a:ext uri="{FF2B5EF4-FFF2-40B4-BE49-F238E27FC236}">
                <a16:creationId xmlns:a16="http://schemas.microsoft.com/office/drawing/2014/main" id="{844B3A17-4DB0-46C4-A199-DCBD24062BA8}"/>
              </a:ext>
            </a:extLst>
          </p:cNvPr>
          <p:cNvSpPr txBox="1"/>
          <p:nvPr/>
        </p:nvSpPr>
        <p:spPr>
          <a:xfrm>
            <a:off x="780836" y="476337"/>
            <a:ext cx="10065929" cy="1615827"/>
          </a:xfrm>
          <a:prstGeom prst="rect">
            <a:avLst/>
          </a:prstGeom>
          <a:noFill/>
        </p:spPr>
        <p:txBody>
          <a:bodyPr wrap="square" rtlCol="0">
            <a:spAutoFit/>
          </a:bodyPr>
          <a:lstStyle/>
          <a:p>
            <a:pPr lvl="0" algn="just">
              <a:buClr>
                <a:srgbClr val="000000"/>
              </a:buClr>
            </a:pPr>
            <a:r>
              <a:rPr lang="vi-VN" altLang="en-US" sz="3300" b="1" kern="0" dirty="0">
                <a:solidFill>
                  <a:srgbClr val="008000"/>
                </a:solidFill>
                <a:latin typeface="Cambria" panose="02040503050406030204" pitchFamily="18" charset="0"/>
                <a:ea typeface="Cambria" panose="02040503050406030204" pitchFamily="18" charset="0"/>
                <a:cs typeface="Times New Roman" panose="02020603050405020304" pitchFamily="18" charset="0"/>
                <a:sym typeface="Arial"/>
              </a:rPr>
              <a:t>Mẹ có 80 quả trứng vịt và trứng gà, trong đó trứng gà nhiều hơn trứng vịt 10 quả. Hỏi mẹ có bao nhiêu quả trứng gà, bao nhiêu quả trứng vịt?</a:t>
            </a:r>
            <a:endParaRPr kumimoji="0" lang="zh-CN" altLang="en-US" sz="3300" b="1" i="0" u="none" strike="noStrike" kern="0" cap="none" spc="0" normalizeH="0" baseline="0" noProof="0" dirty="0">
              <a:ln>
                <a:noFill/>
              </a:ln>
              <a:solidFill>
                <a:srgbClr val="C00000"/>
              </a:solidFill>
              <a:effectLst/>
              <a:uLnTx/>
              <a:uFillTx/>
              <a:latin typeface="Cambria" panose="02040503050406030204" pitchFamily="18" charset="0"/>
              <a:ea typeface="华康方圆体W7" pitchFamily="81" charset="-122"/>
              <a:cs typeface="Times New Roman" panose="02020603050405020304" pitchFamily="18" charset="0"/>
              <a:sym typeface="Arial"/>
            </a:endParaRPr>
          </a:p>
        </p:txBody>
      </p:sp>
      <p:pic>
        <p:nvPicPr>
          <p:cNvPr id="73" name="Google Shape;211;p3">
            <a:extLst>
              <a:ext uri="{FF2B5EF4-FFF2-40B4-BE49-F238E27FC236}">
                <a16:creationId xmlns:a16="http://schemas.microsoft.com/office/drawing/2014/main" id="{E23B4D41-2386-4941-B6A6-689FEDF063E4}"/>
              </a:ext>
            </a:extLst>
          </p:cNvPr>
          <p:cNvPicPr preferRelativeResize="0"/>
          <p:nvPr/>
        </p:nvPicPr>
        <p:blipFill rotWithShape="1">
          <a:blip r:embed="rId6">
            <a:alphaModFix/>
          </a:blip>
          <a:srcRect/>
          <a:stretch/>
        </p:blipFill>
        <p:spPr>
          <a:xfrm rot="458206">
            <a:off x="11385915" y="4856992"/>
            <a:ext cx="620095" cy="902514"/>
          </a:xfrm>
          <a:prstGeom prst="rect">
            <a:avLst/>
          </a:prstGeom>
          <a:noFill/>
          <a:ln>
            <a:noFill/>
          </a:ln>
        </p:spPr>
      </p:pic>
      <p:pic>
        <p:nvPicPr>
          <p:cNvPr id="74" name="Google Shape;212;p3">
            <a:extLst>
              <a:ext uri="{FF2B5EF4-FFF2-40B4-BE49-F238E27FC236}">
                <a16:creationId xmlns:a16="http://schemas.microsoft.com/office/drawing/2014/main" id="{E85F15D8-F27F-4A80-9C41-8A95DF231BE7}"/>
              </a:ext>
            </a:extLst>
          </p:cNvPr>
          <p:cNvPicPr preferRelativeResize="0"/>
          <p:nvPr/>
        </p:nvPicPr>
        <p:blipFill rotWithShape="1">
          <a:blip r:embed="rId7">
            <a:alphaModFix/>
          </a:blip>
          <a:srcRect/>
          <a:stretch/>
        </p:blipFill>
        <p:spPr>
          <a:xfrm rot="-8100000">
            <a:off x="11373547" y="5891433"/>
            <a:ext cx="644829" cy="909926"/>
          </a:xfrm>
          <a:prstGeom prst="rect">
            <a:avLst/>
          </a:prstGeom>
          <a:noFill/>
          <a:ln>
            <a:noFill/>
          </a:ln>
        </p:spPr>
      </p:pic>
      <p:sp>
        <p:nvSpPr>
          <p:cNvPr id="2" name="TextBox 1">
            <a:extLst>
              <a:ext uri="{FF2B5EF4-FFF2-40B4-BE49-F238E27FC236}">
                <a16:creationId xmlns:a16="http://schemas.microsoft.com/office/drawing/2014/main" id="{6AD09D3D-992A-E45A-7358-1F9FA5B2F7FD}"/>
              </a:ext>
            </a:extLst>
          </p:cNvPr>
          <p:cNvSpPr txBox="1"/>
          <p:nvPr/>
        </p:nvSpPr>
        <p:spPr>
          <a:xfrm>
            <a:off x="1315092" y="2578813"/>
            <a:ext cx="9801546" cy="4376583"/>
          </a:xfrm>
          <a:prstGeom prst="rect">
            <a:avLst/>
          </a:prstGeom>
          <a:noFill/>
        </p:spPr>
        <p:txBody>
          <a:bodyPr wrap="square" rtlCol="0">
            <a:spAutoFit/>
          </a:bodyPr>
          <a:lstStyle/>
          <a:p>
            <a:pPr marL="0" marR="0" algn="ctr">
              <a:lnSpc>
                <a:spcPct val="110000"/>
              </a:lnSpc>
              <a:spcBef>
                <a:spcPts val="0"/>
              </a:spcBef>
              <a:spcAft>
                <a:spcPts val="0"/>
              </a:spcAft>
            </a:pPr>
            <a:r>
              <a:rPr lang="en-US" sz="3200" b="1" dirty="0" err="1">
                <a:solidFill>
                  <a:srgbClr val="FF0000"/>
                </a:solidFill>
                <a:effectLst/>
                <a:latin typeface="Cambria" panose="02040503050406030204" pitchFamily="18" charset="0"/>
                <a:ea typeface="Cambria" panose="02040503050406030204" pitchFamily="18" charset="0"/>
              </a:rPr>
              <a:t>Bài</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giải</a:t>
            </a:r>
            <a:r>
              <a:rPr lang="en-US" sz="3200" b="1" dirty="0">
                <a:solidFill>
                  <a:srgbClr val="FF0000"/>
                </a:solidFill>
                <a:effectLst/>
                <a:latin typeface="Cambria" panose="02040503050406030204" pitchFamily="18" charset="0"/>
                <a:ea typeface="Cambria" panose="02040503050406030204" pitchFamily="18" charset="0"/>
              </a:rPr>
              <a:t>:</a:t>
            </a:r>
          </a:p>
          <a:p>
            <a:pPr marL="0" marR="0" algn="ctr">
              <a:lnSpc>
                <a:spcPct val="110000"/>
              </a:lnSpc>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quả</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trứng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gà</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 </a:t>
            </a:r>
          </a:p>
          <a:p>
            <a:pPr marL="0" marR="0" algn="ctr">
              <a:lnSpc>
                <a:spcPct val="11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     (80 + 10 ) : 2 = 45 ( </a:t>
            </a:r>
            <a:r>
              <a:rPr lang="en-US" sz="3200" dirty="0" err="1">
                <a:solidFill>
                  <a:srgbClr val="FF0000"/>
                </a:solidFill>
                <a:effectLst/>
                <a:latin typeface="Cambria" panose="02040503050406030204" pitchFamily="18" charset="0"/>
                <a:ea typeface="Cambria" panose="02040503050406030204" pitchFamily="18" charset="0"/>
              </a:rPr>
              <a:t>quả</a:t>
            </a:r>
            <a:r>
              <a:rPr lang="en-US" sz="3200" dirty="0">
                <a:solidFill>
                  <a:srgbClr val="FF0000"/>
                </a:solidFill>
                <a:effectLst/>
                <a:latin typeface="Cambria" panose="02040503050406030204" pitchFamily="18" charset="0"/>
                <a:ea typeface="Cambria" panose="02040503050406030204" pitchFamily="18" charset="0"/>
              </a:rPr>
              <a:t> ) </a:t>
            </a:r>
          </a:p>
          <a:p>
            <a:pPr marL="0" marR="0" algn="ctr">
              <a:lnSpc>
                <a:spcPct val="110000"/>
              </a:lnSpc>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quả</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trứng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vịt</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 </a:t>
            </a:r>
          </a:p>
          <a:p>
            <a:pPr marL="0" marR="0" algn="ctr">
              <a:lnSpc>
                <a:spcPct val="11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     80 – 45 = 35 (</a:t>
            </a:r>
            <a:r>
              <a:rPr lang="en-US" sz="3200" dirty="0" err="1">
                <a:solidFill>
                  <a:srgbClr val="FF0000"/>
                </a:solidFill>
                <a:effectLst/>
                <a:latin typeface="Cambria" panose="02040503050406030204" pitchFamily="18" charset="0"/>
                <a:ea typeface="Cambria" panose="02040503050406030204" pitchFamily="18" charset="0"/>
              </a:rPr>
              <a:t>quả</a:t>
            </a:r>
            <a:r>
              <a:rPr lang="en-US" sz="3200" dirty="0">
                <a:solidFill>
                  <a:srgbClr val="FF0000"/>
                </a:solidFill>
                <a:effectLst/>
                <a:latin typeface="Cambria" panose="02040503050406030204" pitchFamily="18" charset="0"/>
                <a:ea typeface="Cambria" panose="02040503050406030204" pitchFamily="18" charset="0"/>
              </a:rPr>
              <a:t> )</a:t>
            </a:r>
          </a:p>
          <a:p>
            <a:pPr marL="0" marR="0" algn="ctr">
              <a:lnSpc>
                <a:spcPct val="11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Đáp</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Trứng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gà</a:t>
            </a:r>
            <a:r>
              <a:rPr lang="en-US" sz="3200" dirty="0">
                <a:solidFill>
                  <a:srgbClr val="FF0000"/>
                </a:solidFill>
                <a:effectLst/>
                <a:latin typeface="Cambria" panose="02040503050406030204" pitchFamily="18" charset="0"/>
                <a:ea typeface="Cambria" panose="02040503050406030204" pitchFamily="18" charset="0"/>
              </a:rPr>
              <a:t>: 45 </a:t>
            </a:r>
            <a:r>
              <a:rPr lang="en-US" sz="3200" dirty="0" err="1">
                <a:solidFill>
                  <a:srgbClr val="FF0000"/>
                </a:solidFill>
                <a:effectLst/>
                <a:latin typeface="Cambria" panose="02040503050406030204" pitchFamily="18" charset="0"/>
                <a:ea typeface="Cambria" panose="02040503050406030204" pitchFamily="18" charset="0"/>
              </a:rPr>
              <a:t>quả</a:t>
            </a:r>
            <a:endParaRPr lang="en-US" sz="3200" dirty="0">
              <a:solidFill>
                <a:srgbClr val="FF0000"/>
              </a:solidFill>
              <a:effectLst/>
              <a:latin typeface="Cambria" panose="02040503050406030204" pitchFamily="18" charset="0"/>
              <a:ea typeface="Cambria" panose="02040503050406030204" pitchFamily="18" charset="0"/>
            </a:endParaRPr>
          </a:p>
          <a:p>
            <a:pPr marL="0" marR="0" algn="ctr">
              <a:lnSpc>
                <a:spcPct val="11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Trứng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vịt</a:t>
            </a:r>
            <a:r>
              <a:rPr lang="en-US" sz="3200" dirty="0">
                <a:solidFill>
                  <a:srgbClr val="FF0000"/>
                </a:solidFill>
                <a:effectLst/>
                <a:latin typeface="Cambria" panose="02040503050406030204" pitchFamily="18" charset="0"/>
                <a:ea typeface="Cambria" panose="02040503050406030204" pitchFamily="18" charset="0"/>
              </a:rPr>
              <a:t>: 35 </a:t>
            </a:r>
            <a:r>
              <a:rPr lang="en-US" sz="3200" dirty="0" err="1">
                <a:solidFill>
                  <a:srgbClr val="FF0000"/>
                </a:solidFill>
                <a:effectLst/>
                <a:latin typeface="Cambria" panose="02040503050406030204" pitchFamily="18" charset="0"/>
                <a:ea typeface="Cambria" panose="02040503050406030204" pitchFamily="18" charset="0"/>
              </a:rPr>
              <a:t>quả</a:t>
            </a:r>
            <a:endParaRPr lang="en-US" sz="3200" dirty="0">
              <a:solidFill>
                <a:srgbClr val="FF0000"/>
              </a:solidFill>
              <a:effectLst/>
              <a:latin typeface="Cambria" panose="02040503050406030204" pitchFamily="18" charset="0"/>
              <a:ea typeface="Cambria" panose="02040503050406030204" pitchFamily="18" charset="0"/>
            </a:endParaRPr>
          </a:p>
          <a:p>
            <a:pPr algn="ctr"/>
            <a:endParaRPr lang="en-US" sz="3200" dirty="0">
              <a:solidFill>
                <a:srgbClr val="FF0000"/>
              </a:solidFill>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childTnLst>
                                </p:cTn>
                              </p:par>
                              <p:par>
                                <p:cTn id="8" presetID="10" presetClass="entr" presetSubtype="0"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1000"/>
                                        <p:tgtEl>
                                          <p:spTgt spid="45"/>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iterate type="lt">
                                    <p:tmPct val="10000"/>
                                  </p:iterate>
                                  <p:childTnLst>
                                    <p:set>
                                      <p:cBhvr>
                                        <p:cTn id="14" dur="1" fill="hold">
                                          <p:stCondLst>
                                            <p:cond delay="0"/>
                                          </p:stCondLst>
                                        </p:cTn>
                                        <p:tgtEl>
                                          <p:spTgt spid="46"/>
                                        </p:tgtEl>
                                        <p:attrNameLst>
                                          <p:attrName>style.visibility</p:attrName>
                                        </p:attrNameLst>
                                      </p:cBhvr>
                                      <p:to>
                                        <p:strVal val="visible"/>
                                      </p:to>
                                    </p:set>
                                    <p:anim calcmode="lin" valueType="num">
                                      <p:cBhvr>
                                        <p:cTn id="15" dur="500" fill="hold"/>
                                        <p:tgtEl>
                                          <p:spTgt spid="46"/>
                                        </p:tgtEl>
                                        <p:attrNameLst>
                                          <p:attrName>ppt_w</p:attrName>
                                        </p:attrNameLst>
                                      </p:cBhvr>
                                      <p:tavLst>
                                        <p:tav tm="0">
                                          <p:val>
                                            <p:strVal val="#ppt_w*0.70"/>
                                          </p:val>
                                        </p:tav>
                                        <p:tav tm="100000">
                                          <p:val>
                                            <p:strVal val="#ppt_w"/>
                                          </p:val>
                                        </p:tav>
                                      </p:tavLst>
                                    </p:anim>
                                    <p:anim calcmode="lin" valueType="num">
                                      <p:cBhvr>
                                        <p:cTn id="16" dur="500" fill="hold"/>
                                        <p:tgtEl>
                                          <p:spTgt spid="46"/>
                                        </p:tgtEl>
                                        <p:attrNameLst>
                                          <p:attrName>ppt_h</p:attrName>
                                        </p:attrNameLst>
                                      </p:cBhvr>
                                      <p:tavLst>
                                        <p:tav tm="0">
                                          <p:val>
                                            <p:strVal val="#ppt_h"/>
                                          </p:val>
                                        </p:tav>
                                        <p:tav tm="100000">
                                          <p:val>
                                            <p:strVal val="#ppt_h"/>
                                          </p:val>
                                        </p:tav>
                                      </p:tavLst>
                                    </p:anim>
                                    <p:animEffect transition="in" filter="fade">
                                      <p:cBhvr>
                                        <p:cTn id="17" dur="500"/>
                                        <p:tgtEl>
                                          <p:spTgt spid="46"/>
                                        </p:tgtEl>
                                      </p:cBhvr>
                                    </p:animEffect>
                                  </p:childTnLst>
                                </p:cTn>
                              </p:par>
                              <p:par>
                                <p:cTn id="18" presetID="10" presetClass="entr" presetSubtype="0" fill="hold" nodeType="with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fade">
                                      <p:cBhvr>
                                        <p:cTn id="20" dur="1000"/>
                                        <p:tgtEl>
                                          <p:spTgt spid="73"/>
                                        </p:tgtEl>
                                      </p:cBhvr>
                                    </p:animEffect>
                                  </p:childTnLst>
                                </p:cTn>
                              </p:par>
                              <p:par>
                                <p:cTn id="21" presetID="10" presetClass="entr" presetSubtype="0" fill="hold" nodeType="withEffect">
                                  <p:stCondLst>
                                    <p:cond delay="250"/>
                                  </p:stCondLst>
                                  <p:childTnLst>
                                    <p:set>
                                      <p:cBhvr>
                                        <p:cTn id="22" dur="1" fill="hold">
                                          <p:stCondLst>
                                            <p:cond delay="0"/>
                                          </p:stCondLst>
                                        </p:cTn>
                                        <p:tgtEl>
                                          <p:spTgt spid="74"/>
                                        </p:tgtEl>
                                        <p:attrNameLst>
                                          <p:attrName>style.visibility</p:attrName>
                                        </p:attrNameLst>
                                      </p:cBhvr>
                                      <p:to>
                                        <p:strVal val="visible"/>
                                      </p:to>
                                    </p:set>
                                    <p:animEffect transition="in" filter="fade">
                                      <p:cBhvr>
                                        <p:cTn id="23" dur="1000"/>
                                        <p:tgtEl>
                                          <p:spTgt spid="7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
                                            <p:txEl>
                                              <p:pRg st="0" end="0"/>
                                            </p:txEl>
                                          </p:spTgt>
                                        </p:tgtEl>
                                        <p:attrNameLst>
                                          <p:attrName>style.visibility</p:attrName>
                                        </p:attrNameLst>
                                      </p:cBhvr>
                                      <p:to>
                                        <p:strVal val="visible"/>
                                      </p:to>
                                    </p:set>
                                    <p:animEffect transition="in" filter="wipe(down)">
                                      <p:cBhvr>
                                        <p:cTn id="28" dur="500"/>
                                        <p:tgtEl>
                                          <p:spTgt spid="2">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
                                            <p:txEl>
                                              <p:pRg st="1" end="1"/>
                                            </p:txEl>
                                          </p:spTgt>
                                        </p:tgtEl>
                                        <p:attrNameLst>
                                          <p:attrName>style.visibility</p:attrName>
                                        </p:attrNameLst>
                                      </p:cBhvr>
                                      <p:to>
                                        <p:strVal val="visible"/>
                                      </p:to>
                                    </p:set>
                                    <p:animEffect transition="in" filter="wipe(down)">
                                      <p:cBhvr>
                                        <p:cTn id="33" dur="500"/>
                                        <p:tgtEl>
                                          <p:spTgt spid="2">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
                                            <p:txEl>
                                              <p:pRg st="2" end="2"/>
                                            </p:txEl>
                                          </p:spTgt>
                                        </p:tgtEl>
                                        <p:attrNameLst>
                                          <p:attrName>style.visibility</p:attrName>
                                        </p:attrNameLst>
                                      </p:cBhvr>
                                      <p:to>
                                        <p:strVal val="visible"/>
                                      </p:to>
                                    </p:set>
                                    <p:animEffect transition="in" filter="wipe(down)">
                                      <p:cBhvr>
                                        <p:cTn id="38" dur="500"/>
                                        <p:tgtEl>
                                          <p:spTgt spid="2">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
                                            <p:txEl>
                                              <p:pRg st="3" end="3"/>
                                            </p:txEl>
                                          </p:spTgt>
                                        </p:tgtEl>
                                        <p:attrNameLst>
                                          <p:attrName>style.visibility</p:attrName>
                                        </p:attrNameLst>
                                      </p:cBhvr>
                                      <p:to>
                                        <p:strVal val="visible"/>
                                      </p:to>
                                    </p:set>
                                    <p:animEffect transition="in" filter="wipe(down)">
                                      <p:cBhvr>
                                        <p:cTn id="43" dur="500"/>
                                        <p:tgtEl>
                                          <p:spTgt spid="2">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
                                            <p:txEl>
                                              <p:pRg st="4" end="4"/>
                                            </p:txEl>
                                          </p:spTgt>
                                        </p:tgtEl>
                                        <p:attrNameLst>
                                          <p:attrName>style.visibility</p:attrName>
                                        </p:attrNameLst>
                                      </p:cBhvr>
                                      <p:to>
                                        <p:strVal val="visible"/>
                                      </p:to>
                                    </p:set>
                                    <p:animEffect transition="in" filter="wipe(down)">
                                      <p:cBhvr>
                                        <p:cTn id="48" dur="500"/>
                                        <p:tgtEl>
                                          <p:spTgt spid="2">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
                                            <p:txEl>
                                              <p:pRg st="5" end="5"/>
                                            </p:txEl>
                                          </p:spTgt>
                                        </p:tgtEl>
                                        <p:attrNameLst>
                                          <p:attrName>style.visibility</p:attrName>
                                        </p:attrNameLst>
                                      </p:cBhvr>
                                      <p:to>
                                        <p:strVal val="visible"/>
                                      </p:to>
                                    </p:set>
                                    <p:animEffect transition="in" filter="wipe(down)">
                                      <p:cBhvr>
                                        <p:cTn id="53" dur="500"/>
                                        <p:tgtEl>
                                          <p:spTgt spid="2">
                                            <p:txEl>
                                              <p:pRg st="5" end="5"/>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2">
                                            <p:txEl>
                                              <p:pRg st="6" end="6"/>
                                            </p:txEl>
                                          </p:spTgt>
                                        </p:tgtEl>
                                        <p:attrNameLst>
                                          <p:attrName>style.visibility</p:attrName>
                                        </p:attrNameLst>
                                      </p:cBhvr>
                                      <p:to>
                                        <p:strVal val="visible"/>
                                      </p:to>
                                    </p:set>
                                    <p:animEffect transition="in" filter="wipe(down)">
                                      <p:cBhvr>
                                        <p:cTn id="5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
          <p:cNvSpPr/>
          <p:nvPr/>
        </p:nvSpPr>
        <p:spPr>
          <a:xfrm>
            <a:off x="0" y="0"/>
            <a:ext cx="12192000" cy="6858000"/>
          </a:xfrm>
          <a:prstGeom prst="rect">
            <a:avLst/>
          </a:prstGeom>
          <a:solidFill>
            <a:srgbClr val="FFF2C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152" name="Google Shape;152;p1"/>
          <p:cNvGrpSpPr/>
          <p:nvPr/>
        </p:nvGrpSpPr>
        <p:grpSpPr>
          <a:xfrm>
            <a:off x="2661" y="0"/>
            <a:ext cx="12192000" cy="6858000"/>
            <a:chOff x="0" y="0"/>
            <a:chExt cx="12192000" cy="6489292"/>
          </a:xfrm>
        </p:grpSpPr>
        <p:sp>
          <p:nvSpPr>
            <p:cNvPr id="153" name="Google Shape;153;p1"/>
            <p:cNvSpPr/>
            <p:nvPr/>
          </p:nvSpPr>
          <p:spPr>
            <a:xfrm>
              <a:off x="0" y="0"/>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4" name="Google Shape;154;p1"/>
            <p:cNvSpPr/>
            <p:nvPr/>
          </p:nvSpPr>
          <p:spPr>
            <a:xfrm>
              <a:off x="4876800" y="0"/>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5" name="Google Shape;155;p1"/>
            <p:cNvSpPr/>
            <p:nvPr/>
          </p:nvSpPr>
          <p:spPr>
            <a:xfrm>
              <a:off x="9753600" y="0"/>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6" name="Google Shape;156;p1"/>
            <p:cNvSpPr/>
            <p:nvPr/>
          </p:nvSpPr>
          <p:spPr>
            <a:xfrm>
              <a:off x="2438400" y="1622323"/>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7" name="Google Shape;157;p1"/>
            <p:cNvSpPr/>
            <p:nvPr/>
          </p:nvSpPr>
          <p:spPr>
            <a:xfrm>
              <a:off x="7315200" y="1622323"/>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8" name="Google Shape;158;p1"/>
            <p:cNvSpPr/>
            <p:nvPr/>
          </p:nvSpPr>
          <p:spPr>
            <a:xfrm>
              <a:off x="0" y="3244646"/>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9" name="Google Shape;159;p1"/>
            <p:cNvSpPr/>
            <p:nvPr/>
          </p:nvSpPr>
          <p:spPr>
            <a:xfrm>
              <a:off x="4876800" y="3244646"/>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0" name="Google Shape;160;p1"/>
            <p:cNvSpPr/>
            <p:nvPr/>
          </p:nvSpPr>
          <p:spPr>
            <a:xfrm>
              <a:off x="9753600" y="3244646"/>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1" name="Google Shape;161;p1"/>
            <p:cNvSpPr/>
            <p:nvPr/>
          </p:nvSpPr>
          <p:spPr>
            <a:xfrm>
              <a:off x="2438400" y="4866969"/>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2" name="Google Shape;162;p1"/>
            <p:cNvSpPr/>
            <p:nvPr/>
          </p:nvSpPr>
          <p:spPr>
            <a:xfrm>
              <a:off x="7315200" y="4866969"/>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pic>
        <p:nvPicPr>
          <p:cNvPr id="21" name="Google Shape;164;p1">
            <a:extLst>
              <a:ext uri="{FF2B5EF4-FFF2-40B4-BE49-F238E27FC236}">
                <a16:creationId xmlns:a16="http://schemas.microsoft.com/office/drawing/2014/main" id="{D9C53270-C94A-46AB-88AF-C10F3676469E}"/>
              </a:ext>
            </a:extLst>
          </p:cNvPr>
          <p:cNvPicPr preferRelativeResize="0"/>
          <p:nvPr/>
        </p:nvPicPr>
        <p:blipFill rotWithShape="1">
          <a:blip r:embed="rId3">
            <a:alphaModFix amt="35000"/>
          </a:blip>
          <a:srcRect/>
          <a:stretch/>
        </p:blipFill>
        <p:spPr>
          <a:xfrm flipH="1">
            <a:off x="10039" y="572938"/>
            <a:ext cx="9608950" cy="6096000"/>
          </a:xfrm>
          <a:prstGeom prst="rect">
            <a:avLst/>
          </a:prstGeom>
          <a:noFill/>
          <a:ln>
            <a:noFill/>
          </a:ln>
        </p:spPr>
      </p:pic>
      <p:pic>
        <p:nvPicPr>
          <p:cNvPr id="163" name="Google Shape;163;p1"/>
          <p:cNvPicPr preferRelativeResize="0"/>
          <p:nvPr/>
        </p:nvPicPr>
        <p:blipFill rotWithShape="1">
          <a:blip r:embed="rId4">
            <a:alphaModFix/>
          </a:blip>
          <a:srcRect/>
          <a:stretch/>
        </p:blipFill>
        <p:spPr>
          <a:xfrm>
            <a:off x="8317184" y="1776383"/>
            <a:ext cx="3476250" cy="5141251"/>
          </a:xfrm>
          <a:prstGeom prst="rect">
            <a:avLst/>
          </a:prstGeom>
          <a:noFill/>
          <a:ln>
            <a:noFill/>
          </a:ln>
        </p:spPr>
      </p:pic>
      <p:pic>
        <p:nvPicPr>
          <p:cNvPr id="164" name="Google Shape;164;p1"/>
          <p:cNvPicPr preferRelativeResize="0"/>
          <p:nvPr/>
        </p:nvPicPr>
        <p:blipFill rotWithShape="1">
          <a:blip r:embed="rId3">
            <a:alphaModFix/>
          </a:blip>
          <a:srcRect/>
          <a:stretch/>
        </p:blipFill>
        <p:spPr>
          <a:xfrm flipH="1">
            <a:off x="1126637" y="1267636"/>
            <a:ext cx="7505648" cy="4761648"/>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pic>
        <p:nvPicPr>
          <p:cNvPr id="167" name="Google Shape;167;p1"/>
          <p:cNvPicPr preferRelativeResize="0"/>
          <p:nvPr/>
        </p:nvPicPr>
        <p:blipFill rotWithShape="1">
          <a:blip r:embed="rId5">
            <a:alphaModFix/>
          </a:blip>
          <a:srcRect/>
          <a:stretch/>
        </p:blipFill>
        <p:spPr>
          <a:xfrm>
            <a:off x="1377108" y="838575"/>
            <a:ext cx="1587399" cy="2039767"/>
          </a:xfrm>
          <a:prstGeom prst="rect">
            <a:avLst/>
          </a:prstGeom>
          <a:noFill/>
          <a:ln>
            <a:noFill/>
          </a:ln>
        </p:spPr>
      </p:pic>
      <p:pic>
        <p:nvPicPr>
          <p:cNvPr id="168" name="Google Shape;168;p1"/>
          <p:cNvPicPr preferRelativeResize="0"/>
          <p:nvPr/>
        </p:nvPicPr>
        <p:blipFill rotWithShape="1">
          <a:blip r:embed="rId6">
            <a:alphaModFix/>
          </a:blip>
          <a:srcRect/>
          <a:stretch/>
        </p:blipFill>
        <p:spPr>
          <a:xfrm rot="158679">
            <a:off x="2945760" y="772292"/>
            <a:ext cx="894954" cy="1566170"/>
          </a:xfrm>
          <a:prstGeom prst="rect">
            <a:avLst/>
          </a:prstGeom>
          <a:noFill/>
          <a:ln>
            <a:noFill/>
          </a:ln>
        </p:spPr>
      </p:pic>
      <p:pic>
        <p:nvPicPr>
          <p:cNvPr id="169" name="Google Shape;169;p1"/>
          <p:cNvPicPr preferRelativeResize="0"/>
          <p:nvPr/>
        </p:nvPicPr>
        <p:blipFill rotWithShape="1">
          <a:blip r:embed="rId7">
            <a:alphaModFix/>
          </a:blip>
          <a:srcRect/>
          <a:stretch/>
        </p:blipFill>
        <p:spPr>
          <a:xfrm rot="-6230690">
            <a:off x="7626373" y="955323"/>
            <a:ext cx="1012500" cy="1428750"/>
          </a:xfrm>
          <a:prstGeom prst="rect">
            <a:avLst/>
          </a:prstGeom>
          <a:noFill/>
          <a:ln>
            <a:noFill/>
          </a:ln>
        </p:spPr>
      </p:pic>
      <p:pic>
        <p:nvPicPr>
          <p:cNvPr id="2" name="Picture 1">
            <a:extLst>
              <a:ext uri="{FF2B5EF4-FFF2-40B4-BE49-F238E27FC236}">
                <a16:creationId xmlns:a16="http://schemas.microsoft.com/office/drawing/2014/main" id="{4D40ABB2-605B-E855-C2FB-02A19778EB32}"/>
              </a:ext>
            </a:extLst>
          </p:cNvPr>
          <p:cNvPicPr>
            <a:picLocks noChangeAspect="1"/>
          </p:cNvPicPr>
          <p:nvPr/>
        </p:nvPicPr>
        <p:blipFill>
          <a:blip r:embed="rId8"/>
          <a:stretch>
            <a:fillRect/>
          </a:stretch>
        </p:blipFill>
        <p:spPr>
          <a:xfrm>
            <a:off x="3482989" y="1786065"/>
            <a:ext cx="2597121" cy="1457070"/>
          </a:xfrm>
          <a:prstGeom prst="rect">
            <a:avLst/>
          </a:prstGeom>
        </p:spPr>
      </p:pic>
      <p:pic>
        <p:nvPicPr>
          <p:cNvPr id="3" name="Picture 2">
            <a:extLst>
              <a:ext uri="{FF2B5EF4-FFF2-40B4-BE49-F238E27FC236}">
                <a16:creationId xmlns:a16="http://schemas.microsoft.com/office/drawing/2014/main" id="{8D488D5F-7A71-AED5-04EE-8F77A0C36882}"/>
              </a:ext>
            </a:extLst>
          </p:cNvPr>
          <p:cNvPicPr>
            <a:picLocks noChangeAspect="1"/>
          </p:cNvPicPr>
          <p:nvPr/>
        </p:nvPicPr>
        <p:blipFill>
          <a:blip r:embed="rId9"/>
          <a:stretch>
            <a:fillRect/>
          </a:stretch>
        </p:blipFill>
        <p:spPr>
          <a:xfrm>
            <a:off x="1456267" y="2860449"/>
            <a:ext cx="6822015" cy="2280102"/>
          </a:xfrm>
          <a:prstGeom prst="rect">
            <a:avLst/>
          </a:prstGeom>
        </p:spPr>
      </p:pic>
      <p:pic>
        <p:nvPicPr>
          <p:cNvPr id="5" name="Picture 4">
            <a:extLst>
              <a:ext uri="{FF2B5EF4-FFF2-40B4-BE49-F238E27FC236}">
                <a16:creationId xmlns:a16="http://schemas.microsoft.com/office/drawing/2014/main" id="{A8BAC190-C298-7214-1560-82114E6E3593}"/>
              </a:ext>
            </a:extLst>
          </p:cNvPr>
          <p:cNvPicPr>
            <a:picLocks noChangeAspect="1"/>
          </p:cNvPicPr>
          <p:nvPr/>
        </p:nvPicPr>
        <p:blipFill>
          <a:blip r:embed="rId10"/>
          <a:stretch>
            <a:fillRect/>
          </a:stretch>
        </p:blipFill>
        <p:spPr>
          <a:xfrm>
            <a:off x="4886232" y="4652349"/>
            <a:ext cx="2133785" cy="9632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64"/>
                                        </p:tgtEl>
                                        <p:attrNameLst>
                                          <p:attrName>style.visibility</p:attrName>
                                        </p:attrNameLst>
                                      </p:cBhvr>
                                      <p:to>
                                        <p:strVal val="visible"/>
                                      </p:to>
                                    </p:set>
                                    <p:anim calcmode="lin" valueType="num">
                                      <p:cBhvr additive="base">
                                        <p:cTn id="7" dur="1000"/>
                                        <p:tgtEl>
                                          <p:spTgt spid="164"/>
                                        </p:tgtEl>
                                        <p:attrNameLst>
                                          <p:attrName>ppt_w</p:attrName>
                                        </p:attrNameLst>
                                      </p:cBhvr>
                                      <p:tavLst>
                                        <p:tav tm="0">
                                          <p:val>
                                            <p:strVal val="0"/>
                                          </p:val>
                                        </p:tav>
                                        <p:tav tm="100000">
                                          <p:val>
                                            <p:strVal val="#ppt_w"/>
                                          </p:val>
                                        </p:tav>
                                      </p:tavLst>
                                    </p:anim>
                                    <p:anim calcmode="lin" valueType="num">
                                      <p:cBhvr additive="base">
                                        <p:cTn id="8" dur="1000"/>
                                        <p:tgtEl>
                                          <p:spTgt spid="164"/>
                                        </p:tgtEl>
                                        <p:attrNameLst>
                                          <p:attrName>ppt_h</p:attrName>
                                        </p:attrNameLst>
                                      </p:cBhvr>
                                      <p:tavLst>
                                        <p:tav tm="0">
                                          <p:val>
                                            <p:strVal val="0"/>
                                          </p:val>
                                        </p:tav>
                                        <p:tav tm="100000">
                                          <p:val>
                                            <p:strVal val="#ppt_h"/>
                                          </p:val>
                                        </p:tav>
                                      </p:tavLst>
                                    </p:anim>
                                  </p:childTnLst>
                                </p:cTn>
                              </p:par>
                              <p:par>
                                <p:cTn id="9" presetID="2" presetClass="entr" presetSubtype="1" fill="hold" nodeType="withEffect">
                                  <p:stCondLst>
                                    <p:cond delay="0"/>
                                  </p:stCondLst>
                                  <p:childTnLst>
                                    <p:set>
                                      <p:cBhvr>
                                        <p:cTn id="10" dur="1" fill="hold">
                                          <p:stCondLst>
                                            <p:cond delay="0"/>
                                          </p:stCondLst>
                                        </p:cTn>
                                        <p:tgtEl>
                                          <p:spTgt spid="167"/>
                                        </p:tgtEl>
                                        <p:attrNameLst>
                                          <p:attrName>style.visibility</p:attrName>
                                        </p:attrNameLst>
                                      </p:cBhvr>
                                      <p:to>
                                        <p:strVal val="visible"/>
                                      </p:to>
                                    </p:set>
                                    <p:anim calcmode="lin" valueType="num">
                                      <p:cBhvr additive="base">
                                        <p:cTn id="11" dur="1000"/>
                                        <p:tgtEl>
                                          <p:spTgt spid="167"/>
                                        </p:tgtEl>
                                        <p:attrNameLst>
                                          <p:attrName>ppt_y</p:attrName>
                                        </p:attrNameLst>
                                      </p:cBhvr>
                                      <p:tavLst>
                                        <p:tav tm="0">
                                          <p:val>
                                            <p:strVal val="#ppt_y-1"/>
                                          </p:val>
                                        </p:tav>
                                        <p:tav tm="100000">
                                          <p:val>
                                            <p:strVal val="#ppt_y"/>
                                          </p:val>
                                        </p:tav>
                                      </p:tavLst>
                                    </p:anim>
                                  </p:childTnLst>
                                </p:cTn>
                              </p:par>
                              <p:par>
                                <p:cTn id="12" presetID="2" presetClass="entr" presetSubtype="1" fill="hold" nodeType="withEffect">
                                  <p:stCondLst>
                                    <p:cond delay="250"/>
                                  </p:stCondLst>
                                  <p:childTnLst>
                                    <p:set>
                                      <p:cBhvr>
                                        <p:cTn id="13" dur="1" fill="hold">
                                          <p:stCondLst>
                                            <p:cond delay="0"/>
                                          </p:stCondLst>
                                        </p:cTn>
                                        <p:tgtEl>
                                          <p:spTgt spid="168"/>
                                        </p:tgtEl>
                                        <p:attrNameLst>
                                          <p:attrName>style.visibility</p:attrName>
                                        </p:attrNameLst>
                                      </p:cBhvr>
                                      <p:to>
                                        <p:strVal val="visible"/>
                                      </p:to>
                                    </p:set>
                                    <p:anim calcmode="lin" valueType="num">
                                      <p:cBhvr additive="base">
                                        <p:cTn id="14" dur="1000"/>
                                        <p:tgtEl>
                                          <p:spTgt spid="168"/>
                                        </p:tgtEl>
                                        <p:attrNameLst>
                                          <p:attrName>ppt_y</p:attrName>
                                        </p:attrNameLst>
                                      </p:cBhvr>
                                      <p:tavLst>
                                        <p:tav tm="0">
                                          <p:val>
                                            <p:strVal val="#ppt_y-1"/>
                                          </p:val>
                                        </p:tav>
                                        <p:tav tm="100000">
                                          <p:val>
                                            <p:strVal val="#ppt_y"/>
                                          </p:val>
                                        </p:tav>
                                      </p:tavLst>
                                    </p:anim>
                                  </p:childTnLst>
                                </p:cTn>
                              </p:par>
                              <p:par>
                                <p:cTn id="15" presetID="2" presetClass="entr" presetSubtype="1" fill="hold" nodeType="withEffect">
                                  <p:stCondLst>
                                    <p:cond delay="0"/>
                                  </p:stCondLst>
                                  <p:childTnLst>
                                    <p:set>
                                      <p:cBhvr>
                                        <p:cTn id="16" dur="1" fill="hold">
                                          <p:stCondLst>
                                            <p:cond delay="0"/>
                                          </p:stCondLst>
                                        </p:cTn>
                                        <p:tgtEl>
                                          <p:spTgt spid="169"/>
                                        </p:tgtEl>
                                        <p:attrNameLst>
                                          <p:attrName>style.visibility</p:attrName>
                                        </p:attrNameLst>
                                      </p:cBhvr>
                                      <p:to>
                                        <p:strVal val="visible"/>
                                      </p:to>
                                    </p:set>
                                    <p:anim calcmode="lin" valueType="num">
                                      <p:cBhvr additive="base">
                                        <p:cTn id="17" dur="1000"/>
                                        <p:tgtEl>
                                          <p:spTgt spid="169"/>
                                        </p:tgtEl>
                                        <p:attrNameLst>
                                          <p:attrName>ppt_y</p:attrName>
                                        </p:attrNameLst>
                                      </p:cBhvr>
                                      <p:tavLst>
                                        <p:tav tm="0">
                                          <p:val>
                                            <p:strVal val="#ppt_y-1"/>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63"/>
                                        </p:tgtEl>
                                        <p:attrNameLst>
                                          <p:attrName>style.visibility</p:attrName>
                                        </p:attrNameLst>
                                      </p:cBhvr>
                                      <p:to>
                                        <p:strVal val="visible"/>
                                      </p:to>
                                    </p:set>
                                    <p:anim calcmode="lin" valueType="num">
                                      <p:cBhvr additive="base">
                                        <p:cTn id="20" dur="1000"/>
                                        <p:tgtEl>
                                          <p:spTgt spid="163"/>
                                        </p:tgtEl>
                                        <p:attrNameLst>
                                          <p:attrName>ppt_y</p:attrName>
                                        </p:attrNameLst>
                                      </p:cBhvr>
                                      <p:tavLst>
                                        <p:tav tm="0">
                                          <p:val>
                                            <p:strVal val="#ppt_y+1"/>
                                          </p:val>
                                        </p:tav>
                                        <p:tav tm="100000">
                                          <p:val>
                                            <p:strVal val="#ppt_y"/>
                                          </p:val>
                                        </p:tav>
                                      </p:tavLst>
                                    </p:anim>
                                  </p:childTnLst>
                                </p:cTn>
                              </p:par>
                              <p:par>
                                <p:cTn id="21" presetID="23" presetClass="entr" presetSubtype="16"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p:tgtEl>
                                          <p:spTgt spid="21"/>
                                        </p:tgtEl>
                                        <p:attrNameLst>
                                          <p:attrName>ppt_w</p:attrName>
                                        </p:attrNameLst>
                                      </p:cBhvr>
                                      <p:tavLst>
                                        <p:tav tm="0">
                                          <p:val>
                                            <p:strVal val="0"/>
                                          </p:val>
                                        </p:tav>
                                        <p:tav tm="100000">
                                          <p:val>
                                            <p:strVal val="#ppt_w"/>
                                          </p:val>
                                        </p:tav>
                                      </p:tavLst>
                                    </p:anim>
                                    <p:anim calcmode="lin" valueType="num">
                                      <p:cBhvr additive="base">
                                        <p:cTn id="24" dur="500"/>
                                        <p:tgtEl>
                                          <p:spTgt spid="21"/>
                                        </p:tgtEl>
                                        <p:attrNameLst>
                                          <p:attrName>ppt_h</p:attrName>
                                        </p:attrNameLst>
                                      </p:cBhvr>
                                      <p:tavLst>
                                        <p:tav tm="0">
                                          <p:val>
                                            <p:str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grpSp>
        <p:nvGrpSpPr>
          <p:cNvPr id="28" name="Google Shape;152;p1">
            <a:extLst>
              <a:ext uri="{FF2B5EF4-FFF2-40B4-BE49-F238E27FC236}">
                <a16:creationId xmlns:a16="http://schemas.microsoft.com/office/drawing/2014/main" id="{B6C552E9-74FA-40F4-BEA4-EB30036CCE4B}"/>
              </a:ext>
            </a:extLst>
          </p:cNvPr>
          <p:cNvGrpSpPr/>
          <p:nvPr/>
        </p:nvGrpSpPr>
        <p:grpSpPr>
          <a:xfrm>
            <a:off x="2661" y="0"/>
            <a:ext cx="12192000" cy="6858000"/>
            <a:chOff x="0" y="0"/>
            <a:chExt cx="12192000" cy="6489292"/>
          </a:xfrm>
          <a:solidFill>
            <a:schemeClr val="accent6">
              <a:lumMod val="20000"/>
              <a:lumOff val="80000"/>
            </a:schemeClr>
          </a:solidFill>
        </p:grpSpPr>
        <p:sp>
          <p:nvSpPr>
            <p:cNvPr id="29" name="Google Shape;153;p1">
              <a:extLst>
                <a:ext uri="{FF2B5EF4-FFF2-40B4-BE49-F238E27FC236}">
                  <a16:creationId xmlns:a16="http://schemas.microsoft.com/office/drawing/2014/main" id="{5F3B7EC3-3237-4ACF-97AB-6A443A359B8A}"/>
                </a:ext>
              </a:extLst>
            </p:cNvPr>
            <p:cNvSpPr/>
            <p:nvPr/>
          </p:nvSpPr>
          <p:spPr>
            <a:xfrm>
              <a:off x="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0" name="Google Shape;154;p1">
              <a:extLst>
                <a:ext uri="{FF2B5EF4-FFF2-40B4-BE49-F238E27FC236}">
                  <a16:creationId xmlns:a16="http://schemas.microsoft.com/office/drawing/2014/main" id="{DF6DA4CC-4C44-4F88-A9B3-500AEE19B41B}"/>
                </a:ext>
              </a:extLst>
            </p:cNvPr>
            <p:cNvSpPr/>
            <p:nvPr/>
          </p:nvSpPr>
          <p:spPr>
            <a:xfrm>
              <a:off x="48768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1" name="Google Shape;155;p1">
              <a:extLst>
                <a:ext uri="{FF2B5EF4-FFF2-40B4-BE49-F238E27FC236}">
                  <a16:creationId xmlns:a16="http://schemas.microsoft.com/office/drawing/2014/main" id="{7DCDF841-07EA-4396-951A-6D75B94E7E5E}"/>
                </a:ext>
              </a:extLst>
            </p:cNvPr>
            <p:cNvSpPr/>
            <p:nvPr/>
          </p:nvSpPr>
          <p:spPr>
            <a:xfrm>
              <a:off x="97536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2" name="Google Shape;156;p1">
              <a:extLst>
                <a:ext uri="{FF2B5EF4-FFF2-40B4-BE49-F238E27FC236}">
                  <a16:creationId xmlns:a16="http://schemas.microsoft.com/office/drawing/2014/main" id="{305607AC-F598-4736-976E-B4E939F24205}"/>
                </a:ext>
              </a:extLst>
            </p:cNvPr>
            <p:cNvSpPr/>
            <p:nvPr/>
          </p:nvSpPr>
          <p:spPr>
            <a:xfrm>
              <a:off x="24384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3" name="Google Shape;157;p1">
              <a:extLst>
                <a:ext uri="{FF2B5EF4-FFF2-40B4-BE49-F238E27FC236}">
                  <a16:creationId xmlns:a16="http://schemas.microsoft.com/office/drawing/2014/main" id="{CD2F8ADF-583C-4C88-8D05-DDEDB7878165}"/>
                </a:ext>
              </a:extLst>
            </p:cNvPr>
            <p:cNvSpPr/>
            <p:nvPr/>
          </p:nvSpPr>
          <p:spPr>
            <a:xfrm>
              <a:off x="73152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4" name="Google Shape;158;p1">
              <a:extLst>
                <a:ext uri="{FF2B5EF4-FFF2-40B4-BE49-F238E27FC236}">
                  <a16:creationId xmlns:a16="http://schemas.microsoft.com/office/drawing/2014/main" id="{25003FF6-2A54-47FA-BB9F-B227712E2DD6}"/>
                </a:ext>
              </a:extLst>
            </p:cNvPr>
            <p:cNvSpPr/>
            <p:nvPr/>
          </p:nvSpPr>
          <p:spPr>
            <a:xfrm>
              <a:off x="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5" name="Google Shape;159;p1">
              <a:extLst>
                <a:ext uri="{FF2B5EF4-FFF2-40B4-BE49-F238E27FC236}">
                  <a16:creationId xmlns:a16="http://schemas.microsoft.com/office/drawing/2014/main" id="{5940E1CD-9F6F-4767-A2A3-37CEDE37132E}"/>
                </a:ext>
              </a:extLst>
            </p:cNvPr>
            <p:cNvSpPr/>
            <p:nvPr/>
          </p:nvSpPr>
          <p:spPr>
            <a:xfrm>
              <a:off x="48768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6" name="Google Shape;160;p1">
              <a:extLst>
                <a:ext uri="{FF2B5EF4-FFF2-40B4-BE49-F238E27FC236}">
                  <a16:creationId xmlns:a16="http://schemas.microsoft.com/office/drawing/2014/main" id="{FF12D0A6-A192-46AC-8162-B14B54952F49}"/>
                </a:ext>
              </a:extLst>
            </p:cNvPr>
            <p:cNvSpPr/>
            <p:nvPr/>
          </p:nvSpPr>
          <p:spPr>
            <a:xfrm>
              <a:off x="97536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7" name="Google Shape;161;p1">
              <a:extLst>
                <a:ext uri="{FF2B5EF4-FFF2-40B4-BE49-F238E27FC236}">
                  <a16:creationId xmlns:a16="http://schemas.microsoft.com/office/drawing/2014/main" id="{7D176D9E-1A6F-435F-9C69-895BA149536C}"/>
                </a:ext>
              </a:extLst>
            </p:cNvPr>
            <p:cNvSpPr/>
            <p:nvPr/>
          </p:nvSpPr>
          <p:spPr>
            <a:xfrm>
              <a:off x="24384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8" name="Google Shape;162;p1">
              <a:extLst>
                <a:ext uri="{FF2B5EF4-FFF2-40B4-BE49-F238E27FC236}">
                  <a16:creationId xmlns:a16="http://schemas.microsoft.com/office/drawing/2014/main" id="{63848148-D28D-4847-976A-78AC7EE16155}"/>
                </a:ext>
              </a:extLst>
            </p:cNvPr>
            <p:cNvSpPr/>
            <p:nvPr/>
          </p:nvSpPr>
          <p:spPr>
            <a:xfrm>
              <a:off x="73152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nvGrpSpPr>
          <p:cNvPr id="175" name="Google Shape;175;p2"/>
          <p:cNvGrpSpPr/>
          <p:nvPr/>
        </p:nvGrpSpPr>
        <p:grpSpPr>
          <a:xfrm>
            <a:off x="0" y="1595715"/>
            <a:ext cx="5363110" cy="4236272"/>
            <a:chOff x="4266122" y="443385"/>
            <a:chExt cx="3468914" cy="3273750"/>
          </a:xfrm>
        </p:grpSpPr>
        <p:pic>
          <p:nvPicPr>
            <p:cNvPr id="176" name="Google Shape;176;p2"/>
            <p:cNvPicPr preferRelativeResize="0"/>
            <p:nvPr/>
          </p:nvPicPr>
          <p:blipFill rotWithShape="1">
            <a:blip r:embed="rId3">
              <a:alphaModFix/>
            </a:blip>
            <a:srcRect/>
            <a:stretch/>
          </p:blipFill>
          <p:spPr>
            <a:xfrm>
              <a:off x="4921234" y="443385"/>
              <a:ext cx="2373750" cy="3273750"/>
            </a:xfrm>
            <a:prstGeom prst="rect">
              <a:avLst/>
            </a:prstGeom>
            <a:noFill/>
            <a:ln>
              <a:noFill/>
            </a:ln>
          </p:spPr>
        </p:pic>
        <p:pic>
          <p:nvPicPr>
            <p:cNvPr id="177" name="Google Shape;177;p2"/>
            <p:cNvPicPr preferRelativeResize="0"/>
            <p:nvPr/>
          </p:nvPicPr>
          <p:blipFill rotWithShape="1">
            <a:blip r:embed="rId4">
              <a:alphaModFix/>
            </a:blip>
            <a:srcRect/>
            <a:stretch/>
          </p:blipFill>
          <p:spPr>
            <a:xfrm rot="10800000">
              <a:off x="4266122" y="1423315"/>
              <a:ext cx="3468914" cy="1516956"/>
            </a:xfrm>
            <a:prstGeom prst="rect">
              <a:avLst/>
            </a:prstGeom>
            <a:noFill/>
            <a:ln>
              <a:noFill/>
            </a:ln>
          </p:spPr>
        </p:pic>
      </p:grpSp>
      <p:pic>
        <p:nvPicPr>
          <p:cNvPr id="2" name="Picture 1">
            <a:extLst>
              <a:ext uri="{FF2B5EF4-FFF2-40B4-BE49-F238E27FC236}">
                <a16:creationId xmlns:a16="http://schemas.microsoft.com/office/drawing/2014/main" id="{BFDA57B3-4542-DF82-764D-CA83E665F08E}"/>
              </a:ext>
            </a:extLst>
          </p:cNvPr>
          <p:cNvPicPr>
            <a:picLocks noChangeAspect="1"/>
          </p:cNvPicPr>
          <p:nvPr/>
        </p:nvPicPr>
        <p:blipFill>
          <a:blip r:embed="rId5"/>
          <a:stretch>
            <a:fillRect/>
          </a:stretch>
        </p:blipFill>
        <p:spPr>
          <a:xfrm>
            <a:off x="184274" y="3303022"/>
            <a:ext cx="4980864" cy="1176630"/>
          </a:xfrm>
          <a:prstGeom prst="rect">
            <a:avLst/>
          </a:prstGeom>
        </p:spPr>
      </p:pic>
      <p:sp>
        <p:nvSpPr>
          <p:cNvPr id="4" name="Rectangle: Rounded Corners 3">
            <a:extLst>
              <a:ext uri="{FF2B5EF4-FFF2-40B4-BE49-F238E27FC236}">
                <a16:creationId xmlns:a16="http://schemas.microsoft.com/office/drawing/2014/main" id="{C8C4E3A3-387E-82FF-18EB-26A76478081A}"/>
              </a:ext>
            </a:extLst>
          </p:cNvPr>
          <p:cNvSpPr/>
          <p:nvPr/>
        </p:nvSpPr>
        <p:spPr>
          <a:xfrm>
            <a:off x="5198724" y="359597"/>
            <a:ext cx="6993276" cy="618504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TextBox 4">
            <a:extLst>
              <a:ext uri="{FF2B5EF4-FFF2-40B4-BE49-F238E27FC236}">
                <a16:creationId xmlns:a16="http://schemas.microsoft.com/office/drawing/2014/main" id="{ED66FBCB-C4FE-02BD-1E3F-B6B65E9426CB}"/>
              </a:ext>
            </a:extLst>
          </p:cNvPr>
          <p:cNvSpPr txBox="1"/>
          <p:nvPr/>
        </p:nvSpPr>
        <p:spPr>
          <a:xfrm>
            <a:off x="5270643" y="863029"/>
            <a:ext cx="6780944" cy="5269199"/>
          </a:xfrm>
          <a:prstGeom prst="rect">
            <a:avLst/>
          </a:prstGeom>
          <a:noFill/>
        </p:spPr>
        <p:txBody>
          <a:bodyPr wrap="square" rtlCol="0">
            <a:spAutoFit/>
          </a:bodyPr>
          <a:lstStyle/>
          <a:p>
            <a:pPr marL="457200" marR="0" indent="-457200" algn="just">
              <a:lnSpc>
                <a:spcPct val="110000"/>
              </a:lnSpc>
              <a:spcBef>
                <a:spcPts val="0"/>
              </a:spcBef>
              <a:spcAft>
                <a:spcPts val="0"/>
              </a:spcAft>
              <a:buFont typeface="Wingdings" panose="05000000000000000000" pitchFamily="2" charset="2"/>
              <a:buChar char="q"/>
            </a:pPr>
            <a:r>
              <a:rPr lang="en-US" sz="2800" b="1" dirty="0" err="1">
                <a:effectLst/>
                <a:latin typeface="Cambria" panose="02040503050406030204" pitchFamily="18" charset="0"/>
                <a:ea typeface="Cambria" panose="02040503050406030204" pitchFamily="18" charset="0"/>
              </a:rPr>
              <a:t>Củng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cố</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về</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cách</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tính</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nhẩm</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với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các</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số</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tròn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triệu</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tròn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nghìn</a:t>
            </a:r>
            <a:r>
              <a:rPr lang="en-US" sz="2800" b="1" dirty="0">
                <a:effectLst/>
                <a:latin typeface="Cambria" panose="02040503050406030204" pitchFamily="18" charset="0"/>
                <a:ea typeface="Cambria" panose="02040503050406030204" pitchFamily="18" charset="0"/>
              </a:rPr>
              <a:t>.</a:t>
            </a:r>
          </a:p>
          <a:p>
            <a:pPr marL="457200" marR="0" indent="-457200" algn="just">
              <a:lnSpc>
                <a:spcPct val="110000"/>
              </a:lnSpc>
              <a:spcBef>
                <a:spcPts val="0"/>
              </a:spcBef>
              <a:spcAft>
                <a:spcPts val="0"/>
              </a:spcAft>
              <a:buFont typeface="Wingdings" panose="05000000000000000000" pitchFamily="2" charset="2"/>
              <a:buChar char="q"/>
            </a:pPr>
            <a:r>
              <a:rPr lang="en-US" sz="2800" b="1" dirty="0" err="1">
                <a:effectLst/>
                <a:latin typeface="Cambria" panose="02040503050406030204" pitchFamily="18" charset="0"/>
                <a:ea typeface="Cambria" panose="02040503050406030204" pitchFamily="18" charset="0"/>
              </a:rPr>
              <a:t>Củng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cố</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kĩ</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năng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cộng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trừ</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với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nhiều</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chữ</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số</a:t>
            </a:r>
            <a:r>
              <a:rPr lang="en-US" sz="2800" b="1" dirty="0">
                <a:effectLst/>
                <a:latin typeface="Cambria" panose="02040503050406030204" pitchFamily="18" charset="0"/>
                <a:ea typeface="Cambria" panose="02040503050406030204" pitchFamily="18" charset="0"/>
              </a:rPr>
              <a:t>.</a:t>
            </a:r>
          </a:p>
          <a:p>
            <a:pPr marL="457200" marR="0" indent="-457200" algn="just">
              <a:lnSpc>
                <a:spcPct val="110000"/>
              </a:lnSpc>
              <a:spcBef>
                <a:spcPts val="0"/>
              </a:spcBef>
              <a:spcAft>
                <a:spcPts val="0"/>
              </a:spcAft>
              <a:buFont typeface="Wingdings" panose="05000000000000000000" pitchFamily="2" charset="2"/>
              <a:buChar char="q"/>
            </a:pPr>
            <a:r>
              <a:rPr lang="en-US" sz="2800" b="1" dirty="0" err="1">
                <a:effectLst/>
                <a:latin typeface="Cambria" panose="02040503050406030204" pitchFamily="18" charset="0"/>
                <a:ea typeface="Cambria" panose="02040503050406030204" pitchFamily="18" charset="0"/>
              </a:rPr>
              <a:t>Củng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cố</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về</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kĩ</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năng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cộng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trừ</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với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số</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có</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nhiều</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chữ</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số</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Kết</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hợp</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được</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các</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tính</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chất</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giao</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hoán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kết</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hợp</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để</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tính</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nhanh</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giá</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trị</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các</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biểu</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thức</a:t>
            </a:r>
            <a:r>
              <a:rPr lang="en-US" sz="2800" b="1" dirty="0">
                <a:effectLst/>
                <a:latin typeface="Cambria" panose="02040503050406030204" pitchFamily="18" charset="0"/>
                <a:ea typeface="Cambria" panose="02040503050406030204" pitchFamily="18" charset="0"/>
              </a:rPr>
              <a:t>.</a:t>
            </a:r>
          </a:p>
          <a:p>
            <a:pPr marL="457200" marR="0" indent="-457200" algn="just">
              <a:lnSpc>
                <a:spcPct val="110000"/>
              </a:lnSpc>
              <a:spcBef>
                <a:spcPts val="0"/>
              </a:spcBef>
              <a:spcAft>
                <a:spcPts val="0"/>
              </a:spcAft>
              <a:buFont typeface="Wingdings" panose="05000000000000000000" pitchFamily="2" charset="2"/>
              <a:buChar char="q"/>
            </a:pPr>
            <a:r>
              <a:rPr lang="en-US" sz="2800" b="1" dirty="0" err="1">
                <a:effectLst/>
                <a:latin typeface="Cambria" panose="02040503050406030204" pitchFamily="18" charset="0"/>
                <a:ea typeface="Cambria" panose="02040503050406030204" pitchFamily="18" charset="0"/>
              </a:rPr>
              <a:t>Củng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cố</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kĩ</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năng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giải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quyết</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vấn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đề</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thông</a:t>
            </a:r>
            <a:r>
              <a:rPr lang="en-US" sz="2800" b="1" dirty="0">
                <a:effectLst/>
                <a:latin typeface="Cambria" panose="02040503050406030204" pitchFamily="18" charset="0"/>
                <a:ea typeface="Cambria" panose="02040503050406030204" pitchFamily="18" charset="0"/>
              </a:rPr>
              <a:t> qua </a:t>
            </a:r>
            <a:r>
              <a:rPr lang="en-US" sz="2800" b="1" dirty="0" err="1">
                <a:effectLst/>
                <a:latin typeface="Cambria" panose="02040503050406030204" pitchFamily="18" charset="0"/>
                <a:ea typeface="Cambria" panose="02040503050406030204" pitchFamily="18" charset="0"/>
              </a:rPr>
              <a:t>dạng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toán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tìm</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hai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số</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khi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biết</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tổng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và</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hiệu</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của</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hai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số</a:t>
            </a:r>
            <a:r>
              <a:rPr lang="en-US" sz="2800" b="1" dirty="0">
                <a:effectLst/>
                <a:latin typeface="Cambria" panose="02040503050406030204" pitchFamily="18" charset="0"/>
                <a:ea typeface="Cambria" panose="020405030504060302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75"/>
                                        </p:tgtEl>
                                        <p:attrNameLst>
                                          <p:attrName>style.visibility</p:attrName>
                                        </p:attrNameLst>
                                      </p:cBhvr>
                                      <p:to>
                                        <p:strVal val="visible"/>
                                      </p:to>
                                    </p:set>
                                    <p:anim calcmode="lin" valueType="num">
                                      <p:cBhvr additive="base">
                                        <p:cTn id="7" dur="750"/>
                                        <p:tgtEl>
                                          <p:spTgt spid="17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grpSp>
        <p:nvGrpSpPr>
          <p:cNvPr id="7" name="Google Shape;152;p1">
            <a:extLst>
              <a:ext uri="{FF2B5EF4-FFF2-40B4-BE49-F238E27FC236}">
                <a16:creationId xmlns:a16="http://schemas.microsoft.com/office/drawing/2014/main" id="{AA7600E4-7813-4686-A7F2-3B00E3C65A1C}"/>
              </a:ext>
            </a:extLst>
          </p:cNvPr>
          <p:cNvGrpSpPr/>
          <p:nvPr/>
        </p:nvGrpSpPr>
        <p:grpSpPr>
          <a:xfrm>
            <a:off x="2661" y="0"/>
            <a:ext cx="12192000" cy="6858000"/>
            <a:chOff x="0" y="0"/>
            <a:chExt cx="12192000" cy="6489292"/>
          </a:xfrm>
          <a:solidFill>
            <a:srgbClr val="ECE9A0"/>
          </a:solidFill>
        </p:grpSpPr>
        <p:sp>
          <p:nvSpPr>
            <p:cNvPr id="8" name="Google Shape;153;p1">
              <a:extLst>
                <a:ext uri="{FF2B5EF4-FFF2-40B4-BE49-F238E27FC236}">
                  <a16:creationId xmlns:a16="http://schemas.microsoft.com/office/drawing/2014/main" id="{148C8302-EED4-4AEF-B147-E07A48886552}"/>
                </a:ext>
              </a:extLst>
            </p:cNvPr>
            <p:cNvSpPr/>
            <p:nvPr/>
          </p:nvSpPr>
          <p:spPr>
            <a:xfrm>
              <a:off x="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 name="Google Shape;154;p1">
              <a:extLst>
                <a:ext uri="{FF2B5EF4-FFF2-40B4-BE49-F238E27FC236}">
                  <a16:creationId xmlns:a16="http://schemas.microsoft.com/office/drawing/2014/main" id="{E56F463F-45F2-421E-BC1E-CC8FFFD80428}"/>
                </a:ext>
              </a:extLst>
            </p:cNvPr>
            <p:cNvSpPr/>
            <p:nvPr/>
          </p:nvSpPr>
          <p:spPr>
            <a:xfrm>
              <a:off x="48768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 name="Google Shape;155;p1">
              <a:extLst>
                <a:ext uri="{FF2B5EF4-FFF2-40B4-BE49-F238E27FC236}">
                  <a16:creationId xmlns:a16="http://schemas.microsoft.com/office/drawing/2014/main" id="{CAB425B6-5F88-4AAD-ADB6-EB5AF53B9BF9}"/>
                </a:ext>
              </a:extLst>
            </p:cNvPr>
            <p:cNvSpPr/>
            <p:nvPr/>
          </p:nvSpPr>
          <p:spPr>
            <a:xfrm>
              <a:off x="97536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 name="Google Shape;156;p1">
              <a:extLst>
                <a:ext uri="{FF2B5EF4-FFF2-40B4-BE49-F238E27FC236}">
                  <a16:creationId xmlns:a16="http://schemas.microsoft.com/office/drawing/2014/main" id="{8E4F4D02-1701-4F90-95DD-9C2FB87F25E0}"/>
                </a:ext>
              </a:extLst>
            </p:cNvPr>
            <p:cNvSpPr/>
            <p:nvPr/>
          </p:nvSpPr>
          <p:spPr>
            <a:xfrm>
              <a:off x="24384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2" name="Google Shape;157;p1">
              <a:extLst>
                <a:ext uri="{FF2B5EF4-FFF2-40B4-BE49-F238E27FC236}">
                  <a16:creationId xmlns:a16="http://schemas.microsoft.com/office/drawing/2014/main" id="{8D47C341-B1AE-45C1-B688-D3AA687F877B}"/>
                </a:ext>
              </a:extLst>
            </p:cNvPr>
            <p:cNvSpPr/>
            <p:nvPr/>
          </p:nvSpPr>
          <p:spPr>
            <a:xfrm>
              <a:off x="73152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 name="Google Shape;158;p1">
              <a:extLst>
                <a:ext uri="{FF2B5EF4-FFF2-40B4-BE49-F238E27FC236}">
                  <a16:creationId xmlns:a16="http://schemas.microsoft.com/office/drawing/2014/main" id="{21A33293-FD7A-4D80-99E1-CF16618E112F}"/>
                </a:ext>
              </a:extLst>
            </p:cNvPr>
            <p:cNvSpPr/>
            <p:nvPr/>
          </p:nvSpPr>
          <p:spPr>
            <a:xfrm>
              <a:off x="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 name="Google Shape;159;p1">
              <a:extLst>
                <a:ext uri="{FF2B5EF4-FFF2-40B4-BE49-F238E27FC236}">
                  <a16:creationId xmlns:a16="http://schemas.microsoft.com/office/drawing/2014/main" id="{B6ADF6BE-1302-4045-A550-053B10070897}"/>
                </a:ext>
              </a:extLst>
            </p:cNvPr>
            <p:cNvSpPr/>
            <p:nvPr/>
          </p:nvSpPr>
          <p:spPr>
            <a:xfrm>
              <a:off x="48768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 name="Google Shape;160;p1">
              <a:extLst>
                <a:ext uri="{FF2B5EF4-FFF2-40B4-BE49-F238E27FC236}">
                  <a16:creationId xmlns:a16="http://schemas.microsoft.com/office/drawing/2014/main" id="{89785A81-177B-4418-88B1-D7A1F861DADD}"/>
                </a:ext>
              </a:extLst>
            </p:cNvPr>
            <p:cNvSpPr/>
            <p:nvPr/>
          </p:nvSpPr>
          <p:spPr>
            <a:xfrm>
              <a:off x="97536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 name="Google Shape;161;p1">
              <a:extLst>
                <a:ext uri="{FF2B5EF4-FFF2-40B4-BE49-F238E27FC236}">
                  <a16:creationId xmlns:a16="http://schemas.microsoft.com/office/drawing/2014/main" id="{34DD9AF2-9B6A-4178-85B4-07E5F583F08C}"/>
                </a:ext>
              </a:extLst>
            </p:cNvPr>
            <p:cNvSpPr/>
            <p:nvPr/>
          </p:nvSpPr>
          <p:spPr>
            <a:xfrm>
              <a:off x="24384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7" name="Google Shape;162;p1">
              <a:extLst>
                <a:ext uri="{FF2B5EF4-FFF2-40B4-BE49-F238E27FC236}">
                  <a16:creationId xmlns:a16="http://schemas.microsoft.com/office/drawing/2014/main" id="{F104923B-558F-4E82-A448-CE5DBA902C13}"/>
                </a:ext>
              </a:extLst>
            </p:cNvPr>
            <p:cNvSpPr/>
            <p:nvPr/>
          </p:nvSpPr>
          <p:spPr>
            <a:xfrm>
              <a:off x="73152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pic>
        <p:nvPicPr>
          <p:cNvPr id="262" name="Google Shape;262;p6"/>
          <p:cNvPicPr preferRelativeResize="0"/>
          <p:nvPr/>
        </p:nvPicPr>
        <p:blipFill rotWithShape="1">
          <a:blip r:embed="rId3">
            <a:alphaModFix/>
          </a:blip>
          <a:srcRect/>
          <a:stretch/>
        </p:blipFill>
        <p:spPr>
          <a:xfrm>
            <a:off x="3196937" y="621802"/>
            <a:ext cx="3891604" cy="3754713"/>
          </a:xfrm>
          <a:prstGeom prst="rect">
            <a:avLst/>
          </a:prstGeom>
          <a:noFill/>
          <a:ln>
            <a:noFill/>
          </a:ln>
        </p:spPr>
      </p:pic>
      <p:pic>
        <p:nvPicPr>
          <p:cNvPr id="265" name="Google Shape;265;p6"/>
          <p:cNvPicPr preferRelativeResize="0"/>
          <p:nvPr/>
        </p:nvPicPr>
        <p:blipFill rotWithShape="1">
          <a:blip r:embed="rId4">
            <a:alphaModFix/>
          </a:blip>
          <a:srcRect/>
          <a:stretch/>
        </p:blipFill>
        <p:spPr>
          <a:xfrm>
            <a:off x="7450607" y="783776"/>
            <a:ext cx="4012033" cy="5595256"/>
          </a:xfrm>
          <a:prstGeom prst="rect">
            <a:avLst/>
          </a:prstGeom>
          <a:noFill/>
          <a:ln>
            <a:noFill/>
          </a:ln>
        </p:spPr>
      </p:pic>
      <p:pic>
        <p:nvPicPr>
          <p:cNvPr id="266" name="Google Shape;266;p6"/>
          <p:cNvPicPr preferRelativeResize="0"/>
          <p:nvPr/>
        </p:nvPicPr>
        <p:blipFill rotWithShape="1">
          <a:blip r:embed="rId5">
            <a:alphaModFix/>
          </a:blip>
          <a:srcRect/>
          <a:stretch/>
        </p:blipFill>
        <p:spPr>
          <a:xfrm>
            <a:off x="1383117" y="3107157"/>
            <a:ext cx="2323319" cy="3041944"/>
          </a:xfrm>
          <a:prstGeom prst="rect">
            <a:avLst/>
          </a:prstGeom>
          <a:noFill/>
          <a:ln>
            <a:noFill/>
          </a:ln>
        </p:spPr>
      </p:pic>
      <p:pic>
        <p:nvPicPr>
          <p:cNvPr id="18" name="Google Shape;168;p1">
            <a:extLst>
              <a:ext uri="{FF2B5EF4-FFF2-40B4-BE49-F238E27FC236}">
                <a16:creationId xmlns:a16="http://schemas.microsoft.com/office/drawing/2014/main" id="{8FEC6AD9-E966-4358-8165-54BC47567313}"/>
              </a:ext>
            </a:extLst>
          </p:cNvPr>
          <p:cNvPicPr preferRelativeResize="0"/>
          <p:nvPr/>
        </p:nvPicPr>
        <p:blipFill rotWithShape="1">
          <a:blip r:embed="rId6">
            <a:alphaModFix/>
          </a:blip>
          <a:srcRect/>
          <a:stretch/>
        </p:blipFill>
        <p:spPr>
          <a:xfrm rot="158679">
            <a:off x="3128531" y="568775"/>
            <a:ext cx="894954" cy="1566170"/>
          </a:xfrm>
          <a:prstGeom prst="rect">
            <a:avLst/>
          </a:prstGeom>
          <a:noFill/>
          <a:ln>
            <a:noFill/>
          </a:ln>
        </p:spPr>
      </p:pic>
      <p:pic>
        <p:nvPicPr>
          <p:cNvPr id="19" name="Google Shape;169;p1">
            <a:extLst>
              <a:ext uri="{FF2B5EF4-FFF2-40B4-BE49-F238E27FC236}">
                <a16:creationId xmlns:a16="http://schemas.microsoft.com/office/drawing/2014/main" id="{E13254FE-3C91-4C68-86B2-212AB3F2DF7C}"/>
              </a:ext>
            </a:extLst>
          </p:cNvPr>
          <p:cNvPicPr preferRelativeResize="0"/>
          <p:nvPr/>
        </p:nvPicPr>
        <p:blipFill rotWithShape="1">
          <a:blip r:embed="rId7">
            <a:alphaModFix/>
          </a:blip>
          <a:srcRect/>
          <a:stretch/>
        </p:blipFill>
        <p:spPr>
          <a:xfrm rot="-6230690">
            <a:off x="6648663" y="231168"/>
            <a:ext cx="1012500" cy="1428750"/>
          </a:xfrm>
          <a:prstGeom prst="rect">
            <a:avLst/>
          </a:prstGeom>
          <a:noFill/>
          <a:ln>
            <a:noFill/>
          </a:ln>
        </p:spPr>
      </p:pic>
      <p:pic>
        <p:nvPicPr>
          <p:cNvPr id="2" name="Picture 1">
            <a:extLst>
              <a:ext uri="{FF2B5EF4-FFF2-40B4-BE49-F238E27FC236}">
                <a16:creationId xmlns:a16="http://schemas.microsoft.com/office/drawing/2014/main" id="{37E4E55E-0161-5FC5-93E2-9AE83E69661C}"/>
              </a:ext>
            </a:extLst>
          </p:cNvPr>
          <p:cNvPicPr>
            <a:picLocks noChangeAspect="1"/>
          </p:cNvPicPr>
          <p:nvPr/>
        </p:nvPicPr>
        <p:blipFill>
          <a:blip r:embed="rId8"/>
          <a:stretch>
            <a:fillRect/>
          </a:stretch>
        </p:blipFill>
        <p:spPr>
          <a:xfrm>
            <a:off x="3501557" y="1201247"/>
            <a:ext cx="3462828" cy="2523963"/>
          </a:xfrm>
          <a:prstGeom prst="rect">
            <a:avLst/>
          </a:prstGeom>
        </p:spPr>
      </p:pic>
    </p:spTree>
    <p:extLst>
      <p:ext uri="{BB962C8B-B14F-4D97-AF65-F5344CB8AC3E}">
        <p14:creationId xmlns:p14="http://schemas.microsoft.com/office/powerpoint/2010/main" val="1125040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65"/>
                                        </p:tgtEl>
                                        <p:attrNameLst>
                                          <p:attrName>style.visibility</p:attrName>
                                        </p:attrNameLst>
                                      </p:cBhvr>
                                      <p:to>
                                        <p:strVal val="visible"/>
                                      </p:to>
                                    </p:set>
                                    <p:anim calcmode="lin" valueType="num">
                                      <p:cBhvr additive="base">
                                        <p:cTn id="7" dur="500"/>
                                        <p:tgtEl>
                                          <p:spTgt spid="265"/>
                                        </p:tgtEl>
                                        <p:attrNameLst>
                                          <p:attrName>ppt_w</p:attrName>
                                        </p:attrNameLst>
                                      </p:cBhvr>
                                      <p:tavLst>
                                        <p:tav tm="0">
                                          <p:val>
                                            <p:strVal val="0"/>
                                          </p:val>
                                        </p:tav>
                                        <p:tav tm="100000">
                                          <p:val>
                                            <p:strVal val="#ppt_w"/>
                                          </p:val>
                                        </p:tav>
                                      </p:tavLst>
                                    </p:anim>
                                    <p:anim calcmode="lin" valueType="num">
                                      <p:cBhvr additive="base">
                                        <p:cTn id="8" dur="500"/>
                                        <p:tgtEl>
                                          <p:spTgt spid="265"/>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66"/>
                                        </p:tgtEl>
                                        <p:attrNameLst>
                                          <p:attrName>style.visibility</p:attrName>
                                        </p:attrNameLst>
                                      </p:cBhvr>
                                      <p:to>
                                        <p:strVal val="visible"/>
                                      </p:to>
                                    </p:set>
                                    <p:anim calcmode="lin" valueType="num">
                                      <p:cBhvr additive="base">
                                        <p:cTn id="11" dur="500"/>
                                        <p:tgtEl>
                                          <p:spTgt spid="266"/>
                                        </p:tgtEl>
                                        <p:attrNameLst>
                                          <p:attrName>ppt_w</p:attrName>
                                        </p:attrNameLst>
                                      </p:cBhvr>
                                      <p:tavLst>
                                        <p:tav tm="0">
                                          <p:val>
                                            <p:strVal val="0"/>
                                          </p:val>
                                        </p:tav>
                                        <p:tav tm="100000">
                                          <p:val>
                                            <p:strVal val="#ppt_w"/>
                                          </p:val>
                                        </p:tav>
                                      </p:tavLst>
                                    </p:anim>
                                    <p:anim calcmode="lin" valueType="num">
                                      <p:cBhvr additive="base">
                                        <p:cTn id="12" dur="500"/>
                                        <p:tgtEl>
                                          <p:spTgt spid="266"/>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2"/>
                                        </p:tgtEl>
                                        <p:attrNameLst>
                                          <p:attrName>style.visibility</p:attrName>
                                        </p:attrNameLst>
                                      </p:cBhvr>
                                      <p:to>
                                        <p:strVal val="visible"/>
                                      </p:to>
                                    </p:set>
                                    <p:animEffect transition="in" filter="fade">
                                      <p:cBhvr>
                                        <p:cTn id="17" dur="1000"/>
                                        <p:tgtEl>
                                          <p:spTgt spid="262"/>
                                        </p:tgtEl>
                                      </p:cBhvr>
                                    </p:animEffect>
                                  </p:childTnLst>
                                </p:cTn>
                              </p:par>
                              <p:par>
                                <p:cTn id="18" presetID="2" presetClass="entr" presetSubtype="1" fill="hold" nodeType="withEffect">
                                  <p:stCondLst>
                                    <p:cond delay="25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1000"/>
                                        <p:tgtEl>
                                          <p:spTgt spid="18"/>
                                        </p:tgtEl>
                                        <p:attrNameLst>
                                          <p:attrName>ppt_y</p:attrName>
                                        </p:attrNameLst>
                                      </p:cBhvr>
                                      <p:tavLst>
                                        <p:tav tm="0">
                                          <p:val>
                                            <p:strVal val="#ppt_y-1"/>
                                          </p:val>
                                        </p:tav>
                                        <p:tav tm="100000">
                                          <p:val>
                                            <p:strVal val="#ppt_y"/>
                                          </p:val>
                                        </p:tav>
                                      </p:tavLst>
                                    </p:anim>
                                  </p:childTnLst>
                                </p:cTn>
                              </p:par>
                              <p:par>
                                <p:cTn id="21" presetID="2" presetClass="entr" presetSubtype="1"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1000"/>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arn(inVertical)">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12D4CE-5D81-464A-B784-4DACE3650D02}"/>
              </a:ext>
            </a:extLst>
          </p:cNvPr>
          <p:cNvSpPr/>
          <p:nvPr/>
        </p:nvSpPr>
        <p:spPr>
          <a:xfrm>
            <a:off x="318303" y="187626"/>
            <a:ext cx="11555394" cy="6482749"/>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nvGrpSpPr>
          <p:cNvPr id="2" name="Group 1">
            <a:extLst>
              <a:ext uri="{FF2B5EF4-FFF2-40B4-BE49-F238E27FC236}">
                <a16:creationId xmlns:a16="http://schemas.microsoft.com/office/drawing/2014/main" id="{267BCF54-2ADB-7038-D645-436C26C65C24}"/>
              </a:ext>
            </a:extLst>
          </p:cNvPr>
          <p:cNvGrpSpPr/>
          <p:nvPr/>
        </p:nvGrpSpPr>
        <p:grpSpPr>
          <a:xfrm>
            <a:off x="319558" y="217843"/>
            <a:ext cx="3543524" cy="797973"/>
            <a:chOff x="237365" y="145924"/>
            <a:chExt cx="3543524" cy="797973"/>
          </a:xfrm>
        </p:grpSpPr>
        <p:sp>
          <p:nvSpPr>
            <p:cNvPr id="5" name="Rounded Rectangle 3">
              <a:extLst>
                <a:ext uri="{FF2B5EF4-FFF2-40B4-BE49-F238E27FC236}">
                  <a16:creationId xmlns:a16="http://schemas.microsoft.com/office/drawing/2014/main" id="{DCE8EBE4-94BE-6B06-9312-57B7CD472E81}"/>
                </a:ext>
              </a:extLst>
            </p:cNvPr>
            <p:cNvSpPr/>
            <p:nvPr/>
          </p:nvSpPr>
          <p:spPr>
            <a:xfrm>
              <a:off x="237365" y="145924"/>
              <a:ext cx="3430509" cy="797973"/>
            </a:xfrm>
            <a:prstGeom prst="roundRect">
              <a:avLst>
                <a:gd name="adj" fmla="val 50000"/>
              </a:avLst>
            </a:prstGeom>
            <a:solidFill>
              <a:srgbClr val="FFF5E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A20A585B-0D72-5FD5-9D5C-F395F5DEE16D}"/>
                </a:ext>
              </a:extLst>
            </p:cNvPr>
            <p:cNvGrpSpPr/>
            <p:nvPr/>
          </p:nvGrpSpPr>
          <p:grpSpPr>
            <a:xfrm>
              <a:off x="521985" y="229832"/>
              <a:ext cx="543619" cy="614402"/>
              <a:chOff x="0" y="-15601"/>
              <a:chExt cx="252000" cy="300873"/>
            </a:xfrm>
          </p:grpSpPr>
          <p:sp>
            <p:nvSpPr>
              <p:cNvPr id="9" name="Oval 8">
                <a:extLst>
                  <a:ext uri="{FF2B5EF4-FFF2-40B4-BE49-F238E27FC236}">
                    <a16:creationId xmlns:a16="http://schemas.microsoft.com/office/drawing/2014/main" id="{B5C38D16-3481-63DC-82CF-133CACF6659C}"/>
                  </a:ext>
                </a:extLst>
              </p:cNvPr>
              <p:cNvSpPr/>
              <p:nvPr/>
            </p:nvSpPr>
            <p:spPr>
              <a:xfrm>
                <a:off x="0" y="7557"/>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j-lt"/>
                  <a:ea typeface="+mn-ea"/>
                  <a:cs typeface="+mn-cs"/>
                </a:endParaRPr>
              </a:p>
            </p:txBody>
          </p:sp>
          <p:sp>
            <p:nvSpPr>
              <p:cNvPr id="10" name="Text Box 2">
                <a:extLst>
                  <a:ext uri="{FF2B5EF4-FFF2-40B4-BE49-F238E27FC236}">
                    <a16:creationId xmlns:a16="http://schemas.microsoft.com/office/drawing/2014/main" id="{6EDBEC7A-4842-F0DE-F1B0-F057DE9D38C8}"/>
                  </a:ext>
                </a:extLst>
              </p:cNvPr>
              <p:cNvSpPr txBox="1">
                <a:spLocks noChangeArrowheads="1"/>
              </p:cNvSpPr>
              <p:nvPr/>
            </p:nvSpPr>
            <p:spPr bwMode="auto">
              <a:xfrm>
                <a:off x="8674" y="-15601"/>
                <a:ext cx="243326" cy="300873"/>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mj-lt"/>
                    <a:ea typeface="Calibri" panose="020F0502020204030204" pitchFamily="34" charset="0"/>
                    <a:cs typeface="Times New Roman" panose="02020603050405020304" pitchFamily="18" charset="0"/>
                  </a:rPr>
                  <a:t>1</a:t>
                </a:r>
                <a:endParaRPr kumimoji="0" lang="en-US" sz="24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endParaRPr>
              </a:p>
            </p:txBody>
          </p:sp>
        </p:grpSp>
        <p:sp>
          <p:nvSpPr>
            <p:cNvPr id="7" name="Text Box 10">
              <a:extLst>
                <a:ext uri="{FF2B5EF4-FFF2-40B4-BE49-F238E27FC236}">
                  <a16:creationId xmlns:a16="http://schemas.microsoft.com/office/drawing/2014/main" id="{38D9DE4F-8672-950F-A499-35AACED5F0ED}"/>
                </a:ext>
              </a:extLst>
            </p:cNvPr>
            <p:cNvSpPr txBox="1">
              <a:spLocks noChangeArrowheads="1"/>
            </p:cNvSpPr>
            <p:nvPr/>
          </p:nvSpPr>
          <p:spPr bwMode="auto">
            <a:xfrm>
              <a:off x="1112003" y="224434"/>
              <a:ext cx="2668886"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3400" b="1" dirty="0" err="1">
                  <a:solidFill>
                    <a:srgbClr val="FF0000"/>
                  </a:solidFill>
                  <a:latin typeface="Cambria" panose="02040503050406030204" pitchFamily="18" charset="0"/>
                  <a:ea typeface="Cambria" panose="02040503050406030204" pitchFamily="18" charset="0"/>
                  <a:cs typeface="Baloo 2" pitchFamily="2" charset="0"/>
                </a:rPr>
                <a:t>Tính</a:t>
              </a:r>
              <a:r>
                <a:rPr lang="en-US" altLang="en-US" sz="3400" b="1" dirty="0">
                  <a:solidFill>
                    <a:srgbClr val="FF0000"/>
                  </a:solidFill>
                  <a:latin typeface="Cambria" panose="02040503050406030204" pitchFamily="18" charset="0"/>
                  <a:ea typeface="Cambria" panose="02040503050406030204" pitchFamily="18" charset="0"/>
                  <a:cs typeface="Baloo 2" pitchFamily="2" charset="0"/>
                </a:rPr>
                <a:t> </a:t>
              </a:r>
              <a:r>
                <a:rPr lang="en-US" altLang="en-US" sz="3400" b="1" dirty="0" err="1">
                  <a:solidFill>
                    <a:srgbClr val="FF0000"/>
                  </a:solidFill>
                  <a:latin typeface="Cambria" panose="02040503050406030204" pitchFamily="18" charset="0"/>
                  <a:ea typeface="Cambria" panose="02040503050406030204" pitchFamily="18" charset="0"/>
                  <a:cs typeface="Baloo 2" pitchFamily="2" charset="0"/>
                </a:rPr>
                <a:t>nhẩm</a:t>
              </a:r>
              <a:endParaRPr lang="vi-VN" altLang="en-US" sz="3400" b="1" dirty="0">
                <a:solidFill>
                  <a:srgbClr val="FF0000"/>
                </a:solidFill>
                <a:latin typeface="Cambria" panose="02040503050406030204" pitchFamily="18" charset="0"/>
                <a:ea typeface="Cambria" panose="02040503050406030204" pitchFamily="18" charset="0"/>
                <a:cs typeface="Baloo 2" pitchFamily="2" charset="0"/>
              </a:endParaRPr>
            </a:p>
          </p:txBody>
        </p:sp>
      </p:grpSp>
      <p:pic>
        <p:nvPicPr>
          <p:cNvPr id="16" name="Picture 15">
            <a:extLst>
              <a:ext uri="{FF2B5EF4-FFF2-40B4-BE49-F238E27FC236}">
                <a16:creationId xmlns:a16="http://schemas.microsoft.com/office/drawing/2014/main" id="{BE9047EB-E64C-BC6C-0AEA-55FE83E2FE8D}"/>
              </a:ext>
            </a:extLst>
          </p:cNvPr>
          <p:cNvPicPr>
            <a:picLocks noChangeAspect="1"/>
          </p:cNvPicPr>
          <p:nvPr/>
        </p:nvPicPr>
        <p:blipFill>
          <a:blip r:embed="rId2"/>
          <a:stretch>
            <a:fillRect/>
          </a:stretch>
        </p:blipFill>
        <p:spPr>
          <a:xfrm>
            <a:off x="432574" y="1332712"/>
            <a:ext cx="5495614" cy="5068088"/>
          </a:xfrm>
          <a:prstGeom prst="rect">
            <a:avLst/>
          </a:prstGeom>
        </p:spPr>
      </p:pic>
      <p:cxnSp>
        <p:nvCxnSpPr>
          <p:cNvPr id="17" name="Straight Connector 16">
            <a:extLst>
              <a:ext uri="{FF2B5EF4-FFF2-40B4-BE49-F238E27FC236}">
                <a16:creationId xmlns:a16="http://schemas.microsoft.com/office/drawing/2014/main" id="{693C17D1-EA65-EDCC-61B5-D9D502027842}"/>
              </a:ext>
            </a:extLst>
          </p:cNvPr>
          <p:cNvCxnSpPr/>
          <p:nvPr/>
        </p:nvCxnSpPr>
        <p:spPr>
          <a:xfrm>
            <a:off x="281118" y="3056651"/>
            <a:ext cx="216937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B95CB6D-3CAA-346B-ED34-5C399A29B283}"/>
              </a:ext>
            </a:extLst>
          </p:cNvPr>
          <p:cNvCxnSpPr/>
          <p:nvPr/>
        </p:nvCxnSpPr>
        <p:spPr>
          <a:xfrm>
            <a:off x="286210" y="4084122"/>
            <a:ext cx="216937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2F7FC3E-6280-7FF2-1044-67341CF8A9B4}"/>
              </a:ext>
            </a:extLst>
          </p:cNvPr>
          <p:cNvCxnSpPr/>
          <p:nvPr/>
        </p:nvCxnSpPr>
        <p:spPr>
          <a:xfrm>
            <a:off x="291303" y="5111593"/>
            <a:ext cx="216937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0" name="Text Box 10">
            <a:extLst>
              <a:ext uri="{FF2B5EF4-FFF2-40B4-BE49-F238E27FC236}">
                <a16:creationId xmlns:a16="http://schemas.microsoft.com/office/drawing/2014/main" id="{EDDF13CE-0184-8CDA-4DBF-5E591B1EC520}"/>
              </a:ext>
            </a:extLst>
          </p:cNvPr>
          <p:cNvSpPr txBox="1">
            <a:spLocks noChangeArrowheads="1"/>
          </p:cNvSpPr>
          <p:nvPr/>
        </p:nvSpPr>
        <p:spPr bwMode="auto">
          <a:xfrm>
            <a:off x="586864" y="2453635"/>
            <a:ext cx="5259131" cy="660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spcBef>
                <a:spcPct val="50000"/>
              </a:spcBef>
            </a:pPr>
            <a:r>
              <a:rPr lang="pt-BR" altLang="en-US" sz="2800" dirty="0">
                <a:latin typeface="+mj-lt"/>
                <a:cs typeface="Baloo 2" pitchFamily="2" charset="0"/>
              </a:rPr>
              <a:t>1 000 000 + 600 000 – 200 000</a:t>
            </a:r>
            <a:endParaRPr lang="vi-VN" altLang="en-US" sz="2800" dirty="0">
              <a:latin typeface="+mj-lt"/>
              <a:cs typeface="Baloo 2" pitchFamily="2" charset="0"/>
            </a:endParaRPr>
          </a:p>
        </p:txBody>
      </p:sp>
      <p:sp>
        <p:nvSpPr>
          <p:cNvPr id="26" name="Text Box 10">
            <a:extLst>
              <a:ext uri="{FF2B5EF4-FFF2-40B4-BE49-F238E27FC236}">
                <a16:creationId xmlns:a16="http://schemas.microsoft.com/office/drawing/2014/main" id="{E104D427-1CF7-1CAE-934E-BCF719B28AE7}"/>
              </a:ext>
            </a:extLst>
          </p:cNvPr>
          <p:cNvSpPr txBox="1">
            <a:spLocks noChangeArrowheads="1"/>
          </p:cNvSpPr>
          <p:nvPr/>
        </p:nvSpPr>
        <p:spPr bwMode="auto">
          <a:xfrm>
            <a:off x="543371" y="1661535"/>
            <a:ext cx="73325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spcBef>
                <a:spcPct val="50000"/>
              </a:spcBef>
            </a:pPr>
            <a:r>
              <a:rPr lang="en-US" altLang="en-US" sz="4000" dirty="0">
                <a:solidFill>
                  <a:srgbClr val="00B050"/>
                </a:solidFill>
                <a:latin typeface="+mj-lt"/>
                <a:cs typeface="Baloo 2" pitchFamily="2" charset="0"/>
              </a:rPr>
              <a:t>a)</a:t>
            </a:r>
            <a:endParaRPr lang="vi-VN" altLang="en-US" sz="4000" dirty="0">
              <a:solidFill>
                <a:srgbClr val="00B050"/>
              </a:solidFill>
              <a:latin typeface="+mj-lt"/>
              <a:cs typeface="Baloo 2" pitchFamily="2" charset="0"/>
            </a:endParaRPr>
          </a:p>
        </p:txBody>
      </p:sp>
      <p:sp>
        <p:nvSpPr>
          <p:cNvPr id="30" name="Text Box 10">
            <a:extLst>
              <a:ext uri="{FF2B5EF4-FFF2-40B4-BE49-F238E27FC236}">
                <a16:creationId xmlns:a16="http://schemas.microsoft.com/office/drawing/2014/main" id="{CDE96D62-117A-37BC-ED4A-D493212573FE}"/>
              </a:ext>
            </a:extLst>
          </p:cNvPr>
          <p:cNvSpPr txBox="1">
            <a:spLocks noChangeArrowheads="1"/>
          </p:cNvSpPr>
          <p:nvPr/>
        </p:nvSpPr>
        <p:spPr bwMode="auto">
          <a:xfrm>
            <a:off x="689606" y="4179693"/>
            <a:ext cx="5259131" cy="660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spcBef>
                <a:spcPct val="50000"/>
              </a:spcBef>
            </a:pPr>
            <a:r>
              <a:rPr lang="pt-BR" altLang="en-US" sz="2800" dirty="0">
                <a:latin typeface="+mj-lt"/>
                <a:cs typeface="Baloo 2" pitchFamily="2" charset="0"/>
              </a:rPr>
              <a:t>200 000 + 400 000 – 300 000</a:t>
            </a:r>
            <a:endParaRPr lang="vi-VN" altLang="en-US" sz="2800" dirty="0">
              <a:latin typeface="+mj-lt"/>
              <a:cs typeface="Baloo 2" pitchFamily="2" charset="0"/>
            </a:endParaRPr>
          </a:p>
        </p:txBody>
      </p:sp>
      <p:pic>
        <p:nvPicPr>
          <p:cNvPr id="31" name="Picture 30">
            <a:extLst>
              <a:ext uri="{FF2B5EF4-FFF2-40B4-BE49-F238E27FC236}">
                <a16:creationId xmlns:a16="http://schemas.microsoft.com/office/drawing/2014/main" id="{B9E3FD1E-B30E-9506-8890-0F4CAE910EA5}"/>
              </a:ext>
            </a:extLst>
          </p:cNvPr>
          <p:cNvPicPr>
            <a:picLocks noChangeAspect="1"/>
          </p:cNvPicPr>
          <p:nvPr/>
        </p:nvPicPr>
        <p:blipFill>
          <a:blip r:embed="rId2"/>
          <a:stretch>
            <a:fillRect/>
          </a:stretch>
        </p:blipFill>
        <p:spPr>
          <a:xfrm>
            <a:off x="6432682" y="1363534"/>
            <a:ext cx="5495614" cy="4975621"/>
          </a:xfrm>
          <a:prstGeom prst="rect">
            <a:avLst/>
          </a:prstGeom>
        </p:spPr>
      </p:pic>
      <p:cxnSp>
        <p:nvCxnSpPr>
          <p:cNvPr id="32" name="Straight Connector 31">
            <a:extLst>
              <a:ext uri="{FF2B5EF4-FFF2-40B4-BE49-F238E27FC236}">
                <a16:creationId xmlns:a16="http://schemas.microsoft.com/office/drawing/2014/main" id="{B1C99A1F-E54F-5D17-1F84-21E96AC2A29C}"/>
              </a:ext>
            </a:extLst>
          </p:cNvPr>
          <p:cNvCxnSpPr/>
          <p:nvPr/>
        </p:nvCxnSpPr>
        <p:spPr>
          <a:xfrm>
            <a:off x="6281226" y="3087473"/>
            <a:ext cx="216937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C4B8B4E-77C6-BE38-EFE1-C6108B25C023}"/>
              </a:ext>
            </a:extLst>
          </p:cNvPr>
          <p:cNvCxnSpPr/>
          <p:nvPr/>
        </p:nvCxnSpPr>
        <p:spPr>
          <a:xfrm>
            <a:off x="6286318" y="4114944"/>
            <a:ext cx="216937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DA4C4EE-BB84-2F85-5CC7-4AB82B684C60}"/>
              </a:ext>
            </a:extLst>
          </p:cNvPr>
          <p:cNvCxnSpPr/>
          <p:nvPr/>
        </p:nvCxnSpPr>
        <p:spPr>
          <a:xfrm>
            <a:off x="6291411" y="5142415"/>
            <a:ext cx="216937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0263716D-47F3-5EDB-E4FF-05E8F64C8A90}"/>
              </a:ext>
            </a:extLst>
          </p:cNvPr>
          <p:cNvSpPr txBox="1">
            <a:spLocks noChangeArrowheads="1"/>
          </p:cNvSpPr>
          <p:nvPr/>
        </p:nvSpPr>
        <p:spPr bwMode="auto">
          <a:xfrm>
            <a:off x="6586972" y="2484457"/>
            <a:ext cx="5259131" cy="660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spcBef>
                <a:spcPct val="50000"/>
              </a:spcBef>
            </a:pPr>
            <a:r>
              <a:rPr lang="pt-BR" altLang="en-US" sz="2800" dirty="0">
                <a:latin typeface="+mj-lt"/>
                <a:cs typeface="Baloo 2" pitchFamily="2" charset="0"/>
              </a:rPr>
              <a:t>20 000 000 + (4 000 + 400 000)</a:t>
            </a:r>
            <a:endParaRPr lang="vi-VN" altLang="en-US" sz="2800" dirty="0">
              <a:latin typeface="+mj-lt"/>
              <a:cs typeface="Baloo 2" pitchFamily="2" charset="0"/>
            </a:endParaRPr>
          </a:p>
        </p:txBody>
      </p:sp>
      <p:sp>
        <p:nvSpPr>
          <p:cNvPr id="36" name="Text Box 10">
            <a:extLst>
              <a:ext uri="{FF2B5EF4-FFF2-40B4-BE49-F238E27FC236}">
                <a16:creationId xmlns:a16="http://schemas.microsoft.com/office/drawing/2014/main" id="{63F837F8-D604-EC50-7FAB-4BFD32BF6410}"/>
              </a:ext>
            </a:extLst>
          </p:cNvPr>
          <p:cNvSpPr txBox="1">
            <a:spLocks noChangeArrowheads="1"/>
          </p:cNvSpPr>
          <p:nvPr/>
        </p:nvSpPr>
        <p:spPr bwMode="auto">
          <a:xfrm>
            <a:off x="6543479" y="1692357"/>
            <a:ext cx="733255" cy="904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spcBef>
                <a:spcPct val="50000"/>
              </a:spcBef>
            </a:pPr>
            <a:r>
              <a:rPr lang="en-US" altLang="en-US" sz="4000" dirty="0">
                <a:solidFill>
                  <a:srgbClr val="00B050"/>
                </a:solidFill>
                <a:latin typeface="+mj-lt"/>
                <a:cs typeface="Baloo 2" pitchFamily="2" charset="0"/>
              </a:rPr>
              <a:t>b)</a:t>
            </a:r>
            <a:endParaRPr lang="vi-VN" altLang="en-US" sz="4000" dirty="0">
              <a:solidFill>
                <a:srgbClr val="00B050"/>
              </a:solidFill>
              <a:latin typeface="+mj-lt"/>
              <a:cs typeface="Baloo 2" pitchFamily="2" charset="0"/>
            </a:endParaRPr>
          </a:p>
        </p:txBody>
      </p:sp>
      <p:sp>
        <p:nvSpPr>
          <p:cNvPr id="37" name="Text Box 10">
            <a:extLst>
              <a:ext uri="{FF2B5EF4-FFF2-40B4-BE49-F238E27FC236}">
                <a16:creationId xmlns:a16="http://schemas.microsoft.com/office/drawing/2014/main" id="{0BF74C07-3088-6DC6-BAB7-6DEB29A73A8B}"/>
              </a:ext>
            </a:extLst>
          </p:cNvPr>
          <p:cNvSpPr txBox="1">
            <a:spLocks noChangeArrowheads="1"/>
          </p:cNvSpPr>
          <p:nvPr/>
        </p:nvSpPr>
        <p:spPr bwMode="auto">
          <a:xfrm>
            <a:off x="6689714" y="4210515"/>
            <a:ext cx="5259131" cy="660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spcBef>
                <a:spcPct val="50000"/>
              </a:spcBef>
            </a:pPr>
            <a:r>
              <a:rPr lang="pt-BR" altLang="en-US" sz="2800" dirty="0">
                <a:latin typeface="+mj-lt"/>
                <a:cs typeface="Baloo 2" pitchFamily="2" charset="0"/>
              </a:rPr>
              <a:t>1 000 000 + (90 000 – 70 000)</a:t>
            </a:r>
            <a:endParaRPr lang="vi-VN" altLang="en-US" sz="2800" dirty="0">
              <a:latin typeface="+mj-lt"/>
              <a:cs typeface="Baloo 2" pitchFamily="2" charset="0"/>
            </a:endParaRPr>
          </a:p>
        </p:txBody>
      </p:sp>
      <p:sp>
        <p:nvSpPr>
          <p:cNvPr id="41" name="TextBox 40">
            <a:extLst>
              <a:ext uri="{FF2B5EF4-FFF2-40B4-BE49-F238E27FC236}">
                <a16:creationId xmlns:a16="http://schemas.microsoft.com/office/drawing/2014/main" id="{34F4697A-AEF9-ADC5-11D0-38AC4563FA79}"/>
              </a:ext>
            </a:extLst>
          </p:cNvPr>
          <p:cNvSpPr txBox="1"/>
          <p:nvPr/>
        </p:nvSpPr>
        <p:spPr>
          <a:xfrm>
            <a:off x="770561" y="3236360"/>
            <a:ext cx="4900773" cy="523220"/>
          </a:xfrm>
          <a:prstGeom prst="rect">
            <a:avLst/>
          </a:prstGeom>
          <a:noFill/>
        </p:spPr>
        <p:txBody>
          <a:bodyPr wrap="square" rtlCol="0">
            <a:spAutoFit/>
          </a:bodyPr>
          <a:lstStyle/>
          <a:p>
            <a:r>
              <a:rPr lang="en-US" sz="2800" b="1" dirty="0">
                <a:solidFill>
                  <a:srgbClr val="FF0000"/>
                </a:solidFill>
              </a:rPr>
              <a:t>= 1 600 000 – 200 000</a:t>
            </a:r>
          </a:p>
        </p:txBody>
      </p:sp>
      <p:sp>
        <p:nvSpPr>
          <p:cNvPr id="45" name="TextBox 44">
            <a:extLst>
              <a:ext uri="{FF2B5EF4-FFF2-40B4-BE49-F238E27FC236}">
                <a16:creationId xmlns:a16="http://schemas.microsoft.com/office/drawing/2014/main" id="{C16066BD-9EE8-AA60-9DC4-F6FDE6490CB0}"/>
              </a:ext>
            </a:extLst>
          </p:cNvPr>
          <p:cNvSpPr txBox="1"/>
          <p:nvPr/>
        </p:nvSpPr>
        <p:spPr>
          <a:xfrm>
            <a:off x="780835" y="3811713"/>
            <a:ext cx="4900773" cy="523220"/>
          </a:xfrm>
          <a:prstGeom prst="rect">
            <a:avLst/>
          </a:prstGeom>
          <a:noFill/>
        </p:spPr>
        <p:txBody>
          <a:bodyPr wrap="square" rtlCol="0">
            <a:spAutoFit/>
          </a:bodyPr>
          <a:lstStyle/>
          <a:p>
            <a:r>
              <a:rPr lang="en-US" sz="2800" b="1" dirty="0">
                <a:solidFill>
                  <a:srgbClr val="FF0000"/>
                </a:solidFill>
              </a:rPr>
              <a:t>= 1 400 000</a:t>
            </a:r>
          </a:p>
        </p:txBody>
      </p:sp>
      <p:sp>
        <p:nvSpPr>
          <p:cNvPr id="46" name="TextBox 45">
            <a:extLst>
              <a:ext uri="{FF2B5EF4-FFF2-40B4-BE49-F238E27FC236}">
                <a16:creationId xmlns:a16="http://schemas.microsoft.com/office/drawing/2014/main" id="{28B0DF45-EB45-F759-3E70-81DABC721D25}"/>
              </a:ext>
            </a:extLst>
          </p:cNvPr>
          <p:cNvSpPr txBox="1"/>
          <p:nvPr/>
        </p:nvSpPr>
        <p:spPr>
          <a:xfrm>
            <a:off x="770561" y="4869951"/>
            <a:ext cx="4900773" cy="523220"/>
          </a:xfrm>
          <a:prstGeom prst="rect">
            <a:avLst/>
          </a:prstGeom>
          <a:noFill/>
        </p:spPr>
        <p:txBody>
          <a:bodyPr wrap="square" rtlCol="0">
            <a:spAutoFit/>
          </a:bodyPr>
          <a:lstStyle/>
          <a:p>
            <a:r>
              <a:rPr lang="en-US" sz="2800" b="1" dirty="0">
                <a:solidFill>
                  <a:srgbClr val="FF0000"/>
                </a:solidFill>
              </a:rPr>
              <a:t>= 600 000 – 300 000</a:t>
            </a:r>
          </a:p>
        </p:txBody>
      </p:sp>
      <p:sp>
        <p:nvSpPr>
          <p:cNvPr id="47" name="TextBox 46">
            <a:extLst>
              <a:ext uri="{FF2B5EF4-FFF2-40B4-BE49-F238E27FC236}">
                <a16:creationId xmlns:a16="http://schemas.microsoft.com/office/drawing/2014/main" id="{014A3EFE-B1A9-DD75-3BDB-42207A0DD261}"/>
              </a:ext>
            </a:extLst>
          </p:cNvPr>
          <p:cNvSpPr txBox="1"/>
          <p:nvPr/>
        </p:nvSpPr>
        <p:spPr>
          <a:xfrm>
            <a:off x="801383" y="5393933"/>
            <a:ext cx="4900773" cy="523220"/>
          </a:xfrm>
          <a:prstGeom prst="rect">
            <a:avLst/>
          </a:prstGeom>
          <a:noFill/>
        </p:spPr>
        <p:txBody>
          <a:bodyPr wrap="square" rtlCol="0">
            <a:spAutoFit/>
          </a:bodyPr>
          <a:lstStyle/>
          <a:p>
            <a:r>
              <a:rPr lang="en-US" sz="2800" b="1" dirty="0">
                <a:solidFill>
                  <a:srgbClr val="FF0000"/>
                </a:solidFill>
              </a:rPr>
              <a:t>= 300 000</a:t>
            </a:r>
          </a:p>
        </p:txBody>
      </p:sp>
      <p:sp>
        <p:nvSpPr>
          <p:cNvPr id="50" name="TextBox 49">
            <a:extLst>
              <a:ext uri="{FF2B5EF4-FFF2-40B4-BE49-F238E27FC236}">
                <a16:creationId xmlns:a16="http://schemas.microsoft.com/office/drawing/2014/main" id="{38BC6EF2-09DD-0A80-B75F-69910E759710}"/>
              </a:ext>
            </a:extLst>
          </p:cNvPr>
          <p:cNvSpPr txBox="1"/>
          <p:nvPr/>
        </p:nvSpPr>
        <p:spPr>
          <a:xfrm>
            <a:off x="6657653" y="3133619"/>
            <a:ext cx="4900773" cy="523220"/>
          </a:xfrm>
          <a:prstGeom prst="rect">
            <a:avLst/>
          </a:prstGeom>
          <a:noFill/>
        </p:spPr>
        <p:txBody>
          <a:bodyPr wrap="square" rtlCol="0">
            <a:spAutoFit/>
          </a:bodyPr>
          <a:lstStyle/>
          <a:p>
            <a:r>
              <a:rPr lang="en-US" sz="2800" b="1" dirty="0">
                <a:solidFill>
                  <a:srgbClr val="FF0000"/>
                </a:solidFill>
              </a:rPr>
              <a:t>= 20 000 000 + 404 000</a:t>
            </a:r>
          </a:p>
        </p:txBody>
      </p:sp>
      <p:sp>
        <p:nvSpPr>
          <p:cNvPr id="53" name="TextBox 52">
            <a:extLst>
              <a:ext uri="{FF2B5EF4-FFF2-40B4-BE49-F238E27FC236}">
                <a16:creationId xmlns:a16="http://schemas.microsoft.com/office/drawing/2014/main" id="{F42DDB9E-E8F2-675D-5E1D-BA3D1A60E82D}"/>
              </a:ext>
            </a:extLst>
          </p:cNvPr>
          <p:cNvSpPr txBox="1"/>
          <p:nvPr/>
        </p:nvSpPr>
        <p:spPr>
          <a:xfrm>
            <a:off x="6688475" y="3657601"/>
            <a:ext cx="4900773" cy="523220"/>
          </a:xfrm>
          <a:prstGeom prst="rect">
            <a:avLst/>
          </a:prstGeom>
          <a:noFill/>
        </p:spPr>
        <p:txBody>
          <a:bodyPr wrap="square" rtlCol="0">
            <a:spAutoFit/>
          </a:bodyPr>
          <a:lstStyle/>
          <a:p>
            <a:r>
              <a:rPr lang="en-US" sz="2800" b="1" dirty="0">
                <a:solidFill>
                  <a:srgbClr val="FF0000"/>
                </a:solidFill>
              </a:rPr>
              <a:t>= 20 404 000</a:t>
            </a:r>
          </a:p>
        </p:txBody>
      </p:sp>
      <p:sp>
        <p:nvSpPr>
          <p:cNvPr id="54" name="TextBox 53">
            <a:extLst>
              <a:ext uri="{FF2B5EF4-FFF2-40B4-BE49-F238E27FC236}">
                <a16:creationId xmlns:a16="http://schemas.microsoft.com/office/drawing/2014/main" id="{0109B623-1FB7-8130-E575-D694930C0CD8}"/>
              </a:ext>
            </a:extLst>
          </p:cNvPr>
          <p:cNvSpPr txBox="1"/>
          <p:nvPr/>
        </p:nvSpPr>
        <p:spPr>
          <a:xfrm>
            <a:off x="6698750" y="4839129"/>
            <a:ext cx="4900773" cy="523220"/>
          </a:xfrm>
          <a:prstGeom prst="rect">
            <a:avLst/>
          </a:prstGeom>
          <a:noFill/>
        </p:spPr>
        <p:txBody>
          <a:bodyPr wrap="square" rtlCol="0">
            <a:spAutoFit/>
          </a:bodyPr>
          <a:lstStyle/>
          <a:p>
            <a:r>
              <a:rPr lang="en-US" sz="2800" b="1" dirty="0">
                <a:solidFill>
                  <a:srgbClr val="FF0000"/>
                </a:solidFill>
              </a:rPr>
              <a:t>= 1 000 000 + 20 000</a:t>
            </a:r>
          </a:p>
        </p:txBody>
      </p:sp>
      <p:sp>
        <p:nvSpPr>
          <p:cNvPr id="57" name="TextBox 56">
            <a:extLst>
              <a:ext uri="{FF2B5EF4-FFF2-40B4-BE49-F238E27FC236}">
                <a16:creationId xmlns:a16="http://schemas.microsoft.com/office/drawing/2014/main" id="{34A546C5-DA90-1DF7-C133-02E7F24B72AF}"/>
              </a:ext>
            </a:extLst>
          </p:cNvPr>
          <p:cNvSpPr txBox="1"/>
          <p:nvPr/>
        </p:nvSpPr>
        <p:spPr>
          <a:xfrm>
            <a:off x="6729572" y="5363111"/>
            <a:ext cx="4900773" cy="523220"/>
          </a:xfrm>
          <a:prstGeom prst="rect">
            <a:avLst/>
          </a:prstGeom>
          <a:noFill/>
        </p:spPr>
        <p:txBody>
          <a:bodyPr wrap="square" rtlCol="0">
            <a:spAutoFit/>
          </a:bodyPr>
          <a:lstStyle/>
          <a:p>
            <a:r>
              <a:rPr lang="en-US" sz="2800" b="1" dirty="0">
                <a:solidFill>
                  <a:srgbClr val="FF0000"/>
                </a:solidFill>
              </a:rPr>
              <a:t>= 1 020 000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par>
                                <p:cTn id="29" presetID="10"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par>
                                <p:cTn id="32" presetID="10" presetClass="entr" presetSubtype="0" fill="hold"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par>
                                <p:cTn id="35" presetID="10" presetClass="entr" presetSubtype="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par>
                                <p:cTn id="38" presetID="10"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500"/>
                                        <p:tgtEl>
                                          <p:spTgt spid="3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500"/>
                                        <p:tgtEl>
                                          <p:spTgt spid="3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fade">
                                      <p:cBhvr>
                                        <p:cTn id="46" dur="500"/>
                                        <p:tgtEl>
                                          <p:spTgt spid="3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500"/>
                                        <p:tgtEl>
                                          <p:spTgt spid="37"/>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41">
                                            <p:txEl>
                                              <p:pRg st="0" end="0"/>
                                            </p:txEl>
                                          </p:spTgt>
                                        </p:tgtEl>
                                        <p:attrNameLst>
                                          <p:attrName>style.visibility</p:attrName>
                                        </p:attrNameLst>
                                      </p:cBhvr>
                                      <p:to>
                                        <p:strVal val="visible"/>
                                      </p:to>
                                    </p:set>
                                    <p:animEffect transition="in" filter="barn(inVertical)">
                                      <p:cBhvr>
                                        <p:cTn id="54" dur="500"/>
                                        <p:tgtEl>
                                          <p:spTgt spid="41">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45">
                                            <p:txEl>
                                              <p:pRg st="0" end="0"/>
                                            </p:txEl>
                                          </p:spTgt>
                                        </p:tgtEl>
                                        <p:attrNameLst>
                                          <p:attrName>style.visibility</p:attrName>
                                        </p:attrNameLst>
                                      </p:cBhvr>
                                      <p:to>
                                        <p:strVal val="visible"/>
                                      </p:to>
                                    </p:set>
                                    <p:animEffect transition="in" filter="barn(inVertical)">
                                      <p:cBhvr>
                                        <p:cTn id="59" dur="500"/>
                                        <p:tgtEl>
                                          <p:spTgt spid="45">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46">
                                            <p:txEl>
                                              <p:pRg st="0" end="0"/>
                                            </p:txEl>
                                          </p:spTgt>
                                        </p:tgtEl>
                                        <p:attrNameLst>
                                          <p:attrName>style.visibility</p:attrName>
                                        </p:attrNameLst>
                                      </p:cBhvr>
                                      <p:to>
                                        <p:strVal val="visible"/>
                                      </p:to>
                                    </p:set>
                                    <p:animEffect transition="in" filter="barn(inVertical)">
                                      <p:cBhvr>
                                        <p:cTn id="64" dur="500"/>
                                        <p:tgtEl>
                                          <p:spTgt spid="46">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nodeType="clickEffect">
                                  <p:stCondLst>
                                    <p:cond delay="0"/>
                                  </p:stCondLst>
                                  <p:childTnLst>
                                    <p:set>
                                      <p:cBhvr>
                                        <p:cTn id="68" dur="1" fill="hold">
                                          <p:stCondLst>
                                            <p:cond delay="0"/>
                                          </p:stCondLst>
                                        </p:cTn>
                                        <p:tgtEl>
                                          <p:spTgt spid="47">
                                            <p:txEl>
                                              <p:pRg st="0" end="0"/>
                                            </p:txEl>
                                          </p:spTgt>
                                        </p:tgtEl>
                                        <p:attrNameLst>
                                          <p:attrName>style.visibility</p:attrName>
                                        </p:attrNameLst>
                                      </p:cBhvr>
                                      <p:to>
                                        <p:strVal val="visible"/>
                                      </p:to>
                                    </p:set>
                                    <p:animEffect transition="in" filter="barn(inVertical)">
                                      <p:cBhvr>
                                        <p:cTn id="69" dur="500"/>
                                        <p:tgtEl>
                                          <p:spTgt spid="47">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nodeType="clickEffect">
                                  <p:stCondLst>
                                    <p:cond delay="0"/>
                                  </p:stCondLst>
                                  <p:childTnLst>
                                    <p:set>
                                      <p:cBhvr>
                                        <p:cTn id="73" dur="1" fill="hold">
                                          <p:stCondLst>
                                            <p:cond delay="0"/>
                                          </p:stCondLst>
                                        </p:cTn>
                                        <p:tgtEl>
                                          <p:spTgt spid="50">
                                            <p:txEl>
                                              <p:pRg st="0" end="0"/>
                                            </p:txEl>
                                          </p:spTgt>
                                        </p:tgtEl>
                                        <p:attrNameLst>
                                          <p:attrName>style.visibility</p:attrName>
                                        </p:attrNameLst>
                                      </p:cBhvr>
                                      <p:to>
                                        <p:strVal val="visible"/>
                                      </p:to>
                                    </p:set>
                                    <p:animEffect transition="in" filter="barn(inVertical)">
                                      <p:cBhvr>
                                        <p:cTn id="74" dur="500"/>
                                        <p:tgtEl>
                                          <p:spTgt spid="50">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nodeType="clickEffect">
                                  <p:stCondLst>
                                    <p:cond delay="0"/>
                                  </p:stCondLst>
                                  <p:childTnLst>
                                    <p:set>
                                      <p:cBhvr>
                                        <p:cTn id="78" dur="1" fill="hold">
                                          <p:stCondLst>
                                            <p:cond delay="0"/>
                                          </p:stCondLst>
                                        </p:cTn>
                                        <p:tgtEl>
                                          <p:spTgt spid="53">
                                            <p:txEl>
                                              <p:pRg st="0" end="0"/>
                                            </p:txEl>
                                          </p:spTgt>
                                        </p:tgtEl>
                                        <p:attrNameLst>
                                          <p:attrName>style.visibility</p:attrName>
                                        </p:attrNameLst>
                                      </p:cBhvr>
                                      <p:to>
                                        <p:strVal val="visible"/>
                                      </p:to>
                                    </p:set>
                                    <p:animEffect transition="in" filter="barn(inVertical)">
                                      <p:cBhvr>
                                        <p:cTn id="79" dur="500"/>
                                        <p:tgtEl>
                                          <p:spTgt spid="53">
                                            <p:txEl>
                                              <p:pRg st="0" end="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nodeType="clickEffect">
                                  <p:stCondLst>
                                    <p:cond delay="0"/>
                                  </p:stCondLst>
                                  <p:childTnLst>
                                    <p:set>
                                      <p:cBhvr>
                                        <p:cTn id="83" dur="1" fill="hold">
                                          <p:stCondLst>
                                            <p:cond delay="0"/>
                                          </p:stCondLst>
                                        </p:cTn>
                                        <p:tgtEl>
                                          <p:spTgt spid="54">
                                            <p:txEl>
                                              <p:pRg st="0" end="0"/>
                                            </p:txEl>
                                          </p:spTgt>
                                        </p:tgtEl>
                                        <p:attrNameLst>
                                          <p:attrName>style.visibility</p:attrName>
                                        </p:attrNameLst>
                                      </p:cBhvr>
                                      <p:to>
                                        <p:strVal val="visible"/>
                                      </p:to>
                                    </p:set>
                                    <p:animEffect transition="in" filter="barn(inVertical)">
                                      <p:cBhvr>
                                        <p:cTn id="84" dur="500"/>
                                        <p:tgtEl>
                                          <p:spTgt spid="54">
                                            <p:txEl>
                                              <p:pRg st="0" end="0"/>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nodeType="clickEffect">
                                  <p:stCondLst>
                                    <p:cond delay="0"/>
                                  </p:stCondLst>
                                  <p:childTnLst>
                                    <p:set>
                                      <p:cBhvr>
                                        <p:cTn id="88" dur="1" fill="hold">
                                          <p:stCondLst>
                                            <p:cond delay="0"/>
                                          </p:stCondLst>
                                        </p:cTn>
                                        <p:tgtEl>
                                          <p:spTgt spid="57">
                                            <p:txEl>
                                              <p:pRg st="0" end="0"/>
                                            </p:txEl>
                                          </p:spTgt>
                                        </p:tgtEl>
                                        <p:attrNameLst>
                                          <p:attrName>style.visibility</p:attrName>
                                        </p:attrNameLst>
                                      </p:cBhvr>
                                      <p:to>
                                        <p:strVal val="visible"/>
                                      </p:to>
                                    </p:set>
                                    <p:animEffect transition="in" filter="barn(inVertical)">
                                      <p:cBhvr>
                                        <p:cTn id="89" dur="500"/>
                                        <p:tgtEl>
                                          <p:spTgt spid="5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6" grpId="0"/>
      <p:bldP spid="30" grpId="0"/>
      <p:bldP spid="35" grpId="0"/>
      <p:bldP spid="36" grpId="0"/>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12D4CE-5D81-464A-B784-4DACE3650D02}"/>
              </a:ext>
            </a:extLst>
          </p:cNvPr>
          <p:cNvSpPr/>
          <p:nvPr/>
        </p:nvSpPr>
        <p:spPr>
          <a:xfrm>
            <a:off x="318303" y="187626"/>
            <a:ext cx="11555394" cy="6482749"/>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nvGrpSpPr>
          <p:cNvPr id="2" name="Group 1">
            <a:extLst>
              <a:ext uri="{FF2B5EF4-FFF2-40B4-BE49-F238E27FC236}">
                <a16:creationId xmlns:a16="http://schemas.microsoft.com/office/drawing/2014/main" id="{267BCF54-2ADB-7038-D645-436C26C65C24}"/>
              </a:ext>
            </a:extLst>
          </p:cNvPr>
          <p:cNvGrpSpPr/>
          <p:nvPr/>
        </p:nvGrpSpPr>
        <p:grpSpPr>
          <a:xfrm>
            <a:off x="319558" y="217843"/>
            <a:ext cx="3543524" cy="797973"/>
            <a:chOff x="237365" y="145924"/>
            <a:chExt cx="3543524" cy="797973"/>
          </a:xfrm>
        </p:grpSpPr>
        <p:sp>
          <p:nvSpPr>
            <p:cNvPr id="5" name="Rounded Rectangle 3">
              <a:extLst>
                <a:ext uri="{FF2B5EF4-FFF2-40B4-BE49-F238E27FC236}">
                  <a16:creationId xmlns:a16="http://schemas.microsoft.com/office/drawing/2014/main" id="{DCE8EBE4-94BE-6B06-9312-57B7CD472E81}"/>
                </a:ext>
              </a:extLst>
            </p:cNvPr>
            <p:cNvSpPr/>
            <p:nvPr/>
          </p:nvSpPr>
          <p:spPr>
            <a:xfrm>
              <a:off x="237365" y="145924"/>
              <a:ext cx="3430509" cy="797973"/>
            </a:xfrm>
            <a:prstGeom prst="roundRect">
              <a:avLst>
                <a:gd name="adj" fmla="val 50000"/>
              </a:avLst>
            </a:prstGeom>
            <a:solidFill>
              <a:srgbClr val="FFF5E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6" name="Group 5">
              <a:extLst>
                <a:ext uri="{FF2B5EF4-FFF2-40B4-BE49-F238E27FC236}">
                  <a16:creationId xmlns:a16="http://schemas.microsoft.com/office/drawing/2014/main" id="{A20A585B-0D72-5FD5-9D5C-F395F5DEE16D}"/>
                </a:ext>
              </a:extLst>
            </p:cNvPr>
            <p:cNvGrpSpPr/>
            <p:nvPr/>
          </p:nvGrpSpPr>
          <p:grpSpPr>
            <a:xfrm>
              <a:off x="521985" y="229832"/>
              <a:ext cx="543619" cy="614402"/>
              <a:chOff x="0" y="-15601"/>
              <a:chExt cx="252000" cy="300873"/>
            </a:xfrm>
          </p:grpSpPr>
          <p:sp>
            <p:nvSpPr>
              <p:cNvPr id="9" name="Oval 8">
                <a:extLst>
                  <a:ext uri="{FF2B5EF4-FFF2-40B4-BE49-F238E27FC236}">
                    <a16:creationId xmlns:a16="http://schemas.microsoft.com/office/drawing/2014/main" id="{B5C38D16-3481-63DC-82CF-133CACF6659C}"/>
                  </a:ext>
                </a:extLst>
              </p:cNvPr>
              <p:cNvSpPr/>
              <p:nvPr/>
            </p:nvSpPr>
            <p:spPr>
              <a:xfrm>
                <a:off x="0" y="7557"/>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Text Box 2">
                <a:extLst>
                  <a:ext uri="{FF2B5EF4-FFF2-40B4-BE49-F238E27FC236}">
                    <a16:creationId xmlns:a16="http://schemas.microsoft.com/office/drawing/2014/main" id="{6EDBEC7A-4842-F0DE-F1B0-F057DE9D38C8}"/>
                  </a:ext>
                </a:extLst>
              </p:cNvPr>
              <p:cNvSpPr txBox="1">
                <a:spLocks noChangeArrowheads="1"/>
              </p:cNvSpPr>
              <p:nvPr/>
            </p:nvSpPr>
            <p:spPr bwMode="auto">
              <a:xfrm>
                <a:off x="8674" y="-15601"/>
                <a:ext cx="243326" cy="300873"/>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rPr>
                  <a:t>2</a:t>
                </a:r>
                <a:endParaRPr kumimoji="0" lang="en-US" sz="24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grpSp>
        <p:sp>
          <p:nvSpPr>
            <p:cNvPr id="7" name="Text Box 10">
              <a:extLst>
                <a:ext uri="{FF2B5EF4-FFF2-40B4-BE49-F238E27FC236}">
                  <a16:creationId xmlns:a16="http://schemas.microsoft.com/office/drawing/2014/main" id="{38D9DE4F-8672-950F-A499-35AACED5F0ED}"/>
                </a:ext>
              </a:extLst>
            </p:cNvPr>
            <p:cNvSpPr txBox="1">
              <a:spLocks noChangeArrowheads="1"/>
            </p:cNvSpPr>
            <p:nvPr/>
          </p:nvSpPr>
          <p:spPr bwMode="auto">
            <a:xfrm>
              <a:off x="1112003" y="224434"/>
              <a:ext cx="2668886"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lang="en-US" altLang="en-US" sz="3400" b="1" dirty="0">
                  <a:solidFill>
                    <a:srgbClr val="FF0000"/>
                  </a:solidFill>
                  <a:latin typeface="Cambria" panose="02040503050406030204" pitchFamily="18" charset="0"/>
                  <a:ea typeface="Cambria" panose="02040503050406030204" pitchFamily="18" charset="0"/>
                  <a:cs typeface="Baloo 2" pitchFamily="2" charset="0"/>
                </a:rPr>
                <a:t>Đ, S?</a:t>
              </a:r>
              <a:endParaRPr kumimoji="0" lang="vi-VN" altLang="en-US" sz="3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Baloo 2" pitchFamily="2" charset="0"/>
              </a:endParaRPr>
            </a:p>
          </p:txBody>
        </p:sp>
      </p:grpSp>
      <p:grpSp>
        <p:nvGrpSpPr>
          <p:cNvPr id="21" name="Group 20">
            <a:extLst>
              <a:ext uri="{FF2B5EF4-FFF2-40B4-BE49-F238E27FC236}">
                <a16:creationId xmlns:a16="http://schemas.microsoft.com/office/drawing/2014/main" id="{25830831-659E-682A-54B0-7C179CB2F57B}"/>
              </a:ext>
            </a:extLst>
          </p:cNvPr>
          <p:cNvGrpSpPr/>
          <p:nvPr/>
        </p:nvGrpSpPr>
        <p:grpSpPr>
          <a:xfrm>
            <a:off x="513710" y="1438383"/>
            <a:ext cx="4787756" cy="1930689"/>
            <a:chOff x="513710" y="1438383"/>
            <a:chExt cx="4787756" cy="1930689"/>
          </a:xfrm>
        </p:grpSpPr>
        <p:sp>
          <p:nvSpPr>
            <p:cNvPr id="3" name="TextBox 2">
              <a:extLst>
                <a:ext uri="{FF2B5EF4-FFF2-40B4-BE49-F238E27FC236}">
                  <a16:creationId xmlns:a16="http://schemas.microsoft.com/office/drawing/2014/main" id="{DF1F44EF-2FA1-69AF-A75C-C9E51B209DF5}"/>
                </a:ext>
              </a:extLst>
            </p:cNvPr>
            <p:cNvSpPr txBox="1"/>
            <p:nvPr/>
          </p:nvSpPr>
          <p:spPr>
            <a:xfrm>
              <a:off x="1243174" y="1582221"/>
              <a:ext cx="3996647" cy="1077218"/>
            </a:xfrm>
            <a:prstGeom prst="rect">
              <a:avLst/>
            </a:prstGeom>
            <a:noFill/>
          </p:spPr>
          <p:txBody>
            <a:bodyPr wrap="square" rtlCol="0">
              <a:spAutoFit/>
            </a:bodyPr>
            <a:lstStyle/>
            <a:p>
              <a:r>
                <a:rPr lang="en-US" sz="3200" dirty="0"/>
                <a:t>298 391 220</a:t>
              </a:r>
            </a:p>
            <a:p>
              <a:r>
                <a:rPr lang="en-US" sz="3200" dirty="0"/>
                <a:t>200 000</a:t>
              </a:r>
            </a:p>
          </p:txBody>
        </p:sp>
        <p:sp>
          <p:nvSpPr>
            <p:cNvPr id="4" name="TextBox 3">
              <a:extLst>
                <a:ext uri="{FF2B5EF4-FFF2-40B4-BE49-F238E27FC236}">
                  <a16:creationId xmlns:a16="http://schemas.microsoft.com/office/drawing/2014/main" id="{C1C92850-8236-E719-45BD-223FAB4A6C9C}"/>
                </a:ext>
              </a:extLst>
            </p:cNvPr>
            <p:cNvSpPr txBox="1"/>
            <p:nvPr/>
          </p:nvSpPr>
          <p:spPr>
            <a:xfrm>
              <a:off x="873304" y="1818526"/>
              <a:ext cx="452063" cy="584775"/>
            </a:xfrm>
            <a:prstGeom prst="rect">
              <a:avLst/>
            </a:prstGeom>
            <a:noFill/>
          </p:spPr>
          <p:txBody>
            <a:bodyPr wrap="square" rtlCol="0">
              <a:spAutoFit/>
            </a:bodyPr>
            <a:lstStyle/>
            <a:p>
              <a:r>
                <a:rPr lang="en-US" sz="3200" dirty="0"/>
                <a:t>+</a:t>
              </a:r>
            </a:p>
          </p:txBody>
        </p:sp>
        <p:cxnSp>
          <p:nvCxnSpPr>
            <p:cNvPr id="12" name="Straight Connector 11">
              <a:extLst>
                <a:ext uri="{FF2B5EF4-FFF2-40B4-BE49-F238E27FC236}">
                  <a16:creationId xmlns:a16="http://schemas.microsoft.com/office/drawing/2014/main" id="{AE5689BC-B586-9231-405F-E5C3ACA629BF}"/>
                </a:ext>
              </a:extLst>
            </p:cNvPr>
            <p:cNvCxnSpPr/>
            <p:nvPr/>
          </p:nvCxnSpPr>
          <p:spPr>
            <a:xfrm>
              <a:off x="1089062" y="2743200"/>
              <a:ext cx="2743200" cy="0"/>
            </a:xfrm>
            <a:prstGeom prst="line">
              <a:avLst/>
            </a:prstGeom>
            <a:ln w="38100"/>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A0C82C-D79B-A257-BA5E-DA8A8D479A9C}"/>
                </a:ext>
              </a:extLst>
            </p:cNvPr>
            <p:cNvSpPr txBox="1"/>
            <p:nvPr/>
          </p:nvSpPr>
          <p:spPr>
            <a:xfrm>
              <a:off x="1304819" y="2784297"/>
              <a:ext cx="3996647" cy="584775"/>
            </a:xfrm>
            <a:prstGeom prst="rect">
              <a:avLst/>
            </a:prstGeom>
            <a:noFill/>
          </p:spPr>
          <p:txBody>
            <a:bodyPr wrap="square" rtlCol="0">
              <a:spAutoFit/>
            </a:bodyPr>
            <a:lstStyle/>
            <a:p>
              <a:r>
                <a:rPr lang="en-US" sz="3200" dirty="0"/>
                <a:t>498 391 220</a:t>
              </a:r>
            </a:p>
          </p:txBody>
        </p:sp>
        <p:sp>
          <p:nvSpPr>
            <p:cNvPr id="15" name="TextBox 14">
              <a:extLst>
                <a:ext uri="{FF2B5EF4-FFF2-40B4-BE49-F238E27FC236}">
                  <a16:creationId xmlns:a16="http://schemas.microsoft.com/office/drawing/2014/main" id="{DC3FFC35-4E33-8632-77D7-85EC70C998CF}"/>
                </a:ext>
              </a:extLst>
            </p:cNvPr>
            <p:cNvSpPr txBox="1"/>
            <p:nvPr/>
          </p:nvSpPr>
          <p:spPr>
            <a:xfrm>
              <a:off x="513710" y="1438383"/>
              <a:ext cx="780836" cy="523220"/>
            </a:xfrm>
            <a:prstGeom prst="rect">
              <a:avLst/>
            </a:prstGeom>
            <a:noFill/>
          </p:spPr>
          <p:txBody>
            <a:bodyPr wrap="square" rtlCol="0">
              <a:spAutoFit/>
            </a:bodyPr>
            <a:lstStyle/>
            <a:p>
              <a:r>
                <a:rPr lang="en-US" sz="2800" dirty="0"/>
                <a:t>a)</a:t>
              </a:r>
            </a:p>
          </p:txBody>
        </p:sp>
      </p:grpSp>
      <p:grpSp>
        <p:nvGrpSpPr>
          <p:cNvPr id="23" name="Group 22">
            <a:extLst>
              <a:ext uri="{FF2B5EF4-FFF2-40B4-BE49-F238E27FC236}">
                <a16:creationId xmlns:a16="http://schemas.microsoft.com/office/drawing/2014/main" id="{B530F645-56B7-8ECB-7F24-A2AE1CC62039}"/>
              </a:ext>
            </a:extLst>
          </p:cNvPr>
          <p:cNvGrpSpPr/>
          <p:nvPr/>
        </p:nvGrpSpPr>
        <p:grpSpPr>
          <a:xfrm>
            <a:off x="6236415" y="1428109"/>
            <a:ext cx="4818578" cy="1910141"/>
            <a:chOff x="513710" y="1438383"/>
            <a:chExt cx="4818578" cy="1910141"/>
          </a:xfrm>
        </p:grpSpPr>
        <p:sp>
          <p:nvSpPr>
            <p:cNvPr id="24" name="TextBox 23">
              <a:extLst>
                <a:ext uri="{FF2B5EF4-FFF2-40B4-BE49-F238E27FC236}">
                  <a16:creationId xmlns:a16="http://schemas.microsoft.com/office/drawing/2014/main" id="{9BF75811-D608-E7BA-487A-1207AC4EAF64}"/>
                </a:ext>
              </a:extLst>
            </p:cNvPr>
            <p:cNvSpPr txBox="1"/>
            <p:nvPr/>
          </p:nvSpPr>
          <p:spPr>
            <a:xfrm>
              <a:off x="1243174" y="1582221"/>
              <a:ext cx="3996647" cy="1077218"/>
            </a:xfrm>
            <a:prstGeom prst="rect">
              <a:avLst/>
            </a:prstGeom>
            <a:noFill/>
          </p:spPr>
          <p:txBody>
            <a:bodyPr wrap="square" rtlCol="0">
              <a:spAutoFit/>
            </a:bodyPr>
            <a:lstStyle/>
            <a:p>
              <a:r>
                <a:rPr lang="en-US" sz="3200" dirty="0"/>
                <a:t>8 685 920</a:t>
              </a:r>
            </a:p>
            <a:p>
              <a:r>
                <a:rPr lang="en-US" sz="3200" dirty="0"/>
                <a:t>   685 920</a:t>
              </a:r>
            </a:p>
          </p:txBody>
        </p:sp>
        <p:sp>
          <p:nvSpPr>
            <p:cNvPr id="25" name="TextBox 24">
              <a:extLst>
                <a:ext uri="{FF2B5EF4-FFF2-40B4-BE49-F238E27FC236}">
                  <a16:creationId xmlns:a16="http://schemas.microsoft.com/office/drawing/2014/main" id="{96C88DB0-9312-B2B4-26AF-F30285FA6F29}"/>
                </a:ext>
              </a:extLst>
            </p:cNvPr>
            <p:cNvSpPr txBox="1"/>
            <p:nvPr/>
          </p:nvSpPr>
          <p:spPr>
            <a:xfrm>
              <a:off x="873304" y="1818526"/>
              <a:ext cx="452063" cy="584775"/>
            </a:xfrm>
            <a:prstGeom prst="rect">
              <a:avLst/>
            </a:prstGeom>
            <a:noFill/>
          </p:spPr>
          <p:txBody>
            <a:bodyPr wrap="square" rtlCol="0">
              <a:spAutoFit/>
            </a:bodyPr>
            <a:lstStyle/>
            <a:p>
              <a:r>
                <a:rPr lang="en-US" sz="3200" dirty="0"/>
                <a:t>-</a:t>
              </a:r>
            </a:p>
          </p:txBody>
        </p:sp>
        <p:cxnSp>
          <p:nvCxnSpPr>
            <p:cNvPr id="27" name="Straight Connector 26">
              <a:extLst>
                <a:ext uri="{FF2B5EF4-FFF2-40B4-BE49-F238E27FC236}">
                  <a16:creationId xmlns:a16="http://schemas.microsoft.com/office/drawing/2014/main" id="{D4DA351C-6778-1977-F776-1317DFE2948C}"/>
                </a:ext>
              </a:extLst>
            </p:cNvPr>
            <p:cNvCxnSpPr/>
            <p:nvPr/>
          </p:nvCxnSpPr>
          <p:spPr>
            <a:xfrm>
              <a:off x="1089062" y="2743200"/>
              <a:ext cx="2743200" cy="0"/>
            </a:xfrm>
            <a:prstGeom prst="line">
              <a:avLst/>
            </a:prstGeom>
            <a:ln w="38100"/>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E0C75A3B-2320-7493-60FC-F9C4441A3841}"/>
                </a:ext>
              </a:extLst>
            </p:cNvPr>
            <p:cNvSpPr txBox="1"/>
            <p:nvPr/>
          </p:nvSpPr>
          <p:spPr>
            <a:xfrm>
              <a:off x="1335641" y="2763749"/>
              <a:ext cx="3996647" cy="584775"/>
            </a:xfrm>
            <a:prstGeom prst="rect">
              <a:avLst/>
            </a:prstGeom>
            <a:noFill/>
          </p:spPr>
          <p:txBody>
            <a:bodyPr wrap="square" rtlCol="0">
              <a:spAutoFit/>
            </a:bodyPr>
            <a:lstStyle/>
            <a:p>
              <a:r>
                <a:rPr lang="en-US" sz="3200" dirty="0"/>
                <a:t>8 000 000</a:t>
              </a:r>
            </a:p>
          </p:txBody>
        </p:sp>
        <p:sp>
          <p:nvSpPr>
            <p:cNvPr id="29" name="TextBox 28">
              <a:extLst>
                <a:ext uri="{FF2B5EF4-FFF2-40B4-BE49-F238E27FC236}">
                  <a16:creationId xmlns:a16="http://schemas.microsoft.com/office/drawing/2014/main" id="{D852C5E3-8DDB-B057-0712-515B12181574}"/>
                </a:ext>
              </a:extLst>
            </p:cNvPr>
            <p:cNvSpPr txBox="1"/>
            <p:nvPr/>
          </p:nvSpPr>
          <p:spPr>
            <a:xfrm>
              <a:off x="513710" y="1438383"/>
              <a:ext cx="780836" cy="523220"/>
            </a:xfrm>
            <a:prstGeom prst="rect">
              <a:avLst/>
            </a:prstGeom>
            <a:noFill/>
          </p:spPr>
          <p:txBody>
            <a:bodyPr wrap="square" rtlCol="0">
              <a:spAutoFit/>
            </a:bodyPr>
            <a:lstStyle/>
            <a:p>
              <a:r>
                <a:rPr lang="en-US" sz="2800" dirty="0"/>
                <a:t>b)</a:t>
              </a:r>
            </a:p>
          </p:txBody>
        </p:sp>
      </p:grpSp>
      <p:grpSp>
        <p:nvGrpSpPr>
          <p:cNvPr id="38" name="Group 37">
            <a:extLst>
              <a:ext uri="{FF2B5EF4-FFF2-40B4-BE49-F238E27FC236}">
                <a16:creationId xmlns:a16="http://schemas.microsoft.com/office/drawing/2014/main" id="{FCC45F94-F41B-D99A-B7BF-BF37494BBEDC}"/>
              </a:ext>
            </a:extLst>
          </p:cNvPr>
          <p:cNvGrpSpPr/>
          <p:nvPr/>
        </p:nvGrpSpPr>
        <p:grpSpPr>
          <a:xfrm>
            <a:off x="565080" y="3945277"/>
            <a:ext cx="4726111" cy="1899867"/>
            <a:chOff x="513710" y="1438383"/>
            <a:chExt cx="4726111" cy="1899867"/>
          </a:xfrm>
        </p:grpSpPr>
        <p:sp>
          <p:nvSpPr>
            <p:cNvPr id="39" name="TextBox 38">
              <a:extLst>
                <a:ext uri="{FF2B5EF4-FFF2-40B4-BE49-F238E27FC236}">
                  <a16:creationId xmlns:a16="http://schemas.microsoft.com/office/drawing/2014/main" id="{879F7258-E5AA-1257-A5D4-773C7724076E}"/>
                </a:ext>
              </a:extLst>
            </p:cNvPr>
            <p:cNvSpPr txBox="1"/>
            <p:nvPr/>
          </p:nvSpPr>
          <p:spPr>
            <a:xfrm>
              <a:off x="1243174" y="1582221"/>
              <a:ext cx="3996647" cy="1077218"/>
            </a:xfrm>
            <a:prstGeom prst="rect">
              <a:avLst/>
            </a:prstGeom>
            <a:noFill/>
          </p:spPr>
          <p:txBody>
            <a:bodyPr wrap="square" rtlCol="0">
              <a:spAutoFit/>
            </a:bodyPr>
            <a:lstStyle/>
            <a:p>
              <a:r>
                <a:rPr lang="en-US" sz="3200" dirty="0"/>
                <a:t>3 123 000</a:t>
              </a:r>
            </a:p>
            <a:p>
              <a:r>
                <a:rPr lang="en-US" sz="3200" dirty="0"/>
                <a:t>   209 000</a:t>
              </a:r>
            </a:p>
          </p:txBody>
        </p:sp>
        <p:sp>
          <p:nvSpPr>
            <p:cNvPr id="40" name="TextBox 39">
              <a:extLst>
                <a:ext uri="{FF2B5EF4-FFF2-40B4-BE49-F238E27FC236}">
                  <a16:creationId xmlns:a16="http://schemas.microsoft.com/office/drawing/2014/main" id="{70DE3C08-2DB4-0377-5E54-D34CF78ECD30}"/>
                </a:ext>
              </a:extLst>
            </p:cNvPr>
            <p:cNvSpPr txBox="1"/>
            <p:nvPr/>
          </p:nvSpPr>
          <p:spPr>
            <a:xfrm>
              <a:off x="873304" y="1818526"/>
              <a:ext cx="452063" cy="584775"/>
            </a:xfrm>
            <a:prstGeom prst="rect">
              <a:avLst/>
            </a:prstGeom>
            <a:noFill/>
          </p:spPr>
          <p:txBody>
            <a:bodyPr wrap="square" rtlCol="0">
              <a:spAutoFit/>
            </a:bodyPr>
            <a:lstStyle/>
            <a:p>
              <a:r>
                <a:rPr lang="en-US" sz="3200" dirty="0"/>
                <a:t>-</a:t>
              </a:r>
            </a:p>
          </p:txBody>
        </p:sp>
        <p:cxnSp>
          <p:nvCxnSpPr>
            <p:cNvPr id="42" name="Straight Connector 41">
              <a:extLst>
                <a:ext uri="{FF2B5EF4-FFF2-40B4-BE49-F238E27FC236}">
                  <a16:creationId xmlns:a16="http://schemas.microsoft.com/office/drawing/2014/main" id="{855B6E01-C167-8AF2-2A09-4AE0829529D2}"/>
                </a:ext>
              </a:extLst>
            </p:cNvPr>
            <p:cNvCxnSpPr/>
            <p:nvPr/>
          </p:nvCxnSpPr>
          <p:spPr>
            <a:xfrm>
              <a:off x="1089062" y="2743200"/>
              <a:ext cx="2743200" cy="0"/>
            </a:xfrm>
            <a:prstGeom prst="line">
              <a:avLst/>
            </a:prstGeom>
            <a:ln w="38100"/>
          </p:spPr>
          <p:style>
            <a:lnRef idx="1">
              <a:schemeClr val="dk1"/>
            </a:lnRef>
            <a:fillRef idx="0">
              <a:schemeClr val="dk1"/>
            </a:fillRef>
            <a:effectRef idx="0">
              <a:schemeClr val="dk1"/>
            </a:effectRef>
            <a:fontRef idx="minor">
              <a:schemeClr val="tx1"/>
            </a:fontRef>
          </p:style>
        </p:cxnSp>
        <p:sp>
          <p:nvSpPr>
            <p:cNvPr id="43" name="TextBox 42">
              <a:extLst>
                <a:ext uri="{FF2B5EF4-FFF2-40B4-BE49-F238E27FC236}">
                  <a16:creationId xmlns:a16="http://schemas.microsoft.com/office/drawing/2014/main" id="{0F0B0D09-88F7-1C79-D7A0-883756F1338E}"/>
                </a:ext>
              </a:extLst>
            </p:cNvPr>
            <p:cNvSpPr txBox="1"/>
            <p:nvPr/>
          </p:nvSpPr>
          <p:spPr>
            <a:xfrm>
              <a:off x="1243173" y="2753475"/>
              <a:ext cx="3996647" cy="584775"/>
            </a:xfrm>
            <a:prstGeom prst="rect">
              <a:avLst/>
            </a:prstGeom>
            <a:noFill/>
          </p:spPr>
          <p:txBody>
            <a:bodyPr wrap="square" rtlCol="0">
              <a:spAutoFit/>
            </a:bodyPr>
            <a:lstStyle/>
            <a:p>
              <a:r>
                <a:rPr lang="en-US" sz="3200" dirty="0"/>
                <a:t>3 126 000</a:t>
              </a:r>
            </a:p>
          </p:txBody>
        </p:sp>
        <p:sp>
          <p:nvSpPr>
            <p:cNvPr id="44" name="TextBox 43">
              <a:extLst>
                <a:ext uri="{FF2B5EF4-FFF2-40B4-BE49-F238E27FC236}">
                  <a16:creationId xmlns:a16="http://schemas.microsoft.com/office/drawing/2014/main" id="{E06F85FC-3713-96AC-D8DE-880ECD0A27C5}"/>
                </a:ext>
              </a:extLst>
            </p:cNvPr>
            <p:cNvSpPr txBox="1"/>
            <p:nvPr/>
          </p:nvSpPr>
          <p:spPr>
            <a:xfrm>
              <a:off x="513710" y="1438383"/>
              <a:ext cx="780836" cy="523220"/>
            </a:xfrm>
            <a:prstGeom prst="rect">
              <a:avLst/>
            </a:prstGeom>
            <a:noFill/>
          </p:spPr>
          <p:txBody>
            <a:bodyPr wrap="square" rtlCol="0">
              <a:spAutoFit/>
            </a:bodyPr>
            <a:lstStyle/>
            <a:p>
              <a:r>
                <a:rPr lang="en-US" sz="2800" dirty="0"/>
                <a:t>c)</a:t>
              </a:r>
            </a:p>
          </p:txBody>
        </p:sp>
      </p:grpSp>
      <p:grpSp>
        <p:nvGrpSpPr>
          <p:cNvPr id="48" name="Group 47">
            <a:extLst>
              <a:ext uri="{FF2B5EF4-FFF2-40B4-BE49-F238E27FC236}">
                <a16:creationId xmlns:a16="http://schemas.microsoft.com/office/drawing/2014/main" id="{AF3C45D9-617A-0913-92F5-6E08A2439625}"/>
              </a:ext>
            </a:extLst>
          </p:cNvPr>
          <p:cNvGrpSpPr/>
          <p:nvPr/>
        </p:nvGrpSpPr>
        <p:grpSpPr>
          <a:xfrm>
            <a:off x="6195318" y="3863084"/>
            <a:ext cx="4787756" cy="1930689"/>
            <a:chOff x="513710" y="1438383"/>
            <a:chExt cx="4787756" cy="1930689"/>
          </a:xfrm>
        </p:grpSpPr>
        <p:sp>
          <p:nvSpPr>
            <p:cNvPr id="49" name="TextBox 48">
              <a:extLst>
                <a:ext uri="{FF2B5EF4-FFF2-40B4-BE49-F238E27FC236}">
                  <a16:creationId xmlns:a16="http://schemas.microsoft.com/office/drawing/2014/main" id="{7C9CE08E-C8EA-668D-4A36-BB0D30F73F48}"/>
                </a:ext>
              </a:extLst>
            </p:cNvPr>
            <p:cNvSpPr txBox="1"/>
            <p:nvPr/>
          </p:nvSpPr>
          <p:spPr>
            <a:xfrm>
              <a:off x="1243174" y="1582221"/>
              <a:ext cx="3996647" cy="1077218"/>
            </a:xfrm>
            <a:prstGeom prst="rect">
              <a:avLst/>
            </a:prstGeom>
            <a:noFill/>
          </p:spPr>
          <p:txBody>
            <a:bodyPr wrap="square" rtlCol="0">
              <a:spAutoFit/>
            </a:bodyPr>
            <a:lstStyle/>
            <a:p>
              <a:r>
                <a:rPr lang="en-US" sz="3200" dirty="0"/>
                <a:t>83 881 329</a:t>
              </a:r>
            </a:p>
            <a:p>
              <a:r>
                <a:rPr lang="en-US" sz="3200" dirty="0"/>
                <a:t>     109 452</a:t>
              </a:r>
            </a:p>
          </p:txBody>
        </p:sp>
        <p:sp>
          <p:nvSpPr>
            <p:cNvPr id="51" name="TextBox 50">
              <a:extLst>
                <a:ext uri="{FF2B5EF4-FFF2-40B4-BE49-F238E27FC236}">
                  <a16:creationId xmlns:a16="http://schemas.microsoft.com/office/drawing/2014/main" id="{6E3C9626-C8A5-3C61-CCB7-B68892099912}"/>
                </a:ext>
              </a:extLst>
            </p:cNvPr>
            <p:cNvSpPr txBox="1"/>
            <p:nvPr/>
          </p:nvSpPr>
          <p:spPr>
            <a:xfrm>
              <a:off x="873304" y="1818526"/>
              <a:ext cx="452063" cy="584775"/>
            </a:xfrm>
            <a:prstGeom prst="rect">
              <a:avLst/>
            </a:prstGeom>
            <a:noFill/>
          </p:spPr>
          <p:txBody>
            <a:bodyPr wrap="square" rtlCol="0">
              <a:spAutoFit/>
            </a:bodyPr>
            <a:lstStyle/>
            <a:p>
              <a:r>
                <a:rPr lang="en-US" sz="3200" dirty="0"/>
                <a:t>+</a:t>
              </a:r>
            </a:p>
          </p:txBody>
        </p:sp>
        <p:cxnSp>
          <p:nvCxnSpPr>
            <p:cNvPr id="52" name="Straight Connector 51">
              <a:extLst>
                <a:ext uri="{FF2B5EF4-FFF2-40B4-BE49-F238E27FC236}">
                  <a16:creationId xmlns:a16="http://schemas.microsoft.com/office/drawing/2014/main" id="{C358ED8C-91DB-6DA9-5A17-1BE4F4340ACF}"/>
                </a:ext>
              </a:extLst>
            </p:cNvPr>
            <p:cNvCxnSpPr/>
            <p:nvPr/>
          </p:nvCxnSpPr>
          <p:spPr>
            <a:xfrm>
              <a:off x="1089062" y="2743200"/>
              <a:ext cx="2743200" cy="0"/>
            </a:xfrm>
            <a:prstGeom prst="line">
              <a:avLst/>
            </a:prstGeom>
            <a:ln w="38100"/>
          </p:spPr>
          <p:style>
            <a:lnRef idx="1">
              <a:schemeClr val="dk1"/>
            </a:lnRef>
            <a:fillRef idx="0">
              <a:schemeClr val="dk1"/>
            </a:fillRef>
            <a:effectRef idx="0">
              <a:schemeClr val="dk1"/>
            </a:effectRef>
            <a:fontRef idx="minor">
              <a:schemeClr val="tx1"/>
            </a:fontRef>
          </p:style>
        </p:cxnSp>
        <p:sp>
          <p:nvSpPr>
            <p:cNvPr id="55" name="TextBox 54">
              <a:extLst>
                <a:ext uri="{FF2B5EF4-FFF2-40B4-BE49-F238E27FC236}">
                  <a16:creationId xmlns:a16="http://schemas.microsoft.com/office/drawing/2014/main" id="{9C38E331-2C85-2FDF-3E7F-21FEDD0DDABD}"/>
                </a:ext>
              </a:extLst>
            </p:cNvPr>
            <p:cNvSpPr txBox="1"/>
            <p:nvPr/>
          </p:nvSpPr>
          <p:spPr>
            <a:xfrm>
              <a:off x="1304819" y="2784297"/>
              <a:ext cx="3996647" cy="584775"/>
            </a:xfrm>
            <a:prstGeom prst="rect">
              <a:avLst/>
            </a:prstGeom>
            <a:noFill/>
          </p:spPr>
          <p:txBody>
            <a:bodyPr wrap="square" rtlCol="0">
              <a:spAutoFit/>
            </a:bodyPr>
            <a:lstStyle/>
            <a:p>
              <a:r>
                <a:rPr lang="en-US" sz="3200" dirty="0"/>
                <a:t>83 990 781</a:t>
              </a:r>
            </a:p>
          </p:txBody>
        </p:sp>
        <p:sp>
          <p:nvSpPr>
            <p:cNvPr id="56" name="TextBox 55">
              <a:extLst>
                <a:ext uri="{FF2B5EF4-FFF2-40B4-BE49-F238E27FC236}">
                  <a16:creationId xmlns:a16="http://schemas.microsoft.com/office/drawing/2014/main" id="{C2DF72A7-A7F0-A2F6-DB2B-BD256AF8D418}"/>
                </a:ext>
              </a:extLst>
            </p:cNvPr>
            <p:cNvSpPr txBox="1"/>
            <p:nvPr/>
          </p:nvSpPr>
          <p:spPr>
            <a:xfrm>
              <a:off x="513710" y="1438383"/>
              <a:ext cx="780836" cy="523220"/>
            </a:xfrm>
            <a:prstGeom prst="rect">
              <a:avLst/>
            </a:prstGeom>
            <a:noFill/>
          </p:spPr>
          <p:txBody>
            <a:bodyPr wrap="square" rtlCol="0">
              <a:spAutoFit/>
            </a:bodyPr>
            <a:lstStyle/>
            <a:p>
              <a:r>
                <a:rPr lang="en-US" sz="2800" dirty="0"/>
                <a:t>d)</a:t>
              </a:r>
            </a:p>
          </p:txBody>
        </p:sp>
      </p:grpSp>
      <p:sp>
        <p:nvSpPr>
          <p:cNvPr id="58" name="Rectangle: Rounded Corners 57">
            <a:extLst>
              <a:ext uri="{FF2B5EF4-FFF2-40B4-BE49-F238E27FC236}">
                <a16:creationId xmlns:a16="http://schemas.microsoft.com/office/drawing/2014/main" id="{F2B8439E-F5E0-AC2C-343E-4E1D83EAD400}"/>
              </a:ext>
            </a:extLst>
          </p:cNvPr>
          <p:cNvSpPr/>
          <p:nvPr/>
        </p:nvSpPr>
        <p:spPr>
          <a:xfrm>
            <a:off x="3832261" y="2753474"/>
            <a:ext cx="657546" cy="626724"/>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59" name="Rectangle: Rounded Corners 58">
            <a:extLst>
              <a:ext uri="{FF2B5EF4-FFF2-40B4-BE49-F238E27FC236}">
                <a16:creationId xmlns:a16="http://schemas.microsoft.com/office/drawing/2014/main" id="{6221A5DD-5099-1539-8D96-7A0F4EB2B5A1}"/>
              </a:ext>
            </a:extLst>
          </p:cNvPr>
          <p:cNvSpPr/>
          <p:nvPr/>
        </p:nvSpPr>
        <p:spPr>
          <a:xfrm>
            <a:off x="9616611" y="2486346"/>
            <a:ext cx="657546" cy="626724"/>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60" name="Rectangle: Rounded Corners 59">
            <a:extLst>
              <a:ext uri="{FF2B5EF4-FFF2-40B4-BE49-F238E27FC236}">
                <a16:creationId xmlns:a16="http://schemas.microsoft.com/office/drawing/2014/main" id="{DCD13DB0-A2FD-6065-6DD6-1C040B9B08B2}"/>
              </a:ext>
            </a:extLst>
          </p:cNvPr>
          <p:cNvSpPr/>
          <p:nvPr/>
        </p:nvSpPr>
        <p:spPr>
          <a:xfrm>
            <a:off x="3996647" y="4941870"/>
            <a:ext cx="657546" cy="626724"/>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61" name="Rectangle: Rounded Corners 60">
            <a:extLst>
              <a:ext uri="{FF2B5EF4-FFF2-40B4-BE49-F238E27FC236}">
                <a16:creationId xmlns:a16="http://schemas.microsoft.com/office/drawing/2014/main" id="{EF490BA8-A718-8532-D986-00F8FB29D299}"/>
              </a:ext>
            </a:extLst>
          </p:cNvPr>
          <p:cNvSpPr/>
          <p:nvPr/>
        </p:nvSpPr>
        <p:spPr>
          <a:xfrm>
            <a:off x="9709079" y="4849402"/>
            <a:ext cx="657546" cy="626724"/>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62" name="Rectangle: Rounded Corners 61">
            <a:extLst>
              <a:ext uri="{FF2B5EF4-FFF2-40B4-BE49-F238E27FC236}">
                <a16:creationId xmlns:a16="http://schemas.microsoft.com/office/drawing/2014/main" id="{4A9BB8A1-113C-6BEA-9BB0-7AAB1D4C9EB8}"/>
              </a:ext>
            </a:extLst>
          </p:cNvPr>
          <p:cNvSpPr/>
          <p:nvPr/>
        </p:nvSpPr>
        <p:spPr>
          <a:xfrm>
            <a:off x="3830549" y="2751762"/>
            <a:ext cx="657546" cy="626724"/>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S</a:t>
            </a:r>
          </a:p>
        </p:txBody>
      </p:sp>
      <p:sp>
        <p:nvSpPr>
          <p:cNvPr id="63" name="Rectangle: Rounded Corners 62">
            <a:extLst>
              <a:ext uri="{FF2B5EF4-FFF2-40B4-BE49-F238E27FC236}">
                <a16:creationId xmlns:a16="http://schemas.microsoft.com/office/drawing/2014/main" id="{7D844C86-BEC7-2EAA-58AE-6BD4BDC0E2A0}"/>
              </a:ext>
            </a:extLst>
          </p:cNvPr>
          <p:cNvSpPr/>
          <p:nvPr/>
        </p:nvSpPr>
        <p:spPr>
          <a:xfrm>
            <a:off x="1335640" y="2137025"/>
            <a:ext cx="2424702" cy="493159"/>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     200 000</a:t>
            </a:r>
          </a:p>
        </p:txBody>
      </p:sp>
      <p:sp>
        <p:nvSpPr>
          <p:cNvPr id="64" name="Rectangle: Rounded Corners 63">
            <a:extLst>
              <a:ext uri="{FF2B5EF4-FFF2-40B4-BE49-F238E27FC236}">
                <a16:creationId xmlns:a16="http://schemas.microsoft.com/office/drawing/2014/main" id="{B556240E-B6E2-7875-BFD7-93D8EE2F8278}"/>
              </a:ext>
            </a:extLst>
          </p:cNvPr>
          <p:cNvSpPr/>
          <p:nvPr/>
        </p:nvSpPr>
        <p:spPr>
          <a:xfrm>
            <a:off x="1181527" y="2866490"/>
            <a:ext cx="2619911" cy="493159"/>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298 591 220</a:t>
            </a:r>
          </a:p>
        </p:txBody>
      </p:sp>
      <p:sp>
        <p:nvSpPr>
          <p:cNvPr id="65" name="Rectangle: Rounded Corners 64">
            <a:extLst>
              <a:ext uri="{FF2B5EF4-FFF2-40B4-BE49-F238E27FC236}">
                <a16:creationId xmlns:a16="http://schemas.microsoft.com/office/drawing/2014/main" id="{86455C30-48F3-6A27-2EAD-E475D0EDD061}"/>
              </a:ext>
            </a:extLst>
          </p:cNvPr>
          <p:cNvSpPr/>
          <p:nvPr/>
        </p:nvSpPr>
        <p:spPr>
          <a:xfrm>
            <a:off x="9614900" y="2494908"/>
            <a:ext cx="657546" cy="626724"/>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Đ</a:t>
            </a:r>
          </a:p>
        </p:txBody>
      </p:sp>
      <p:sp>
        <p:nvSpPr>
          <p:cNvPr id="66" name="Rectangle: Rounded Corners 65">
            <a:extLst>
              <a:ext uri="{FF2B5EF4-FFF2-40B4-BE49-F238E27FC236}">
                <a16:creationId xmlns:a16="http://schemas.microsoft.com/office/drawing/2014/main" id="{58D786A4-9453-20BD-C722-0F21DB453295}"/>
              </a:ext>
            </a:extLst>
          </p:cNvPr>
          <p:cNvSpPr/>
          <p:nvPr/>
        </p:nvSpPr>
        <p:spPr>
          <a:xfrm>
            <a:off x="1017141" y="5322013"/>
            <a:ext cx="2619911" cy="493159"/>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2 914 000</a:t>
            </a:r>
          </a:p>
        </p:txBody>
      </p:sp>
      <p:sp>
        <p:nvSpPr>
          <p:cNvPr id="67" name="Rectangle: Rounded Corners 66">
            <a:extLst>
              <a:ext uri="{FF2B5EF4-FFF2-40B4-BE49-F238E27FC236}">
                <a16:creationId xmlns:a16="http://schemas.microsoft.com/office/drawing/2014/main" id="{8775895B-C579-DDF6-A135-249C1E615B15}"/>
              </a:ext>
            </a:extLst>
          </p:cNvPr>
          <p:cNvSpPr/>
          <p:nvPr/>
        </p:nvSpPr>
        <p:spPr>
          <a:xfrm>
            <a:off x="3984661" y="4919609"/>
            <a:ext cx="657546" cy="626724"/>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S</a:t>
            </a:r>
          </a:p>
        </p:txBody>
      </p:sp>
      <p:sp>
        <p:nvSpPr>
          <p:cNvPr id="68" name="Rectangle: Rounded Corners 67">
            <a:extLst>
              <a:ext uri="{FF2B5EF4-FFF2-40B4-BE49-F238E27FC236}">
                <a16:creationId xmlns:a16="http://schemas.microsoft.com/office/drawing/2014/main" id="{390A2000-5EAC-8D29-341C-08278264720F}"/>
              </a:ext>
            </a:extLst>
          </p:cNvPr>
          <p:cNvSpPr/>
          <p:nvPr/>
        </p:nvSpPr>
        <p:spPr>
          <a:xfrm>
            <a:off x="9707368" y="4837416"/>
            <a:ext cx="657546" cy="626724"/>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Đ</a:t>
            </a:r>
          </a:p>
        </p:txBody>
      </p:sp>
    </p:spTree>
    <p:extLst>
      <p:ext uri="{BB962C8B-B14F-4D97-AF65-F5344CB8AC3E}">
        <p14:creationId xmlns:p14="http://schemas.microsoft.com/office/powerpoint/2010/main" val="2158465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par>
                                <p:cTn id="17" presetID="10" presetClass="entr" presetSubtype="0" fill="hold"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500"/>
                                        <p:tgtEl>
                                          <p:spTgt spid="5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500"/>
                                        <p:tgtEl>
                                          <p:spTgt spid="5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fade">
                                      <p:cBhvr>
                                        <p:cTn id="28" dur="500"/>
                                        <p:tgtEl>
                                          <p:spTgt spid="6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fade">
                                      <p:cBhvr>
                                        <p:cTn id="31" dur="500"/>
                                        <p:tgtEl>
                                          <p:spTgt spid="6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00"/>
                                        <p:tgtEl>
                                          <p:spTgt spid="62"/>
                                        </p:tgtEl>
                                      </p:cBhvr>
                                    </p:animEffect>
                                  </p:childTnLst>
                                  <p:subTnLst>
                                    <p:audio>
                                      <p:cMediaNode>
                                        <p:cTn display="0" masterRel="sameClick">
                                          <p:stCondLst>
                                            <p:cond evt="begin" delay="0">
                                              <p:tn val="34"/>
                                            </p:cond>
                                          </p:stCondLst>
                                          <p:endCondLst>
                                            <p:cond evt="onStopAudio" delay="0">
                                              <p:tgtEl>
                                                <p:sldTgt/>
                                              </p:tgtEl>
                                            </p:cond>
                                          </p:endCondLst>
                                        </p:cTn>
                                        <p:tgtEl>
                                          <p:sndTgt r:embed="rId2" name="Am-thanh-tra-loi-dung-www_nhacchuongvui_com.wav"/>
                                        </p:tgtEl>
                                      </p:cMediaNode>
                                    </p:audio>
                                  </p:sub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wipe(down)">
                                      <p:cBhvr>
                                        <p:cTn id="41" dur="500"/>
                                        <p:tgtEl>
                                          <p:spTgt spid="6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wipe(down)">
                                      <p:cBhvr>
                                        <p:cTn id="46" dur="500"/>
                                        <p:tgtEl>
                                          <p:spTgt spid="6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65"/>
                                        </p:tgtEl>
                                        <p:attrNameLst>
                                          <p:attrName>style.visibility</p:attrName>
                                        </p:attrNameLst>
                                      </p:cBhvr>
                                      <p:to>
                                        <p:strVal val="visible"/>
                                      </p:to>
                                    </p:set>
                                    <p:animEffect transition="in" filter="wipe(down)">
                                      <p:cBhvr>
                                        <p:cTn id="51" dur="500"/>
                                        <p:tgtEl>
                                          <p:spTgt spid="65"/>
                                        </p:tgtEl>
                                      </p:cBhvr>
                                    </p:animEffect>
                                  </p:childTnLst>
                                  <p:subTnLst>
                                    <p:audio>
                                      <p:cMediaNode>
                                        <p:cTn display="0" masterRel="sameClick">
                                          <p:stCondLst>
                                            <p:cond evt="begin" delay="0">
                                              <p:tn val="49"/>
                                            </p:cond>
                                          </p:stCondLst>
                                          <p:endCondLst>
                                            <p:cond evt="onStopAudio" delay="0">
                                              <p:tgtEl>
                                                <p:sldTgt/>
                                              </p:tgtEl>
                                            </p:cond>
                                          </p:endCondLst>
                                        </p:cTn>
                                        <p:tgtEl>
                                          <p:sndTgt r:embed="rId2" name="Am-thanh-tra-loi-dung-www_nhacchuongvui_com.wav"/>
                                        </p:tgtEl>
                                      </p:cMediaNode>
                                    </p:audio>
                                  </p:sub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67"/>
                                        </p:tgtEl>
                                        <p:attrNameLst>
                                          <p:attrName>style.visibility</p:attrName>
                                        </p:attrNameLst>
                                      </p:cBhvr>
                                      <p:to>
                                        <p:strVal val="visible"/>
                                      </p:to>
                                    </p:set>
                                    <p:animEffect transition="in" filter="wipe(down)">
                                      <p:cBhvr>
                                        <p:cTn id="56" dur="500"/>
                                        <p:tgtEl>
                                          <p:spTgt spid="67"/>
                                        </p:tgtEl>
                                      </p:cBhvr>
                                    </p:animEffect>
                                  </p:childTnLst>
                                  <p:subTnLst>
                                    <p:audio>
                                      <p:cMediaNode>
                                        <p:cTn display="0" masterRel="sameClick">
                                          <p:stCondLst>
                                            <p:cond evt="begin" delay="0">
                                              <p:tn val="54"/>
                                            </p:cond>
                                          </p:stCondLst>
                                          <p:endCondLst>
                                            <p:cond evt="onStopAudio" delay="0">
                                              <p:tgtEl>
                                                <p:sldTgt/>
                                              </p:tgtEl>
                                            </p:cond>
                                          </p:endCondLst>
                                        </p:cTn>
                                        <p:tgtEl>
                                          <p:sndTgt r:embed="rId2" name="Am-thanh-tra-loi-dung-www_nhacchuongvui_com.wav"/>
                                        </p:tgtEl>
                                      </p:cMediaNode>
                                    </p:audio>
                                  </p:sub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down)">
                                      <p:cBhvr>
                                        <p:cTn id="61" dur="500"/>
                                        <p:tgtEl>
                                          <p:spTgt spid="66"/>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68"/>
                                        </p:tgtEl>
                                        <p:attrNameLst>
                                          <p:attrName>style.visibility</p:attrName>
                                        </p:attrNameLst>
                                      </p:cBhvr>
                                      <p:to>
                                        <p:strVal val="visible"/>
                                      </p:to>
                                    </p:set>
                                    <p:animEffect transition="in" filter="wipe(down)">
                                      <p:cBhvr>
                                        <p:cTn id="66" dur="500"/>
                                        <p:tgtEl>
                                          <p:spTgt spid="68"/>
                                        </p:tgtEl>
                                      </p:cBhvr>
                                    </p:animEffect>
                                  </p:childTnLst>
                                  <p:subTnLst>
                                    <p:audio>
                                      <p:cMediaNode>
                                        <p:cTn display="0" masterRel="sameClick">
                                          <p:stCondLst>
                                            <p:cond evt="begin" delay="0">
                                              <p:tn val="64"/>
                                            </p:cond>
                                          </p:stCondLst>
                                          <p:endCondLst>
                                            <p:cond evt="onStopAudio" delay="0">
                                              <p:tgtEl>
                                                <p:sldTgt/>
                                              </p:tgtEl>
                                            </p:cond>
                                          </p:endCondLst>
                                        </p:cTn>
                                        <p:tgtEl>
                                          <p:sndTgt r:embed="rId2"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12D4CE-5D81-464A-B784-4DACE3650D02}"/>
              </a:ext>
            </a:extLst>
          </p:cNvPr>
          <p:cNvSpPr/>
          <p:nvPr/>
        </p:nvSpPr>
        <p:spPr>
          <a:xfrm>
            <a:off x="318303" y="187626"/>
            <a:ext cx="11555394" cy="6482749"/>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nvGrpSpPr>
          <p:cNvPr id="2" name="Group 1">
            <a:extLst>
              <a:ext uri="{FF2B5EF4-FFF2-40B4-BE49-F238E27FC236}">
                <a16:creationId xmlns:a16="http://schemas.microsoft.com/office/drawing/2014/main" id="{267BCF54-2ADB-7038-D645-436C26C65C24}"/>
              </a:ext>
            </a:extLst>
          </p:cNvPr>
          <p:cNvGrpSpPr/>
          <p:nvPr/>
        </p:nvGrpSpPr>
        <p:grpSpPr>
          <a:xfrm>
            <a:off x="319558" y="217843"/>
            <a:ext cx="11218321" cy="1744521"/>
            <a:chOff x="237365" y="145924"/>
            <a:chExt cx="11218321" cy="1744521"/>
          </a:xfrm>
        </p:grpSpPr>
        <p:sp>
          <p:nvSpPr>
            <p:cNvPr id="5" name="Rounded Rectangle 3">
              <a:extLst>
                <a:ext uri="{FF2B5EF4-FFF2-40B4-BE49-F238E27FC236}">
                  <a16:creationId xmlns:a16="http://schemas.microsoft.com/office/drawing/2014/main" id="{DCE8EBE4-94BE-6B06-9312-57B7CD472E81}"/>
                </a:ext>
              </a:extLst>
            </p:cNvPr>
            <p:cNvSpPr/>
            <p:nvPr/>
          </p:nvSpPr>
          <p:spPr>
            <a:xfrm>
              <a:off x="237365" y="145924"/>
              <a:ext cx="11218321" cy="1744521"/>
            </a:xfrm>
            <a:prstGeom prst="roundRect">
              <a:avLst>
                <a:gd name="adj" fmla="val 50000"/>
              </a:avLst>
            </a:prstGeom>
            <a:solidFill>
              <a:srgbClr val="FFF5E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6" name="Group 5">
              <a:extLst>
                <a:ext uri="{FF2B5EF4-FFF2-40B4-BE49-F238E27FC236}">
                  <a16:creationId xmlns:a16="http://schemas.microsoft.com/office/drawing/2014/main" id="{A20A585B-0D72-5FD5-9D5C-F395F5DEE16D}"/>
                </a:ext>
              </a:extLst>
            </p:cNvPr>
            <p:cNvGrpSpPr/>
            <p:nvPr/>
          </p:nvGrpSpPr>
          <p:grpSpPr>
            <a:xfrm>
              <a:off x="521985" y="229832"/>
              <a:ext cx="543619" cy="614402"/>
              <a:chOff x="0" y="-15601"/>
              <a:chExt cx="252000" cy="300873"/>
            </a:xfrm>
          </p:grpSpPr>
          <p:sp>
            <p:nvSpPr>
              <p:cNvPr id="9" name="Oval 8">
                <a:extLst>
                  <a:ext uri="{FF2B5EF4-FFF2-40B4-BE49-F238E27FC236}">
                    <a16:creationId xmlns:a16="http://schemas.microsoft.com/office/drawing/2014/main" id="{B5C38D16-3481-63DC-82CF-133CACF6659C}"/>
                  </a:ext>
                </a:extLst>
              </p:cNvPr>
              <p:cNvSpPr/>
              <p:nvPr/>
            </p:nvSpPr>
            <p:spPr>
              <a:xfrm>
                <a:off x="0" y="7557"/>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Text Box 2">
                <a:extLst>
                  <a:ext uri="{FF2B5EF4-FFF2-40B4-BE49-F238E27FC236}">
                    <a16:creationId xmlns:a16="http://schemas.microsoft.com/office/drawing/2014/main" id="{6EDBEC7A-4842-F0DE-F1B0-F057DE9D38C8}"/>
                  </a:ext>
                </a:extLst>
              </p:cNvPr>
              <p:cNvSpPr txBox="1">
                <a:spLocks noChangeArrowheads="1"/>
              </p:cNvSpPr>
              <p:nvPr/>
            </p:nvSpPr>
            <p:spPr bwMode="auto">
              <a:xfrm>
                <a:off x="8674" y="-15601"/>
                <a:ext cx="243326" cy="300873"/>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rPr>
                  <a:t>2</a:t>
                </a:r>
                <a:endParaRPr kumimoji="0" lang="en-US" sz="24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grpSp>
        <p:sp>
          <p:nvSpPr>
            <p:cNvPr id="7" name="Text Box 10">
              <a:extLst>
                <a:ext uri="{FF2B5EF4-FFF2-40B4-BE49-F238E27FC236}">
                  <a16:creationId xmlns:a16="http://schemas.microsoft.com/office/drawing/2014/main" id="{38D9DE4F-8672-950F-A499-35AACED5F0ED}"/>
                </a:ext>
              </a:extLst>
            </p:cNvPr>
            <p:cNvSpPr txBox="1">
              <a:spLocks noChangeArrowheads="1"/>
            </p:cNvSpPr>
            <p:nvPr/>
          </p:nvSpPr>
          <p:spPr bwMode="auto">
            <a:xfrm>
              <a:off x="1112003" y="224434"/>
              <a:ext cx="1012792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vi-VN"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Baloo 2" pitchFamily="2" charset="0"/>
                </a:rPr>
                <a:t>Nhà toán học Lê Văn Thiêm là tiến sĩ toán học đầu tiên của Việt Nam. Em hãy giải ô số bằng cách tính giá trị các biểu thức sau đây để biết được năm sinh của ông.</a:t>
              </a:r>
            </a:p>
          </p:txBody>
        </p:sp>
      </p:grpSp>
      <p:sp>
        <p:nvSpPr>
          <p:cNvPr id="16" name="TextBox 15">
            <a:extLst>
              <a:ext uri="{FF2B5EF4-FFF2-40B4-BE49-F238E27FC236}">
                <a16:creationId xmlns:a16="http://schemas.microsoft.com/office/drawing/2014/main" id="{BA7FB09A-AFE6-A2CC-B0A2-95993307480A}"/>
              </a:ext>
            </a:extLst>
          </p:cNvPr>
          <p:cNvSpPr txBox="1"/>
          <p:nvPr/>
        </p:nvSpPr>
        <p:spPr>
          <a:xfrm>
            <a:off x="6174769" y="3298002"/>
            <a:ext cx="5791200" cy="1815882"/>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999 999 999 + 1</a:t>
            </a:r>
          </a:p>
          <a:p>
            <a:r>
              <a:rPr lang="en-US" sz="2800" dirty="0">
                <a:latin typeface="Cambria" panose="02040503050406030204" pitchFamily="18" charset="0"/>
                <a:ea typeface="Cambria" panose="02040503050406030204" pitchFamily="18" charset="0"/>
              </a:rPr>
              <a:t>82 831 – 82 822</a:t>
            </a:r>
          </a:p>
          <a:p>
            <a:r>
              <a:rPr lang="en-US" sz="2800" dirty="0">
                <a:latin typeface="Cambria" panose="02040503050406030204" pitchFamily="18" charset="0"/>
                <a:ea typeface="Cambria" panose="02040503050406030204" pitchFamily="18" charset="0"/>
              </a:rPr>
              <a:t>36 000 000 + 1 000 000 – 6 000 000</a:t>
            </a:r>
          </a:p>
          <a:p>
            <a:r>
              <a:rPr lang="en-US" sz="2800" dirty="0">
                <a:latin typeface="Cambria" panose="02040503050406030204" pitchFamily="18" charset="0"/>
                <a:ea typeface="Cambria" panose="02040503050406030204" pitchFamily="18" charset="0"/>
              </a:rPr>
              <a:t>24 837 + (739 000 – 39 000)</a:t>
            </a:r>
          </a:p>
        </p:txBody>
      </p:sp>
      <p:pic>
        <p:nvPicPr>
          <p:cNvPr id="18" name="Picture 17">
            <a:extLst>
              <a:ext uri="{FF2B5EF4-FFF2-40B4-BE49-F238E27FC236}">
                <a16:creationId xmlns:a16="http://schemas.microsoft.com/office/drawing/2014/main" id="{00D36299-235D-9A6E-5C16-1B8DC5538230}"/>
              </a:ext>
            </a:extLst>
          </p:cNvPr>
          <p:cNvPicPr>
            <a:picLocks noChangeAspect="1"/>
          </p:cNvPicPr>
          <p:nvPr/>
        </p:nvPicPr>
        <p:blipFill>
          <a:blip r:embed="rId2"/>
          <a:stretch>
            <a:fillRect/>
          </a:stretch>
        </p:blipFill>
        <p:spPr>
          <a:xfrm>
            <a:off x="338833" y="3051855"/>
            <a:ext cx="5794840" cy="2059323"/>
          </a:xfrm>
          <a:prstGeom prst="rect">
            <a:avLst/>
          </a:prstGeom>
        </p:spPr>
      </p:pic>
      <p:sp>
        <p:nvSpPr>
          <p:cNvPr id="19" name="TextBox 18">
            <a:extLst>
              <a:ext uri="{FF2B5EF4-FFF2-40B4-BE49-F238E27FC236}">
                <a16:creationId xmlns:a16="http://schemas.microsoft.com/office/drawing/2014/main" id="{4F51366A-DEDF-E55A-8172-00FF7215573A}"/>
              </a:ext>
            </a:extLst>
          </p:cNvPr>
          <p:cNvSpPr txBox="1"/>
          <p:nvPr/>
        </p:nvSpPr>
        <p:spPr>
          <a:xfrm>
            <a:off x="1890445" y="3287730"/>
            <a:ext cx="328773" cy="461665"/>
          </a:xfrm>
          <a:prstGeom prst="rect">
            <a:avLst/>
          </a:prstGeom>
          <a:noFill/>
        </p:spPr>
        <p:txBody>
          <a:bodyPr wrap="square" rtlCol="0">
            <a:spAutoFit/>
          </a:bodyPr>
          <a:lstStyle/>
          <a:p>
            <a:r>
              <a:rPr lang="en-US" sz="2400" dirty="0">
                <a:solidFill>
                  <a:srgbClr val="FF0000"/>
                </a:solidFill>
              </a:rPr>
              <a:t>1</a:t>
            </a:r>
          </a:p>
        </p:txBody>
      </p:sp>
      <p:sp>
        <p:nvSpPr>
          <p:cNvPr id="20" name="TextBox 19">
            <a:extLst>
              <a:ext uri="{FF2B5EF4-FFF2-40B4-BE49-F238E27FC236}">
                <a16:creationId xmlns:a16="http://schemas.microsoft.com/office/drawing/2014/main" id="{79677189-7DD0-E0F5-BB5F-D1EF418176F0}"/>
              </a:ext>
            </a:extLst>
          </p:cNvPr>
          <p:cNvSpPr txBox="1"/>
          <p:nvPr/>
        </p:nvSpPr>
        <p:spPr>
          <a:xfrm>
            <a:off x="2291137" y="3298004"/>
            <a:ext cx="328773" cy="461665"/>
          </a:xfrm>
          <a:prstGeom prst="rect">
            <a:avLst/>
          </a:prstGeom>
          <a:noFill/>
        </p:spPr>
        <p:txBody>
          <a:bodyPr wrap="square" rtlCol="0">
            <a:spAutoFit/>
          </a:bodyPr>
          <a:lstStyle/>
          <a:p>
            <a:r>
              <a:rPr lang="en-US" sz="2400" dirty="0">
                <a:solidFill>
                  <a:srgbClr val="FF0000"/>
                </a:solidFill>
              </a:rPr>
              <a:t>0</a:t>
            </a:r>
          </a:p>
        </p:txBody>
      </p:sp>
      <p:sp>
        <p:nvSpPr>
          <p:cNvPr id="22" name="TextBox 21">
            <a:extLst>
              <a:ext uri="{FF2B5EF4-FFF2-40B4-BE49-F238E27FC236}">
                <a16:creationId xmlns:a16="http://schemas.microsoft.com/office/drawing/2014/main" id="{81655CBF-3BED-CBBB-BA6B-F36CF0A324C7}"/>
              </a:ext>
            </a:extLst>
          </p:cNvPr>
          <p:cNvSpPr txBox="1"/>
          <p:nvPr/>
        </p:nvSpPr>
        <p:spPr>
          <a:xfrm>
            <a:off x="2722651" y="3287730"/>
            <a:ext cx="328773" cy="461665"/>
          </a:xfrm>
          <a:prstGeom prst="rect">
            <a:avLst/>
          </a:prstGeom>
          <a:noFill/>
        </p:spPr>
        <p:txBody>
          <a:bodyPr wrap="square" rtlCol="0">
            <a:spAutoFit/>
          </a:bodyPr>
          <a:lstStyle/>
          <a:p>
            <a:r>
              <a:rPr lang="en-US" sz="2400" dirty="0">
                <a:solidFill>
                  <a:srgbClr val="FF0000"/>
                </a:solidFill>
              </a:rPr>
              <a:t>0</a:t>
            </a:r>
          </a:p>
        </p:txBody>
      </p:sp>
      <p:sp>
        <p:nvSpPr>
          <p:cNvPr id="26" name="TextBox 25">
            <a:extLst>
              <a:ext uri="{FF2B5EF4-FFF2-40B4-BE49-F238E27FC236}">
                <a16:creationId xmlns:a16="http://schemas.microsoft.com/office/drawing/2014/main" id="{BD99D1FA-CAAA-5C56-7B6E-BE556B013C75}"/>
              </a:ext>
            </a:extLst>
          </p:cNvPr>
          <p:cNvSpPr txBox="1"/>
          <p:nvPr/>
        </p:nvSpPr>
        <p:spPr>
          <a:xfrm>
            <a:off x="3102795" y="3277456"/>
            <a:ext cx="328773" cy="461665"/>
          </a:xfrm>
          <a:prstGeom prst="rect">
            <a:avLst/>
          </a:prstGeom>
          <a:noFill/>
        </p:spPr>
        <p:txBody>
          <a:bodyPr wrap="square" rtlCol="0">
            <a:spAutoFit/>
          </a:bodyPr>
          <a:lstStyle/>
          <a:p>
            <a:r>
              <a:rPr lang="en-US" sz="2400" dirty="0">
                <a:solidFill>
                  <a:srgbClr val="FF0000"/>
                </a:solidFill>
              </a:rPr>
              <a:t>0</a:t>
            </a:r>
          </a:p>
        </p:txBody>
      </p:sp>
      <p:sp>
        <p:nvSpPr>
          <p:cNvPr id="30" name="TextBox 29">
            <a:extLst>
              <a:ext uri="{FF2B5EF4-FFF2-40B4-BE49-F238E27FC236}">
                <a16:creationId xmlns:a16="http://schemas.microsoft.com/office/drawing/2014/main" id="{81185635-8A09-4990-11A7-BCBBC0E4CE87}"/>
              </a:ext>
            </a:extLst>
          </p:cNvPr>
          <p:cNvSpPr txBox="1"/>
          <p:nvPr/>
        </p:nvSpPr>
        <p:spPr>
          <a:xfrm>
            <a:off x="3524035" y="3287730"/>
            <a:ext cx="328773" cy="461665"/>
          </a:xfrm>
          <a:prstGeom prst="rect">
            <a:avLst/>
          </a:prstGeom>
          <a:noFill/>
        </p:spPr>
        <p:txBody>
          <a:bodyPr wrap="square" rtlCol="0">
            <a:spAutoFit/>
          </a:bodyPr>
          <a:lstStyle/>
          <a:p>
            <a:r>
              <a:rPr lang="en-US" sz="2400" dirty="0">
                <a:solidFill>
                  <a:srgbClr val="FF0000"/>
                </a:solidFill>
              </a:rPr>
              <a:t>0</a:t>
            </a:r>
          </a:p>
        </p:txBody>
      </p:sp>
      <p:sp>
        <p:nvSpPr>
          <p:cNvPr id="31" name="TextBox 30">
            <a:extLst>
              <a:ext uri="{FF2B5EF4-FFF2-40B4-BE49-F238E27FC236}">
                <a16:creationId xmlns:a16="http://schemas.microsoft.com/office/drawing/2014/main" id="{889C0E88-0A44-0572-8CD5-646E0D32C9FD}"/>
              </a:ext>
            </a:extLst>
          </p:cNvPr>
          <p:cNvSpPr txBox="1"/>
          <p:nvPr/>
        </p:nvSpPr>
        <p:spPr>
          <a:xfrm>
            <a:off x="3945276" y="3277456"/>
            <a:ext cx="328773" cy="461665"/>
          </a:xfrm>
          <a:prstGeom prst="rect">
            <a:avLst/>
          </a:prstGeom>
          <a:noFill/>
        </p:spPr>
        <p:txBody>
          <a:bodyPr wrap="square" rtlCol="0">
            <a:spAutoFit/>
          </a:bodyPr>
          <a:lstStyle/>
          <a:p>
            <a:r>
              <a:rPr lang="en-US" sz="2400" dirty="0">
                <a:solidFill>
                  <a:srgbClr val="FF0000"/>
                </a:solidFill>
              </a:rPr>
              <a:t>0</a:t>
            </a:r>
          </a:p>
        </p:txBody>
      </p:sp>
      <p:sp>
        <p:nvSpPr>
          <p:cNvPr id="32" name="TextBox 31">
            <a:extLst>
              <a:ext uri="{FF2B5EF4-FFF2-40B4-BE49-F238E27FC236}">
                <a16:creationId xmlns:a16="http://schemas.microsoft.com/office/drawing/2014/main" id="{2E71F999-40DE-3855-862F-866AB19E365C}"/>
              </a:ext>
            </a:extLst>
          </p:cNvPr>
          <p:cNvSpPr txBox="1"/>
          <p:nvPr/>
        </p:nvSpPr>
        <p:spPr>
          <a:xfrm>
            <a:off x="4376790" y="3277456"/>
            <a:ext cx="328773" cy="461665"/>
          </a:xfrm>
          <a:prstGeom prst="rect">
            <a:avLst/>
          </a:prstGeom>
          <a:noFill/>
        </p:spPr>
        <p:txBody>
          <a:bodyPr wrap="square" rtlCol="0">
            <a:spAutoFit/>
          </a:bodyPr>
          <a:lstStyle/>
          <a:p>
            <a:r>
              <a:rPr lang="en-US" sz="2400" dirty="0">
                <a:solidFill>
                  <a:srgbClr val="FF0000"/>
                </a:solidFill>
              </a:rPr>
              <a:t>0</a:t>
            </a:r>
          </a:p>
        </p:txBody>
      </p:sp>
      <p:sp>
        <p:nvSpPr>
          <p:cNvPr id="33" name="TextBox 32">
            <a:extLst>
              <a:ext uri="{FF2B5EF4-FFF2-40B4-BE49-F238E27FC236}">
                <a16:creationId xmlns:a16="http://schemas.microsoft.com/office/drawing/2014/main" id="{7E6A0079-0CFF-C3E3-6CDE-6D200219A960}"/>
              </a:ext>
            </a:extLst>
          </p:cNvPr>
          <p:cNvSpPr txBox="1"/>
          <p:nvPr/>
        </p:nvSpPr>
        <p:spPr>
          <a:xfrm>
            <a:off x="4777482" y="3277456"/>
            <a:ext cx="328773" cy="461665"/>
          </a:xfrm>
          <a:prstGeom prst="rect">
            <a:avLst/>
          </a:prstGeom>
          <a:noFill/>
        </p:spPr>
        <p:txBody>
          <a:bodyPr wrap="square" rtlCol="0">
            <a:spAutoFit/>
          </a:bodyPr>
          <a:lstStyle/>
          <a:p>
            <a:r>
              <a:rPr lang="en-US" sz="2400" dirty="0">
                <a:solidFill>
                  <a:srgbClr val="FF0000"/>
                </a:solidFill>
              </a:rPr>
              <a:t>0</a:t>
            </a:r>
          </a:p>
        </p:txBody>
      </p:sp>
      <p:sp>
        <p:nvSpPr>
          <p:cNvPr id="34" name="TextBox 33">
            <a:extLst>
              <a:ext uri="{FF2B5EF4-FFF2-40B4-BE49-F238E27FC236}">
                <a16:creationId xmlns:a16="http://schemas.microsoft.com/office/drawing/2014/main" id="{03742AB1-0895-BDAF-CB97-04EF012453BF}"/>
              </a:ext>
            </a:extLst>
          </p:cNvPr>
          <p:cNvSpPr txBox="1"/>
          <p:nvPr/>
        </p:nvSpPr>
        <p:spPr>
          <a:xfrm>
            <a:off x="5178174" y="3277456"/>
            <a:ext cx="328773" cy="461665"/>
          </a:xfrm>
          <a:prstGeom prst="rect">
            <a:avLst/>
          </a:prstGeom>
          <a:noFill/>
        </p:spPr>
        <p:txBody>
          <a:bodyPr wrap="square" rtlCol="0">
            <a:spAutoFit/>
          </a:bodyPr>
          <a:lstStyle/>
          <a:p>
            <a:r>
              <a:rPr lang="en-US" sz="2400" dirty="0">
                <a:solidFill>
                  <a:srgbClr val="FF0000"/>
                </a:solidFill>
              </a:rPr>
              <a:t>0</a:t>
            </a:r>
          </a:p>
        </p:txBody>
      </p:sp>
      <p:sp>
        <p:nvSpPr>
          <p:cNvPr id="47" name="TextBox 46">
            <a:extLst>
              <a:ext uri="{FF2B5EF4-FFF2-40B4-BE49-F238E27FC236}">
                <a16:creationId xmlns:a16="http://schemas.microsoft.com/office/drawing/2014/main" id="{FCA57B90-4599-18D2-EE27-A01BD9CD294C}"/>
              </a:ext>
            </a:extLst>
          </p:cNvPr>
          <p:cNvSpPr txBox="1"/>
          <p:nvPr/>
        </p:nvSpPr>
        <p:spPr>
          <a:xfrm>
            <a:off x="5609689" y="3277456"/>
            <a:ext cx="328773" cy="461665"/>
          </a:xfrm>
          <a:prstGeom prst="rect">
            <a:avLst/>
          </a:prstGeom>
          <a:noFill/>
        </p:spPr>
        <p:txBody>
          <a:bodyPr wrap="square" rtlCol="0">
            <a:spAutoFit/>
          </a:bodyPr>
          <a:lstStyle/>
          <a:p>
            <a:r>
              <a:rPr lang="en-US" sz="2400" dirty="0">
                <a:solidFill>
                  <a:srgbClr val="FF0000"/>
                </a:solidFill>
              </a:rPr>
              <a:t>0</a:t>
            </a:r>
          </a:p>
        </p:txBody>
      </p:sp>
      <p:sp>
        <p:nvSpPr>
          <p:cNvPr id="53" name="TextBox 52">
            <a:extLst>
              <a:ext uri="{FF2B5EF4-FFF2-40B4-BE49-F238E27FC236}">
                <a16:creationId xmlns:a16="http://schemas.microsoft.com/office/drawing/2014/main" id="{8ED57D3D-3DD4-4FA1-22E9-75F1AD3A7575}"/>
              </a:ext>
            </a:extLst>
          </p:cNvPr>
          <p:cNvSpPr txBox="1"/>
          <p:nvPr/>
        </p:nvSpPr>
        <p:spPr>
          <a:xfrm>
            <a:off x="1880171" y="3688422"/>
            <a:ext cx="328773" cy="461665"/>
          </a:xfrm>
          <a:prstGeom prst="rect">
            <a:avLst/>
          </a:prstGeom>
          <a:noFill/>
        </p:spPr>
        <p:txBody>
          <a:bodyPr wrap="square" rtlCol="0">
            <a:spAutoFit/>
          </a:bodyPr>
          <a:lstStyle/>
          <a:p>
            <a:r>
              <a:rPr lang="en-US" sz="2400" dirty="0">
                <a:solidFill>
                  <a:srgbClr val="FF0000"/>
                </a:solidFill>
              </a:rPr>
              <a:t>9</a:t>
            </a:r>
          </a:p>
        </p:txBody>
      </p:sp>
      <p:sp>
        <p:nvSpPr>
          <p:cNvPr id="57" name="TextBox 56">
            <a:extLst>
              <a:ext uri="{FF2B5EF4-FFF2-40B4-BE49-F238E27FC236}">
                <a16:creationId xmlns:a16="http://schemas.microsoft.com/office/drawing/2014/main" id="{6C7D0589-3B8C-79E5-574E-BD13F951CE29}"/>
              </a:ext>
            </a:extLst>
          </p:cNvPr>
          <p:cNvSpPr txBox="1"/>
          <p:nvPr/>
        </p:nvSpPr>
        <p:spPr>
          <a:xfrm>
            <a:off x="1407560" y="4109662"/>
            <a:ext cx="328773" cy="461665"/>
          </a:xfrm>
          <a:prstGeom prst="rect">
            <a:avLst/>
          </a:prstGeom>
          <a:noFill/>
        </p:spPr>
        <p:txBody>
          <a:bodyPr wrap="square" rtlCol="0">
            <a:spAutoFit/>
          </a:bodyPr>
          <a:lstStyle/>
          <a:p>
            <a:r>
              <a:rPr lang="en-US" sz="2400" dirty="0">
                <a:solidFill>
                  <a:srgbClr val="FF0000"/>
                </a:solidFill>
              </a:rPr>
              <a:t>3</a:t>
            </a:r>
          </a:p>
        </p:txBody>
      </p:sp>
      <p:sp>
        <p:nvSpPr>
          <p:cNvPr id="69" name="TextBox 68">
            <a:extLst>
              <a:ext uri="{FF2B5EF4-FFF2-40B4-BE49-F238E27FC236}">
                <a16:creationId xmlns:a16="http://schemas.microsoft.com/office/drawing/2014/main" id="{D650DBA9-2BBF-249A-D962-622B4FB4E16B}"/>
              </a:ext>
            </a:extLst>
          </p:cNvPr>
          <p:cNvSpPr txBox="1"/>
          <p:nvPr/>
        </p:nvSpPr>
        <p:spPr>
          <a:xfrm>
            <a:off x="1880171" y="4130210"/>
            <a:ext cx="328773" cy="461665"/>
          </a:xfrm>
          <a:prstGeom prst="rect">
            <a:avLst/>
          </a:prstGeom>
          <a:noFill/>
        </p:spPr>
        <p:txBody>
          <a:bodyPr wrap="square" rtlCol="0">
            <a:spAutoFit/>
          </a:bodyPr>
          <a:lstStyle/>
          <a:p>
            <a:r>
              <a:rPr lang="en-US" sz="2400" dirty="0">
                <a:solidFill>
                  <a:srgbClr val="FF0000"/>
                </a:solidFill>
              </a:rPr>
              <a:t>1</a:t>
            </a:r>
          </a:p>
        </p:txBody>
      </p:sp>
      <p:sp>
        <p:nvSpPr>
          <p:cNvPr id="70" name="TextBox 69">
            <a:extLst>
              <a:ext uri="{FF2B5EF4-FFF2-40B4-BE49-F238E27FC236}">
                <a16:creationId xmlns:a16="http://schemas.microsoft.com/office/drawing/2014/main" id="{FED4B6D8-DEA3-6E16-9A4A-905C04DE043E}"/>
              </a:ext>
            </a:extLst>
          </p:cNvPr>
          <p:cNvSpPr txBox="1"/>
          <p:nvPr/>
        </p:nvSpPr>
        <p:spPr>
          <a:xfrm>
            <a:off x="2239766" y="4130211"/>
            <a:ext cx="328773" cy="461665"/>
          </a:xfrm>
          <a:prstGeom prst="rect">
            <a:avLst/>
          </a:prstGeom>
          <a:noFill/>
        </p:spPr>
        <p:txBody>
          <a:bodyPr wrap="square" rtlCol="0">
            <a:spAutoFit/>
          </a:bodyPr>
          <a:lstStyle/>
          <a:p>
            <a:r>
              <a:rPr lang="en-US" sz="2400" dirty="0">
                <a:solidFill>
                  <a:srgbClr val="FF0000"/>
                </a:solidFill>
              </a:rPr>
              <a:t>0</a:t>
            </a:r>
          </a:p>
        </p:txBody>
      </p:sp>
      <p:sp>
        <p:nvSpPr>
          <p:cNvPr id="71" name="TextBox 70">
            <a:extLst>
              <a:ext uri="{FF2B5EF4-FFF2-40B4-BE49-F238E27FC236}">
                <a16:creationId xmlns:a16="http://schemas.microsoft.com/office/drawing/2014/main" id="{AE0A1F05-A041-927B-4235-0791C55204CA}"/>
              </a:ext>
            </a:extLst>
          </p:cNvPr>
          <p:cNvSpPr txBox="1"/>
          <p:nvPr/>
        </p:nvSpPr>
        <p:spPr>
          <a:xfrm>
            <a:off x="2691829" y="4130211"/>
            <a:ext cx="328773" cy="461665"/>
          </a:xfrm>
          <a:prstGeom prst="rect">
            <a:avLst/>
          </a:prstGeom>
          <a:noFill/>
        </p:spPr>
        <p:txBody>
          <a:bodyPr wrap="square" rtlCol="0">
            <a:spAutoFit/>
          </a:bodyPr>
          <a:lstStyle/>
          <a:p>
            <a:r>
              <a:rPr lang="en-US" sz="2400" dirty="0">
                <a:solidFill>
                  <a:srgbClr val="FF0000"/>
                </a:solidFill>
              </a:rPr>
              <a:t>0</a:t>
            </a:r>
          </a:p>
        </p:txBody>
      </p:sp>
      <p:sp>
        <p:nvSpPr>
          <p:cNvPr id="72" name="TextBox 71">
            <a:extLst>
              <a:ext uri="{FF2B5EF4-FFF2-40B4-BE49-F238E27FC236}">
                <a16:creationId xmlns:a16="http://schemas.microsoft.com/office/drawing/2014/main" id="{A3C62697-D514-6200-9C98-BE6EA2973411}"/>
              </a:ext>
            </a:extLst>
          </p:cNvPr>
          <p:cNvSpPr txBox="1"/>
          <p:nvPr/>
        </p:nvSpPr>
        <p:spPr>
          <a:xfrm>
            <a:off x="3102795" y="4130210"/>
            <a:ext cx="328773" cy="461665"/>
          </a:xfrm>
          <a:prstGeom prst="rect">
            <a:avLst/>
          </a:prstGeom>
          <a:noFill/>
        </p:spPr>
        <p:txBody>
          <a:bodyPr wrap="square" rtlCol="0">
            <a:spAutoFit/>
          </a:bodyPr>
          <a:lstStyle/>
          <a:p>
            <a:r>
              <a:rPr lang="en-US" sz="2400" dirty="0">
                <a:solidFill>
                  <a:srgbClr val="FF0000"/>
                </a:solidFill>
              </a:rPr>
              <a:t>0</a:t>
            </a:r>
          </a:p>
        </p:txBody>
      </p:sp>
      <p:sp>
        <p:nvSpPr>
          <p:cNvPr id="73" name="TextBox 72">
            <a:extLst>
              <a:ext uri="{FF2B5EF4-FFF2-40B4-BE49-F238E27FC236}">
                <a16:creationId xmlns:a16="http://schemas.microsoft.com/office/drawing/2014/main" id="{6006C791-3FA2-692F-F069-0034F08F0C0E}"/>
              </a:ext>
            </a:extLst>
          </p:cNvPr>
          <p:cNvSpPr txBox="1"/>
          <p:nvPr/>
        </p:nvSpPr>
        <p:spPr>
          <a:xfrm>
            <a:off x="3462391" y="4099388"/>
            <a:ext cx="328773" cy="461665"/>
          </a:xfrm>
          <a:prstGeom prst="rect">
            <a:avLst/>
          </a:prstGeom>
          <a:noFill/>
        </p:spPr>
        <p:txBody>
          <a:bodyPr wrap="square" rtlCol="0">
            <a:spAutoFit/>
          </a:bodyPr>
          <a:lstStyle/>
          <a:p>
            <a:r>
              <a:rPr lang="en-US" sz="2400" dirty="0">
                <a:solidFill>
                  <a:srgbClr val="FF0000"/>
                </a:solidFill>
              </a:rPr>
              <a:t>0</a:t>
            </a:r>
          </a:p>
        </p:txBody>
      </p:sp>
      <p:sp>
        <p:nvSpPr>
          <p:cNvPr id="74" name="TextBox 73">
            <a:extLst>
              <a:ext uri="{FF2B5EF4-FFF2-40B4-BE49-F238E27FC236}">
                <a16:creationId xmlns:a16="http://schemas.microsoft.com/office/drawing/2014/main" id="{C9DD876F-CAEB-C272-7999-13DFC261642F}"/>
              </a:ext>
            </a:extLst>
          </p:cNvPr>
          <p:cNvSpPr txBox="1"/>
          <p:nvPr/>
        </p:nvSpPr>
        <p:spPr>
          <a:xfrm>
            <a:off x="3965824" y="4099388"/>
            <a:ext cx="328773" cy="461665"/>
          </a:xfrm>
          <a:prstGeom prst="rect">
            <a:avLst/>
          </a:prstGeom>
          <a:noFill/>
        </p:spPr>
        <p:txBody>
          <a:bodyPr wrap="square" rtlCol="0">
            <a:spAutoFit/>
          </a:bodyPr>
          <a:lstStyle/>
          <a:p>
            <a:r>
              <a:rPr lang="en-US" sz="2400" dirty="0">
                <a:solidFill>
                  <a:srgbClr val="FF0000"/>
                </a:solidFill>
              </a:rPr>
              <a:t>0</a:t>
            </a:r>
          </a:p>
        </p:txBody>
      </p:sp>
      <p:sp>
        <p:nvSpPr>
          <p:cNvPr id="75" name="TextBox 74">
            <a:extLst>
              <a:ext uri="{FF2B5EF4-FFF2-40B4-BE49-F238E27FC236}">
                <a16:creationId xmlns:a16="http://schemas.microsoft.com/office/drawing/2014/main" id="{5A6C61E4-DAEB-457D-17BB-A9BBE9A0B7B8}"/>
              </a:ext>
            </a:extLst>
          </p:cNvPr>
          <p:cNvSpPr txBox="1"/>
          <p:nvPr/>
        </p:nvSpPr>
        <p:spPr>
          <a:xfrm>
            <a:off x="4376790" y="4109663"/>
            <a:ext cx="328773" cy="461665"/>
          </a:xfrm>
          <a:prstGeom prst="rect">
            <a:avLst/>
          </a:prstGeom>
          <a:noFill/>
        </p:spPr>
        <p:txBody>
          <a:bodyPr wrap="square" rtlCol="0">
            <a:spAutoFit/>
          </a:bodyPr>
          <a:lstStyle/>
          <a:p>
            <a:r>
              <a:rPr lang="en-US" sz="2400" dirty="0">
                <a:solidFill>
                  <a:srgbClr val="FF0000"/>
                </a:solidFill>
              </a:rPr>
              <a:t>0</a:t>
            </a:r>
          </a:p>
        </p:txBody>
      </p:sp>
      <p:sp>
        <p:nvSpPr>
          <p:cNvPr id="76" name="TextBox 75">
            <a:extLst>
              <a:ext uri="{FF2B5EF4-FFF2-40B4-BE49-F238E27FC236}">
                <a16:creationId xmlns:a16="http://schemas.microsoft.com/office/drawing/2014/main" id="{BB2B9129-86AF-61A0-AA5D-6DDC570D5F89}"/>
              </a:ext>
            </a:extLst>
          </p:cNvPr>
          <p:cNvSpPr txBox="1"/>
          <p:nvPr/>
        </p:nvSpPr>
        <p:spPr>
          <a:xfrm>
            <a:off x="626724" y="4541177"/>
            <a:ext cx="328773" cy="461665"/>
          </a:xfrm>
          <a:prstGeom prst="rect">
            <a:avLst/>
          </a:prstGeom>
          <a:noFill/>
        </p:spPr>
        <p:txBody>
          <a:bodyPr wrap="square" rtlCol="0">
            <a:spAutoFit/>
          </a:bodyPr>
          <a:lstStyle/>
          <a:p>
            <a:r>
              <a:rPr lang="en-US" sz="2400" dirty="0">
                <a:solidFill>
                  <a:srgbClr val="FF0000"/>
                </a:solidFill>
              </a:rPr>
              <a:t>7</a:t>
            </a:r>
          </a:p>
        </p:txBody>
      </p:sp>
      <p:sp>
        <p:nvSpPr>
          <p:cNvPr id="77" name="TextBox 76">
            <a:extLst>
              <a:ext uri="{FF2B5EF4-FFF2-40B4-BE49-F238E27FC236}">
                <a16:creationId xmlns:a16="http://schemas.microsoft.com/office/drawing/2014/main" id="{F2CFDF5D-062F-CF4C-A7CA-8555F7219367}"/>
              </a:ext>
            </a:extLst>
          </p:cNvPr>
          <p:cNvSpPr txBox="1"/>
          <p:nvPr/>
        </p:nvSpPr>
        <p:spPr>
          <a:xfrm>
            <a:off x="1027416" y="4551451"/>
            <a:ext cx="328773" cy="461665"/>
          </a:xfrm>
          <a:prstGeom prst="rect">
            <a:avLst/>
          </a:prstGeom>
          <a:noFill/>
        </p:spPr>
        <p:txBody>
          <a:bodyPr wrap="square" rtlCol="0">
            <a:spAutoFit/>
          </a:bodyPr>
          <a:lstStyle/>
          <a:p>
            <a:r>
              <a:rPr lang="en-US" sz="2400" dirty="0">
                <a:solidFill>
                  <a:srgbClr val="FF0000"/>
                </a:solidFill>
              </a:rPr>
              <a:t>2</a:t>
            </a:r>
          </a:p>
        </p:txBody>
      </p:sp>
      <p:sp>
        <p:nvSpPr>
          <p:cNvPr id="78" name="TextBox 77">
            <a:extLst>
              <a:ext uri="{FF2B5EF4-FFF2-40B4-BE49-F238E27FC236}">
                <a16:creationId xmlns:a16="http://schemas.microsoft.com/office/drawing/2014/main" id="{583F9C70-2E36-EC07-B531-EA4E9C2EF506}"/>
              </a:ext>
            </a:extLst>
          </p:cNvPr>
          <p:cNvSpPr txBox="1"/>
          <p:nvPr/>
        </p:nvSpPr>
        <p:spPr>
          <a:xfrm>
            <a:off x="1458930" y="4541177"/>
            <a:ext cx="328773" cy="461665"/>
          </a:xfrm>
          <a:prstGeom prst="rect">
            <a:avLst/>
          </a:prstGeom>
          <a:noFill/>
        </p:spPr>
        <p:txBody>
          <a:bodyPr wrap="square" rtlCol="0">
            <a:spAutoFit/>
          </a:bodyPr>
          <a:lstStyle/>
          <a:p>
            <a:r>
              <a:rPr lang="en-US" sz="2400" dirty="0">
                <a:solidFill>
                  <a:srgbClr val="FF0000"/>
                </a:solidFill>
              </a:rPr>
              <a:t>4</a:t>
            </a:r>
          </a:p>
        </p:txBody>
      </p:sp>
      <p:sp>
        <p:nvSpPr>
          <p:cNvPr id="79" name="TextBox 78">
            <a:extLst>
              <a:ext uri="{FF2B5EF4-FFF2-40B4-BE49-F238E27FC236}">
                <a16:creationId xmlns:a16="http://schemas.microsoft.com/office/drawing/2014/main" id="{B75BA04E-18CD-CBE2-6B61-B64EB456969A}"/>
              </a:ext>
            </a:extLst>
          </p:cNvPr>
          <p:cNvSpPr txBox="1"/>
          <p:nvPr/>
        </p:nvSpPr>
        <p:spPr>
          <a:xfrm>
            <a:off x="1890445" y="4530902"/>
            <a:ext cx="328773" cy="461665"/>
          </a:xfrm>
          <a:prstGeom prst="rect">
            <a:avLst/>
          </a:prstGeom>
          <a:noFill/>
        </p:spPr>
        <p:txBody>
          <a:bodyPr wrap="square" rtlCol="0">
            <a:spAutoFit/>
          </a:bodyPr>
          <a:lstStyle/>
          <a:p>
            <a:r>
              <a:rPr lang="en-US" sz="2400" dirty="0">
                <a:solidFill>
                  <a:srgbClr val="FF0000"/>
                </a:solidFill>
              </a:rPr>
              <a:t>8</a:t>
            </a:r>
          </a:p>
        </p:txBody>
      </p:sp>
      <p:sp>
        <p:nvSpPr>
          <p:cNvPr id="80" name="TextBox 79">
            <a:extLst>
              <a:ext uri="{FF2B5EF4-FFF2-40B4-BE49-F238E27FC236}">
                <a16:creationId xmlns:a16="http://schemas.microsoft.com/office/drawing/2014/main" id="{63D3EA57-8EDF-13BF-7B32-4A068B35AD58}"/>
              </a:ext>
            </a:extLst>
          </p:cNvPr>
          <p:cNvSpPr txBox="1"/>
          <p:nvPr/>
        </p:nvSpPr>
        <p:spPr>
          <a:xfrm>
            <a:off x="2260314" y="4541177"/>
            <a:ext cx="328773" cy="461665"/>
          </a:xfrm>
          <a:prstGeom prst="rect">
            <a:avLst/>
          </a:prstGeom>
          <a:noFill/>
        </p:spPr>
        <p:txBody>
          <a:bodyPr wrap="square" rtlCol="0">
            <a:spAutoFit/>
          </a:bodyPr>
          <a:lstStyle/>
          <a:p>
            <a:r>
              <a:rPr lang="en-US" sz="2400" dirty="0">
                <a:solidFill>
                  <a:srgbClr val="FF0000"/>
                </a:solidFill>
              </a:rPr>
              <a:t>3</a:t>
            </a:r>
          </a:p>
        </p:txBody>
      </p:sp>
      <p:sp>
        <p:nvSpPr>
          <p:cNvPr id="81" name="TextBox 80">
            <a:extLst>
              <a:ext uri="{FF2B5EF4-FFF2-40B4-BE49-F238E27FC236}">
                <a16:creationId xmlns:a16="http://schemas.microsoft.com/office/drawing/2014/main" id="{4812CCE5-EDE0-5975-AE9B-603CB723D70F}"/>
              </a:ext>
            </a:extLst>
          </p:cNvPr>
          <p:cNvSpPr txBox="1"/>
          <p:nvPr/>
        </p:nvSpPr>
        <p:spPr>
          <a:xfrm>
            <a:off x="2702102" y="4541177"/>
            <a:ext cx="328773" cy="461665"/>
          </a:xfrm>
          <a:prstGeom prst="rect">
            <a:avLst/>
          </a:prstGeom>
          <a:noFill/>
        </p:spPr>
        <p:txBody>
          <a:bodyPr wrap="square" rtlCol="0">
            <a:spAutoFit/>
          </a:bodyPr>
          <a:lstStyle/>
          <a:p>
            <a:r>
              <a:rPr lang="en-US" sz="2400" dirty="0">
                <a:solidFill>
                  <a:srgbClr val="FF0000"/>
                </a:solidFill>
              </a:rPr>
              <a:t>7</a:t>
            </a:r>
          </a:p>
        </p:txBody>
      </p:sp>
      <p:sp>
        <p:nvSpPr>
          <p:cNvPr id="82" name="TextBox 81">
            <a:extLst>
              <a:ext uri="{FF2B5EF4-FFF2-40B4-BE49-F238E27FC236}">
                <a16:creationId xmlns:a16="http://schemas.microsoft.com/office/drawing/2014/main" id="{07EC0B7E-6E6D-F0AB-9291-AFC60C8881BC}"/>
              </a:ext>
            </a:extLst>
          </p:cNvPr>
          <p:cNvSpPr txBox="1"/>
          <p:nvPr/>
        </p:nvSpPr>
        <p:spPr>
          <a:xfrm>
            <a:off x="2095927" y="5373384"/>
            <a:ext cx="8661115" cy="523220"/>
          </a:xfrm>
          <a:prstGeom prst="rect">
            <a:avLst/>
          </a:prstGeom>
          <a:noFill/>
        </p:spPr>
        <p:txBody>
          <a:bodyPr wrap="square" rtlCol="0">
            <a:spAutoFit/>
          </a:bodyPr>
          <a:lstStyle/>
          <a:p>
            <a:r>
              <a:rPr lang="en-US" sz="2800" b="1" i="0" dirty="0" err="1">
                <a:solidFill>
                  <a:srgbClr val="FF0000"/>
                </a:solidFill>
                <a:effectLst/>
                <a:latin typeface="Cambria" panose="02040503050406030204" pitchFamily="18" charset="0"/>
                <a:ea typeface="Cambria" panose="02040503050406030204" pitchFamily="18" charset="0"/>
              </a:rPr>
              <a:t>Vậy</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nhà</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toán</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học</a:t>
            </a:r>
            <a:r>
              <a:rPr lang="en-US" sz="2800" b="1" i="0" dirty="0">
                <a:solidFill>
                  <a:srgbClr val="FF0000"/>
                </a:solidFill>
                <a:effectLst/>
                <a:latin typeface="Cambria" panose="02040503050406030204" pitchFamily="18" charset="0"/>
                <a:ea typeface="Cambria" panose="02040503050406030204" pitchFamily="18" charset="0"/>
              </a:rPr>
              <a:t> Lê Văn </a:t>
            </a:r>
            <a:r>
              <a:rPr lang="en-US" sz="2800" b="1" i="0" dirty="0" err="1">
                <a:solidFill>
                  <a:srgbClr val="FF0000"/>
                </a:solidFill>
                <a:effectLst/>
                <a:latin typeface="Cambria" panose="02040503050406030204" pitchFamily="18" charset="0"/>
                <a:ea typeface="Cambria" panose="02040503050406030204" pitchFamily="18" charset="0"/>
              </a:rPr>
              <a:t>Thiêm</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sinh</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năm</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a:solidFill>
                  <a:srgbClr val="FF0000"/>
                </a:solidFill>
                <a:effectLst/>
                <a:latin typeface="Cambria" panose="02040503050406030204" pitchFamily="18" charset="0"/>
                <a:ea typeface="Cambria" panose="02040503050406030204" pitchFamily="18" charset="0"/>
              </a:rPr>
              <a:t>1 918</a:t>
            </a:r>
            <a:endParaRPr lang="en-US" sz="28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82980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down)">
                                      <p:cBhvr>
                                        <p:cTn id="24" dur="500"/>
                                        <p:tgtEl>
                                          <p:spTgt spid="19"/>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500"/>
                                        <p:tgtEl>
                                          <p:spTgt spid="20"/>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down)">
                                      <p:cBhvr>
                                        <p:cTn id="30" dur="500"/>
                                        <p:tgtEl>
                                          <p:spTgt spid="22"/>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down)">
                                      <p:cBhvr>
                                        <p:cTn id="33" dur="500"/>
                                        <p:tgtEl>
                                          <p:spTgt spid="26"/>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down)">
                                      <p:cBhvr>
                                        <p:cTn id="36" dur="500"/>
                                        <p:tgtEl>
                                          <p:spTgt spid="30"/>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down)">
                                      <p:cBhvr>
                                        <p:cTn id="39" dur="500"/>
                                        <p:tgtEl>
                                          <p:spTgt spid="31"/>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wipe(down)">
                                      <p:cBhvr>
                                        <p:cTn id="42" dur="500"/>
                                        <p:tgtEl>
                                          <p:spTgt spid="32"/>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down)">
                                      <p:cBhvr>
                                        <p:cTn id="45" dur="500"/>
                                        <p:tgtEl>
                                          <p:spTgt spid="33"/>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wipe(down)">
                                      <p:cBhvr>
                                        <p:cTn id="48" dur="500"/>
                                        <p:tgtEl>
                                          <p:spTgt spid="34"/>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wipe(down)">
                                      <p:cBhvr>
                                        <p:cTn id="51" dur="500"/>
                                        <p:tgtEl>
                                          <p:spTgt spid="4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wipe(down)">
                                      <p:cBhvr>
                                        <p:cTn id="56" dur="500"/>
                                        <p:tgtEl>
                                          <p:spTgt spid="5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wipe(down)">
                                      <p:cBhvr>
                                        <p:cTn id="61" dur="500"/>
                                        <p:tgtEl>
                                          <p:spTgt spid="57"/>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69"/>
                                        </p:tgtEl>
                                        <p:attrNameLst>
                                          <p:attrName>style.visibility</p:attrName>
                                        </p:attrNameLst>
                                      </p:cBhvr>
                                      <p:to>
                                        <p:strVal val="visible"/>
                                      </p:to>
                                    </p:set>
                                    <p:animEffect transition="in" filter="wipe(down)">
                                      <p:cBhvr>
                                        <p:cTn id="64" dur="500"/>
                                        <p:tgtEl>
                                          <p:spTgt spid="69"/>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70"/>
                                        </p:tgtEl>
                                        <p:attrNameLst>
                                          <p:attrName>style.visibility</p:attrName>
                                        </p:attrNameLst>
                                      </p:cBhvr>
                                      <p:to>
                                        <p:strVal val="visible"/>
                                      </p:to>
                                    </p:set>
                                    <p:animEffect transition="in" filter="wipe(down)">
                                      <p:cBhvr>
                                        <p:cTn id="67" dur="500"/>
                                        <p:tgtEl>
                                          <p:spTgt spid="70"/>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wipe(down)">
                                      <p:cBhvr>
                                        <p:cTn id="70" dur="500"/>
                                        <p:tgtEl>
                                          <p:spTgt spid="71"/>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72"/>
                                        </p:tgtEl>
                                        <p:attrNameLst>
                                          <p:attrName>style.visibility</p:attrName>
                                        </p:attrNameLst>
                                      </p:cBhvr>
                                      <p:to>
                                        <p:strVal val="visible"/>
                                      </p:to>
                                    </p:set>
                                    <p:animEffect transition="in" filter="wipe(down)">
                                      <p:cBhvr>
                                        <p:cTn id="73" dur="500"/>
                                        <p:tgtEl>
                                          <p:spTgt spid="72"/>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73"/>
                                        </p:tgtEl>
                                        <p:attrNameLst>
                                          <p:attrName>style.visibility</p:attrName>
                                        </p:attrNameLst>
                                      </p:cBhvr>
                                      <p:to>
                                        <p:strVal val="visible"/>
                                      </p:to>
                                    </p:set>
                                    <p:animEffect transition="in" filter="wipe(down)">
                                      <p:cBhvr>
                                        <p:cTn id="76" dur="500"/>
                                        <p:tgtEl>
                                          <p:spTgt spid="73"/>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74"/>
                                        </p:tgtEl>
                                        <p:attrNameLst>
                                          <p:attrName>style.visibility</p:attrName>
                                        </p:attrNameLst>
                                      </p:cBhvr>
                                      <p:to>
                                        <p:strVal val="visible"/>
                                      </p:to>
                                    </p:set>
                                    <p:animEffect transition="in" filter="wipe(down)">
                                      <p:cBhvr>
                                        <p:cTn id="79" dur="500"/>
                                        <p:tgtEl>
                                          <p:spTgt spid="74"/>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75"/>
                                        </p:tgtEl>
                                        <p:attrNameLst>
                                          <p:attrName>style.visibility</p:attrName>
                                        </p:attrNameLst>
                                      </p:cBhvr>
                                      <p:to>
                                        <p:strVal val="visible"/>
                                      </p:to>
                                    </p:set>
                                    <p:animEffect transition="in" filter="wipe(down)">
                                      <p:cBhvr>
                                        <p:cTn id="82" dur="500"/>
                                        <p:tgtEl>
                                          <p:spTgt spid="75"/>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77"/>
                                        </p:tgtEl>
                                        <p:attrNameLst>
                                          <p:attrName>style.visibility</p:attrName>
                                        </p:attrNameLst>
                                      </p:cBhvr>
                                      <p:to>
                                        <p:strVal val="visible"/>
                                      </p:to>
                                    </p:set>
                                    <p:animEffect transition="in" filter="wipe(down)">
                                      <p:cBhvr>
                                        <p:cTn id="90" dur="500"/>
                                        <p:tgtEl>
                                          <p:spTgt spid="77"/>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78"/>
                                        </p:tgtEl>
                                        <p:attrNameLst>
                                          <p:attrName>style.visibility</p:attrName>
                                        </p:attrNameLst>
                                      </p:cBhvr>
                                      <p:to>
                                        <p:strVal val="visible"/>
                                      </p:to>
                                    </p:set>
                                    <p:animEffect transition="in" filter="wipe(down)">
                                      <p:cBhvr>
                                        <p:cTn id="93" dur="500"/>
                                        <p:tgtEl>
                                          <p:spTgt spid="78"/>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wipe(down)">
                                      <p:cBhvr>
                                        <p:cTn id="96" dur="500"/>
                                        <p:tgtEl>
                                          <p:spTgt spid="79"/>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80"/>
                                        </p:tgtEl>
                                        <p:attrNameLst>
                                          <p:attrName>style.visibility</p:attrName>
                                        </p:attrNameLst>
                                      </p:cBhvr>
                                      <p:to>
                                        <p:strVal val="visible"/>
                                      </p:to>
                                    </p:set>
                                    <p:animEffect transition="in" filter="wipe(down)">
                                      <p:cBhvr>
                                        <p:cTn id="99" dur="500"/>
                                        <p:tgtEl>
                                          <p:spTgt spid="80"/>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81"/>
                                        </p:tgtEl>
                                        <p:attrNameLst>
                                          <p:attrName>style.visibility</p:attrName>
                                        </p:attrNameLst>
                                      </p:cBhvr>
                                      <p:to>
                                        <p:strVal val="visible"/>
                                      </p:to>
                                    </p:set>
                                    <p:animEffect transition="in" filter="wipe(down)">
                                      <p:cBhvr>
                                        <p:cTn id="102" dur="500"/>
                                        <p:tgtEl>
                                          <p:spTgt spid="81"/>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grpId="0" nodeType="clickEffect">
                                  <p:stCondLst>
                                    <p:cond delay="0"/>
                                  </p:stCondLst>
                                  <p:childTnLst>
                                    <p:set>
                                      <p:cBhvr>
                                        <p:cTn id="106" dur="1" fill="hold">
                                          <p:stCondLst>
                                            <p:cond delay="0"/>
                                          </p:stCondLst>
                                        </p:cTn>
                                        <p:tgtEl>
                                          <p:spTgt spid="82"/>
                                        </p:tgtEl>
                                        <p:attrNameLst>
                                          <p:attrName>style.visibility</p:attrName>
                                        </p:attrNameLst>
                                      </p:cBhvr>
                                      <p:to>
                                        <p:strVal val="visible"/>
                                      </p:to>
                                    </p:set>
                                    <p:animEffect transition="in" filter="barn(inVertical)">
                                      <p:cBhvr>
                                        <p:cTn id="10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0" grpId="0"/>
      <p:bldP spid="22" grpId="0"/>
      <p:bldP spid="26" grpId="0"/>
      <p:bldP spid="30" grpId="0"/>
      <p:bldP spid="31" grpId="0"/>
      <p:bldP spid="32" grpId="0"/>
      <p:bldP spid="33" grpId="0"/>
      <p:bldP spid="34" grpId="0"/>
      <p:bldP spid="47" grpId="0"/>
      <p:bldP spid="53" grpId="0"/>
      <p:bldP spid="57" grpId="0"/>
      <p:bldP spid="69" grpId="0"/>
      <p:bldP spid="70" grpId="0"/>
      <p:bldP spid="71" grpId="0"/>
      <p:bldP spid="72" grpId="0"/>
      <p:bldP spid="73" grpId="0"/>
      <p:bldP spid="74" grpId="0"/>
      <p:bldP spid="75" grpId="0"/>
      <p:bldP spid="76" grpId="0"/>
      <p:bldP spid="77" grpId="0"/>
      <p:bldP spid="78" grpId="0"/>
      <p:bldP spid="79" grpId="0"/>
      <p:bldP spid="80" grpId="0"/>
      <p:bldP spid="81" grpId="0"/>
      <p:bldP spid="82" grpId="0"/>
    </p:bldLst>
  </p:timing>
</p:sld>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TotalTime>
  <Words>597</Words>
  <Application>Microsoft Office PowerPoint</Application>
  <PresentationFormat>Widescreen</PresentationFormat>
  <Paragraphs>111</Paragraphs>
  <Slides>11</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Cambria</vt:lpstr>
      <vt:lpstr>Times New Roman</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DUC DUNG</cp:lastModifiedBy>
  <cp:revision>35</cp:revision>
  <dcterms:created xsi:type="dcterms:W3CDTF">2023-10-04T05:10:26Z</dcterms:created>
  <dcterms:modified xsi:type="dcterms:W3CDTF">2025-01-11T15:57:38Z</dcterms:modified>
</cp:coreProperties>
</file>