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23"/>
  </p:notesMasterIdLst>
  <p:sldIdLst>
    <p:sldId id="282" r:id="rId4"/>
    <p:sldId id="280" r:id="rId5"/>
    <p:sldId id="293" r:id="rId6"/>
    <p:sldId id="294" r:id="rId7"/>
    <p:sldId id="256" r:id="rId8"/>
    <p:sldId id="258" r:id="rId9"/>
    <p:sldId id="259" r:id="rId10"/>
    <p:sldId id="284" r:id="rId11"/>
    <p:sldId id="295" r:id="rId12"/>
    <p:sldId id="296" r:id="rId13"/>
    <p:sldId id="297" r:id="rId14"/>
    <p:sldId id="288" r:id="rId15"/>
    <p:sldId id="298" r:id="rId16"/>
    <p:sldId id="290" r:id="rId17"/>
    <p:sldId id="291" r:id="rId18"/>
    <p:sldId id="299" r:id="rId19"/>
    <p:sldId id="300" r:id="rId20"/>
    <p:sldId id="301" r:id="rId21"/>
    <p:sldId id="26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38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/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/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/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/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/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/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/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/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Widescreen</PresentationFormat>
  <Paragraphs>65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#9Slide07 FS North Land Sans</vt:lpstr>
      <vt:lpstr>Arial</vt:lpstr>
      <vt:lpstr>Calibri</vt:lpstr>
      <vt:lpstr>Cambria</vt:lpstr>
      <vt:lpstr>SVN-Poky's</vt:lpstr>
      <vt:lpstr>字魂115号-刀刀体</vt:lpstr>
      <vt:lpstr>字魂70号-灵悦黑体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Admin</cp:lastModifiedBy>
  <cp:revision>13</cp:revision>
  <dcterms:created xsi:type="dcterms:W3CDTF">2022-09-22T15:43:00Z</dcterms:created>
  <dcterms:modified xsi:type="dcterms:W3CDTF">2025-01-11T16:26:48Z</dcterms:modified>
  <cp:category>10NA</cp:category>
  <cp:version>10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244AA714664C479CBE0057BA88166B3F_12</vt:lpwstr>
  </property>
  <property fmtid="{D5CDD505-2E9C-101B-9397-08002B2CF9AE}" pid="3" name="KSOProductBuildVer">
    <vt:lpwstr>1033-12.2.0.18283</vt:lpwstr>
  </property>
</Properties>
</file>