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91" r:id="rId3"/>
    <p:sldId id="292" r:id="rId4"/>
    <p:sldId id="260" r:id="rId5"/>
    <p:sldId id="261" r:id="rId6"/>
    <p:sldId id="262" r:id="rId7"/>
    <p:sldId id="263" r:id="rId8"/>
    <p:sldId id="264" r:id="rId9"/>
    <p:sldId id="293" r:id="rId10"/>
    <p:sldId id="285" r:id="rId11"/>
    <p:sldId id="286" r:id="rId12"/>
    <p:sldId id="265" r:id="rId13"/>
    <p:sldId id="266" r:id="rId14"/>
    <p:sldId id="267" r:id="rId15"/>
    <p:sldId id="268" r:id="rId16"/>
    <p:sldId id="288" r:id="rId17"/>
    <p:sldId id="289" r:id="rId18"/>
    <p:sldId id="294" r:id="rId19"/>
    <p:sldId id="295" r:id="rId20"/>
    <p:sldId id="296" r:id="rId21"/>
    <p:sldId id="297" r:id="rId22"/>
    <p:sldId id="298" r:id="rId23"/>
    <p:sldId id="299" r:id="rId24"/>
    <p:sldId id="300" r:id="rId25"/>
    <p:sldId id="301" r:id="rId26"/>
    <p:sldId id="307" r:id="rId27"/>
    <p:sldId id="306" r:id="rId28"/>
    <p:sldId id="30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6A642C-05AA-4ECC-AAC2-E11007817A7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6465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734405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172516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149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6A642C-05AA-4ECC-AAC2-E11007817A7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92258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6A642C-05AA-4ECC-AAC2-E11007817A7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531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A642C-05AA-4ECC-AAC2-E11007817A75}"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96555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A642C-05AA-4ECC-AAC2-E11007817A75}"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867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A642C-05AA-4ECC-AAC2-E11007817A75}"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26260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62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93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A642C-05AA-4ECC-AAC2-E11007817A75}"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E4011-F126-42E2-8447-583384903F9E}" type="slidenum">
              <a:rPr lang="en-US" smtClean="0"/>
              <a:t>‹#›</a:t>
            </a:fld>
            <a:endParaRPr lang="en-US"/>
          </a:p>
        </p:txBody>
      </p:sp>
    </p:spTree>
    <p:extLst>
      <p:ext uri="{BB962C8B-B14F-4D97-AF65-F5344CB8AC3E}">
        <p14:creationId xmlns:p14="http://schemas.microsoft.com/office/powerpoint/2010/main" val="125818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850484" y="973197"/>
            <a:ext cx="10491031" cy="1446550"/>
          </a:xfrm>
          <a:prstGeom prst="rect">
            <a:avLst/>
          </a:prstGeom>
          <a:noFill/>
        </p:spPr>
        <p:txBody>
          <a:bodyPr wrap="square" rtlCol="0">
            <a:spAutoFit/>
          </a:bodyPr>
          <a:lstStyle/>
          <a:p>
            <a:pPr algn="ctr"/>
            <a:r>
              <a:rPr lang="en-US" sz="4400" b="1">
                <a:solidFill>
                  <a:srgbClr val="FF0000"/>
                </a:solidFill>
                <a:latin typeface="Times New Roman" pitchFamily="18" charset="0"/>
                <a:cs typeface="Times New Roman" pitchFamily="18" charset="0"/>
              </a:rPr>
              <a:t>Tiếng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Việt</a:t>
            </a:r>
            <a:r>
              <a:rPr lang="en-US" sz="4400" b="1" dirty="0">
                <a:solidFill>
                  <a:srgbClr val="FF0000"/>
                </a:solidFill>
                <a:latin typeface="Times New Roman" pitchFamily="18" charset="0"/>
                <a:cs typeface="Times New Roman" pitchFamily="18" charset="0"/>
              </a:rPr>
              <a:t>:</a:t>
            </a:r>
          </a:p>
          <a:p>
            <a:pPr algn="ctr"/>
            <a:r>
              <a:rPr lang="en-US" sz="4400" b="1" dirty="0" err="1">
                <a:solidFill>
                  <a:srgbClr val="FF0000"/>
                </a:solidFill>
                <a:latin typeface="Times New Roman" pitchFamily="18" charset="0"/>
                <a:cs typeface="Times New Roman" pitchFamily="18" charset="0"/>
              </a:rPr>
              <a:t>Bài</a:t>
            </a:r>
            <a:r>
              <a:rPr lang="en-US" sz="4400" b="1" dirty="0">
                <a:solidFill>
                  <a:srgbClr val="FF0000"/>
                </a:solidFill>
                <a:latin typeface="Times New Roman" pitchFamily="18" charset="0"/>
                <a:cs typeface="Times New Roman" pitchFamily="18" charset="0"/>
              </a:rPr>
              <a:t> 14. </a:t>
            </a:r>
            <a:r>
              <a:rPr lang="en-US" sz="4400" b="1" dirty="0" err="1">
                <a:solidFill>
                  <a:srgbClr val="FF0000"/>
                </a:solidFill>
                <a:latin typeface="Times New Roman" pitchFamily="18" charset="0"/>
                <a:cs typeface="Times New Roman" pitchFamily="18" charset="0"/>
              </a:rPr>
              <a:t>Đọc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ngọn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núi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nóng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rẫy</a:t>
            </a:r>
            <a:endParaRPr lang="vi-VN" sz="44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738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30" y="71948"/>
            <a:ext cx="11859903" cy="6740307"/>
          </a:xfrm>
          <a:prstGeom prst="rect">
            <a:avLst/>
          </a:prstGeom>
        </p:spPr>
        <p:txBody>
          <a:bodyPr wrap="square">
            <a:spAutoFit/>
          </a:bodyPr>
          <a:lstStyle/>
          <a:p>
            <a:pPr algn="ctr"/>
            <a:r>
              <a:rPr lang="en-US" sz="3600" b="1">
                <a:latin typeface="Times New Roman" pitchFamily="18" charset="0"/>
                <a:cs typeface="Times New Roman" pitchFamily="18" charset="0"/>
              </a:rPr>
              <a:t>Những ngọn núi nóng rẫy</a:t>
            </a:r>
          </a:p>
          <a:p>
            <a:pPr algn="just"/>
            <a:r>
              <a:rPr lang="en-US" sz="3600" b="1">
                <a:latin typeface="Times New Roman" pitchFamily="18" charset="0"/>
                <a:cs typeface="Times New Roman" pitchFamily="18" charset="0"/>
              </a:rPr>
              <a:t>	</a:t>
            </a:r>
            <a:r>
              <a:rPr lang="vi-VN" sz="3600">
                <a:latin typeface="Times New Roman" pitchFamily="18" charset="0"/>
                <a:cs typeface="Times New Roman"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endParaRPr lang="en-US" sz="3600">
              <a:latin typeface="Times New Roman" pitchFamily="18" charset="0"/>
              <a:cs typeface="Times New Roman" pitchFamily="18" charset="0"/>
            </a:endParaRPr>
          </a:p>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Để hiểu núi lửa hình thành ra sao, bạn cần biết Trái Đất được tạo bởi nhiều lớp khác nhau, y hệt một củ hành khổng lồ với nhiều lớp áo.</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58632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660" y="167484"/>
            <a:ext cx="11778018" cy="6124754"/>
          </a:xfrm>
          <a:prstGeom prst="rect">
            <a:avLst/>
          </a:prstGeom>
        </p:spPr>
        <p:txBody>
          <a:bodyPr wrap="square">
            <a:spAutoFit/>
          </a:bodyPr>
          <a:lstStyle/>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Lớp ngoài cùng của Trái Đất là lớp vỏ rất cứng, chính là nơi mà bạn đang đi đứng nhảy nhót phía trên. Dưới lớp vỏ, có những chỗ đ</a:t>
            </a:r>
            <a:r>
              <a:rPr lang="en-US" sz="3600">
                <a:latin typeface="Times New Roman" pitchFamily="18" charset="0"/>
                <a:cs typeface="Times New Roman" pitchFamily="18" charset="0"/>
              </a:rPr>
              <a:t>á</a:t>
            </a:r>
            <a:r>
              <a:rPr lang="vi-VN" sz="3600">
                <a:latin typeface="Times New Roman" pitchFamily="18" charset="0"/>
                <a:cs typeface="Times New Roman" pitchFamily="18" charset="0"/>
              </a:rPr>
              <a:t>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Vậy là nếu mặt đất tự nhiên nứt ra và từ kẽ nứt đó trào ra một thứ đá nóng chảy, thì chắc chắn là chúng ta đang thấy một quả núi lửa đấy.</a:t>
            </a:r>
          </a:p>
          <a:p>
            <a:pPr algn="just"/>
            <a:r>
              <a:rPr lang="en-US" sz="3200">
                <a:latin typeface="Times New Roman" pitchFamily="18" charset="0"/>
                <a:cs typeface="Times New Roman" pitchFamily="18" charset="0"/>
              </a:rPr>
              <a:t>                                       </a:t>
            </a:r>
            <a:r>
              <a:rPr lang="vi-VN" sz="3200" i="1">
                <a:latin typeface="Times New Roman" pitchFamily="18" charset="0"/>
                <a:cs typeface="Times New Roman" pitchFamily="18" charset="0"/>
              </a:rPr>
              <a:t>Theo</a:t>
            </a:r>
            <a:r>
              <a:rPr lang="vi-VN" sz="3200">
                <a:latin typeface="Times New Roman" pitchFamily="18" charset="0"/>
                <a:cs typeface="Times New Roman" pitchFamily="18" charset="0"/>
              </a:rPr>
              <a:t> A-ni-ta Ga-nê-ri, Dương Kiều Hoa </a:t>
            </a:r>
            <a:r>
              <a:rPr lang="vi-VN" sz="3200" i="1">
                <a:latin typeface="Times New Roman" pitchFamily="18" charset="0"/>
                <a:cs typeface="Times New Roman" pitchFamily="18" charset="0"/>
              </a:rPr>
              <a:t>dịch</a:t>
            </a:r>
            <a:r>
              <a:rPr lang="vi-VN" sz="3200">
                <a:latin typeface="Times New Roman" pitchFamily="18" charset="0"/>
                <a:cs typeface="Times New Roman" pitchFamily="18" charset="0"/>
              </a:rPr>
              <a:t>)</a:t>
            </a:r>
          </a:p>
        </p:txBody>
      </p:sp>
    </p:spTree>
    <p:extLst>
      <p:ext uri="{BB962C8B-B14F-4D97-AF65-F5344CB8AC3E}">
        <p14:creationId xmlns:p14="http://schemas.microsoft.com/office/powerpoint/2010/main" val="3566636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7" name="Freeform 3"/>
          <p:cNvSpPr/>
          <p:nvPr/>
        </p:nvSpPr>
        <p:spPr>
          <a:xfrm>
            <a:off x="1072212" y="1465545"/>
            <a:ext cx="10201853"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solidFill>
                <a:schemeClr val="bg1"/>
              </a:solidFill>
              <a:latin typeface="Times New Roman" pitchFamily="18" charset="0"/>
              <a:cs typeface="Times New Roman" pitchFamily="18" charset="0"/>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3144189" cy="615553"/>
          </a:xfrm>
          <a:prstGeom prst="rect">
            <a:avLst/>
          </a:prstGeom>
          <a:noFill/>
        </p:spPr>
        <p:txBody>
          <a:bodyPr wrap="square" lIns="60960" tIns="30480" rIns="60960" bIns="30480">
            <a:spAutoFit/>
          </a:bodyPr>
          <a:lstStyle/>
          <a:p>
            <a:pPr algn="ctr"/>
            <a:r>
              <a:rPr lang="vi-VN" sz="3600" b="1">
                <a:ln w="0"/>
                <a:latin typeface="Times New Roman" pitchFamily="18" charset="0"/>
                <a:cs typeface="Times New Roman" pitchFamily="18" charset="0"/>
              </a:rPr>
              <a:t>C</a:t>
            </a:r>
            <a:r>
              <a:rPr lang="en-US" sz="3600" b="1">
                <a:ln w="0"/>
                <a:latin typeface="Times New Roman" pitchFamily="18" charset="0"/>
                <a:cs typeface="Times New Roman" pitchFamily="18" charset="0"/>
              </a:rPr>
              <a:t>hia đoạn.</a:t>
            </a:r>
            <a:endParaRPr lang="vi-VN" sz="3600" b="1">
              <a:ln w="0"/>
              <a:latin typeface="Times New Roman" pitchFamily="18" charset="0"/>
              <a:cs typeface="Times New Roman" pitchFamily="18" charset="0"/>
            </a:endParaRPr>
          </a:p>
        </p:txBody>
      </p:sp>
      <p:sp>
        <p:nvSpPr>
          <p:cNvPr id="13" name="Hình chữ nhật 12">
            <a:extLst>
              <a:ext uri="{FF2B5EF4-FFF2-40B4-BE49-F238E27FC236}">
                <a16:creationId xmlns:a16="http://schemas.microsoft.com/office/drawing/2014/main" id="{47FE85F6-6542-746F-60D5-143C44779E6D}"/>
              </a:ext>
            </a:extLst>
          </p:cNvPr>
          <p:cNvSpPr/>
          <p:nvPr/>
        </p:nvSpPr>
        <p:spPr>
          <a:xfrm>
            <a:off x="1774209" y="2287586"/>
            <a:ext cx="8794797" cy="2277547"/>
          </a:xfrm>
          <a:prstGeom prst="rect">
            <a:avLst/>
          </a:prstGeom>
          <a:noFill/>
        </p:spPr>
        <p:txBody>
          <a:bodyPr wrap="square" lIns="60960" tIns="30480" rIns="60960" bIns="30480">
            <a:spAutoFit/>
          </a:bodyPr>
          <a:lstStyle/>
          <a:p>
            <a:r>
              <a:rPr lang="vi-VN" sz="3600">
                <a:solidFill>
                  <a:schemeClr val="bg1"/>
                </a:solidFill>
                <a:latin typeface="Times New Roman" pitchFamily="18" charset="0"/>
                <a:cs typeface="Times New Roman" pitchFamily="18" charset="0"/>
              </a:rPr>
              <a:t>+ Đoạn 1: Từ đầu đến “trong nước biển nữa.”.</a:t>
            </a:r>
          </a:p>
          <a:p>
            <a:r>
              <a:rPr lang="vi-VN" sz="3600">
                <a:solidFill>
                  <a:schemeClr val="bg1"/>
                </a:solidFill>
                <a:latin typeface="Times New Roman" pitchFamily="18" charset="0"/>
                <a:cs typeface="Times New Roman" pitchFamily="18" charset="0"/>
              </a:rPr>
              <a:t>+ Đoạn 2: Tiếp theo đến “nhiều lớp áo”.</a:t>
            </a:r>
          </a:p>
          <a:p>
            <a:r>
              <a:rPr lang="vi-VN" sz="3600">
                <a:solidFill>
                  <a:schemeClr val="bg1"/>
                </a:solidFill>
                <a:latin typeface="Times New Roman" pitchFamily="18" charset="0"/>
                <a:cs typeface="Times New Roman" pitchFamily="18" charset="0"/>
              </a:rPr>
              <a:t>+ Đoạn 3: Tiếp theo đến “thành núi lửa”.</a:t>
            </a:r>
          </a:p>
          <a:p>
            <a:r>
              <a:rPr lang="vi-VN" sz="3600">
                <a:solidFill>
                  <a:schemeClr val="bg1"/>
                </a:solidFill>
                <a:latin typeface="Times New Roman" pitchFamily="18" charset="0"/>
                <a:cs typeface="Times New Roman" pitchFamily="18" charset="0"/>
              </a:rPr>
              <a:t>+ Đoạn 4: Còn lại.</a:t>
            </a:r>
          </a:p>
        </p:txBody>
      </p:sp>
    </p:spTree>
    <p:extLst>
      <p:ext uri="{BB962C8B-B14F-4D97-AF65-F5344CB8AC3E}">
        <p14:creationId xmlns:p14="http://schemas.microsoft.com/office/powerpoint/2010/main" val="2246473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7" name="Freeform 3"/>
          <p:cNvSpPr/>
          <p:nvPr/>
        </p:nvSpPr>
        <p:spPr>
          <a:xfrm>
            <a:off x="863601" y="1690677"/>
            <a:ext cx="10410464"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Times New Roman" pitchFamily="18" charset="0"/>
              <a:cs typeface="Times New Roman" pitchFamily="18" charset="0"/>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a:ln w="0"/>
                <a:latin typeface="Times New Roman" pitchFamily="18" charset="0"/>
                <a:cs typeface="Times New Roman" pitchFamily="18" charset="0"/>
              </a:rPr>
              <a:t>L</a:t>
            </a:r>
            <a:r>
              <a:rPr lang="en-US" sz="3600" b="1">
                <a:ln w="0"/>
                <a:latin typeface="Times New Roman" pitchFamily="18" charset="0"/>
                <a:cs typeface="Times New Roman" pitchFamily="18" charset="0"/>
              </a:rPr>
              <a:t>uyện đọc đúng.</a:t>
            </a:r>
            <a:endParaRPr lang="vi-VN" sz="3600" b="1">
              <a:ln w="0"/>
              <a:latin typeface="Times New Roman" pitchFamily="18" charset="0"/>
              <a:cs typeface="Times New Roman" pitchFamily="18" charset="0"/>
            </a:endParaRPr>
          </a:p>
        </p:txBody>
      </p:sp>
      <p:sp>
        <p:nvSpPr>
          <p:cNvPr id="13" name="Hình chữ nhật 12">
            <a:extLst>
              <a:ext uri="{FF2B5EF4-FFF2-40B4-BE49-F238E27FC236}">
                <a16:creationId xmlns:a16="http://schemas.microsoft.com/office/drawing/2014/main" id="{47FE85F6-6542-746F-60D5-143C44779E6D}"/>
              </a:ext>
            </a:extLst>
          </p:cNvPr>
          <p:cNvSpPr/>
          <p:nvPr/>
        </p:nvSpPr>
        <p:spPr>
          <a:xfrm>
            <a:off x="1665027" y="2279796"/>
            <a:ext cx="8693624" cy="3016210"/>
          </a:xfrm>
          <a:prstGeom prst="rect">
            <a:avLst/>
          </a:prstGeom>
          <a:noFill/>
        </p:spPr>
        <p:txBody>
          <a:bodyPr wrap="square" lIns="60960" tIns="30480" rIns="60960" bIns="30480">
            <a:spAutoFit/>
          </a:bodyPr>
          <a:lstStyle/>
          <a:p>
            <a:pPr algn="just"/>
            <a:r>
              <a:rPr lang="en-US" sz="4800">
                <a:solidFill>
                  <a:schemeClr val="bg1"/>
                </a:solidFill>
                <a:latin typeface="Times New Roman" pitchFamily="18" charset="0"/>
                <a:cs typeface="Times New Roman" pitchFamily="18" charset="0"/>
              </a:rPr>
              <a:t>núi lửa, hình nón, nóng rẫy, thoai thoải, khổng lồ, nhảy nhót, nung chảy, lục bục, kẽ nứt, nóng chảy,… </a:t>
            </a:r>
            <a:endParaRPr lang="vi-VN" sz="48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26962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Times New Roman" pitchFamily="18" charset="0"/>
              <a:cs typeface="Times New Roman" pitchFamily="18" charset="0"/>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en-US" sz="3600" b="1">
                <a:ln w="0"/>
                <a:latin typeface="Times New Roman" pitchFamily="18" charset="0"/>
                <a:cs typeface="Times New Roman" pitchFamily="18" charset="0"/>
              </a:rPr>
              <a:t>Luyện đọc câu dài.</a:t>
            </a:r>
            <a:endParaRPr lang="vi-VN" sz="3600" b="1">
              <a:ln w="0"/>
              <a:latin typeface="Times New Roman" pitchFamily="18" charset="0"/>
              <a:cs typeface="Times New Roman" pitchFamily="18" charset="0"/>
            </a:endParaRPr>
          </a:p>
        </p:txBody>
      </p:sp>
      <p:sp>
        <p:nvSpPr>
          <p:cNvPr id="6" name="Hình chữ nhật 5">
            <a:extLst>
              <a:ext uri="{FF2B5EF4-FFF2-40B4-BE49-F238E27FC236}">
                <a16:creationId xmlns:a16="http://schemas.microsoft.com/office/drawing/2014/main" id="{A147EC8B-7E3A-544D-BC5A-E9655BEE9100}"/>
              </a:ext>
            </a:extLst>
          </p:cNvPr>
          <p:cNvSpPr/>
          <p:nvPr/>
        </p:nvSpPr>
        <p:spPr>
          <a:xfrm>
            <a:off x="1080233" y="1704385"/>
            <a:ext cx="10197367" cy="3385542"/>
          </a:xfrm>
          <a:prstGeom prst="rect">
            <a:avLst/>
          </a:prstGeom>
          <a:noFill/>
        </p:spPr>
        <p:txBody>
          <a:bodyPr wrap="square" lIns="60960" tIns="30480" rIns="60960" bIns="30480">
            <a:spAutoFit/>
          </a:bodyPr>
          <a:lstStyle/>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Để hiểu núi lửa hình thành ra sao,/  bạn cần biết/ Trái Đất được tạo bởi nhiều lớp khác nhau,/ y hệt một củ hành khổng lồ/ với nhiều lớp áo; </a:t>
            </a:r>
            <a:endParaRPr lang="en-US" sz="3600">
              <a:latin typeface="Times New Roman" pitchFamily="18" charset="0"/>
              <a:cs typeface="Times New Roman" pitchFamily="18" charset="0"/>
            </a:endParaRPr>
          </a:p>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Vậy là/ nếu mặt đất tự nhiên nứt ra/ và từ kẽ nứt đó trào ra một thứ đá nóng chảy,/ thì chắc chắn là/ chúng ta đang thấy một quả núi lửa đấy</a:t>
            </a:r>
            <a:r>
              <a:rPr lang="en-US" sz="3600">
                <a:latin typeface="Times New Roman" pitchFamily="18" charset="0"/>
                <a:cs typeface="Times New Roman" pitchFamily="18" charset="0"/>
              </a:rPr>
              <a:t>.</a:t>
            </a:r>
            <a:endParaRPr lang="vi-VN" sz="3600">
              <a:ln w="0"/>
              <a:latin typeface="Times New Roman" pitchFamily="18" charset="0"/>
              <a:cs typeface="Times New Roman" pitchFamily="18" charset="0"/>
            </a:endParaRPr>
          </a:p>
        </p:txBody>
      </p:sp>
    </p:spTree>
    <p:extLst>
      <p:ext uri="{BB962C8B-B14F-4D97-AF65-F5344CB8AC3E}">
        <p14:creationId xmlns:p14="http://schemas.microsoft.com/office/powerpoint/2010/main" val="1453322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a:solidFill>
                  <a:srgbClr val="FF0000"/>
                </a:solidFill>
                <a:latin typeface="Times New Roman" pitchFamily="18" charset="0"/>
                <a:cs typeface="Times New Roman" pitchFamily="18" charset="0"/>
              </a:rPr>
              <a:t>Luyện đọc theo nhóm</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5385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a:solidFill>
                  <a:srgbClr val="FF0000"/>
                </a:solidFill>
                <a:latin typeface="Times New Roman" pitchFamily="18" charset="0"/>
                <a:cs typeface="Times New Roman" pitchFamily="18" charset="0"/>
              </a:rPr>
              <a:t>Đọc theo nhóm trước lớp</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11621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a:solidFill>
                  <a:srgbClr val="FF0000"/>
                </a:solidFill>
                <a:latin typeface="Times New Roman" pitchFamily="18" charset="0"/>
                <a:cs typeface="Times New Roman" pitchFamily="18" charset="0"/>
              </a:rPr>
              <a:t>Đọc cá nhân trước lớp</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11621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850484" y="1535901"/>
            <a:ext cx="10491031" cy="1107996"/>
          </a:xfrm>
          <a:prstGeom prst="rect">
            <a:avLst/>
          </a:prstGeom>
          <a:noFill/>
        </p:spPr>
        <p:txBody>
          <a:bodyPr wrap="square" rtlCol="0">
            <a:spAutoFit/>
          </a:bodyPr>
          <a:lstStyle/>
          <a:p>
            <a:pPr algn="ctr"/>
            <a:r>
              <a:rPr lang="en-US" sz="6600" b="1">
                <a:latin typeface="Times New Roman" pitchFamily="18" charset="0"/>
                <a:cs typeface="Times New Roman" pitchFamily="18" charset="0"/>
              </a:rPr>
              <a:t>Tiết 2</a:t>
            </a:r>
            <a:endParaRPr lang="vi-VN" sz="66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6945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30" y="71948"/>
            <a:ext cx="11859903" cy="6740307"/>
          </a:xfrm>
          <a:prstGeom prst="rect">
            <a:avLst/>
          </a:prstGeom>
        </p:spPr>
        <p:txBody>
          <a:bodyPr wrap="square">
            <a:spAutoFit/>
          </a:bodyPr>
          <a:lstStyle/>
          <a:p>
            <a:pPr algn="ctr"/>
            <a:r>
              <a:rPr lang="en-US" sz="3600" b="1">
                <a:latin typeface="Times New Roman" pitchFamily="18" charset="0"/>
                <a:cs typeface="Times New Roman" pitchFamily="18" charset="0"/>
              </a:rPr>
              <a:t>Những ngọn núi nóng rẫy</a:t>
            </a:r>
          </a:p>
          <a:p>
            <a:pPr algn="just"/>
            <a:r>
              <a:rPr lang="en-US" sz="3600" b="1">
                <a:latin typeface="Times New Roman" pitchFamily="18" charset="0"/>
                <a:cs typeface="Times New Roman" pitchFamily="18" charset="0"/>
              </a:rPr>
              <a:t>	</a:t>
            </a:r>
            <a:r>
              <a:rPr lang="vi-VN" sz="3600">
                <a:latin typeface="Times New Roman" pitchFamily="18" charset="0"/>
                <a:cs typeface="Times New Roman"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endParaRPr lang="en-US" sz="3600">
              <a:latin typeface="Times New Roman" pitchFamily="18" charset="0"/>
              <a:cs typeface="Times New Roman" pitchFamily="18" charset="0"/>
            </a:endParaRPr>
          </a:p>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Để hiểu núi lửa hình thành ra sao, bạn cần biết Trái Đất được tạo bởi nhiều lớp khác nhau, y hệt một củ hành khổng lồ với nhiều lớp áo.</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74814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199292" y="211202"/>
            <a:ext cx="11852031" cy="6309420"/>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Yêu cầu cần đạt:</a:t>
            </a:r>
          </a:p>
          <a:p>
            <a:r>
              <a:rPr lang="vi-VN" sz="2000" b="1">
                <a:latin typeface="Times New Roman" pitchFamily="18" charset="0"/>
                <a:cs typeface="Times New Roman" pitchFamily="18" charset="0"/>
              </a:rPr>
              <a:t>1. Kiến thức</a:t>
            </a:r>
            <a:r>
              <a:rPr lang="en-US" sz="2000" b="1">
                <a:latin typeface="Times New Roman" pitchFamily="18" charset="0"/>
                <a:cs typeface="Times New Roman" pitchFamily="18" charset="0"/>
              </a:rPr>
              <a:t>: </a:t>
            </a:r>
            <a:r>
              <a:rPr lang="vi-VN" sz="2000">
                <a:latin typeface="Times New Roman" pitchFamily="18" charset="0"/>
                <a:cs typeface="Times New Roman" pitchFamily="18" charset="0"/>
              </a:rPr>
              <a:t>Sau bài học này, HS sẽ:</a:t>
            </a: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Đọc đúng từ ngữ, câu, đoạn và toàn bộ bài </a:t>
            </a:r>
            <a:r>
              <a:rPr lang="vi-VN" sz="2000" i="1">
                <a:latin typeface="Times New Roman" pitchFamily="18" charset="0"/>
                <a:cs typeface="Times New Roman" pitchFamily="18" charset="0"/>
              </a:rPr>
              <a:t>Những ngọn núi nóng rẫy</a:t>
            </a:r>
            <a:r>
              <a:rPr lang="vi-VN" sz="2000">
                <a:latin typeface="Times New Roman" pitchFamily="18" charset="0"/>
                <a:cs typeface="Times New Roman" pitchFamily="18" charset="0"/>
              </a:rPr>
              <a:t>. Biết đọc diễn cảm, nhấn giọng ở những từ ngữ mang nội dung quan trọng của bài (từ khóa); tốc độ đọc khoảng 90 – 100 tiếng trong 1 phút. </a:t>
            </a: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Nhận biết được một số chi tiết tiêu biểu và nội dung chính của văn bản </a:t>
            </a:r>
            <a:r>
              <a:rPr lang="vi-VN" sz="2000" i="1">
                <a:latin typeface="Times New Roman" pitchFamily="18" charset="0"/>
                <a:cs typeface="Times New Roman" pitchFamily="18" charset="0"/>
              </a:rPr>
              <a:t>Những ngọn núi nóng rẫy.</a:t>
            </a:r>
            <a:r>
              <a:rPr lang="vi-VN" sz="2000">
                <a:latin typeface="Times New Roman" pitchFamily="18" charset="0"/>
                <a:cs typeface="Times New Roman" pitchFamily="18" charset="0"/>
              </a:rPr>
              <a:t> Nắm được các thông tin về núi lửa, hiểu được điều tác giả muốn nói qua văn bản: </a:t>
            </a:r>
            <a:r>
              <a:rPr lang="vi-VN" sz="2000" i="1">
                <a:latin typeface="Times New Roman" pitchFamily="18" charset="0"/>
                <a:cs typeface="Times New Roman" pitchFamily="18" charset="0"/>
              </a:rPr>
              <a:t>Núi lửa là một hiện tượng tự nhiên vô cùng độc đáo và thú vị</a:t>
            </a:r>
            <a:r>
              <a:rPr lang="vi-VN" sz="2000">
                <a:latin typeface="Times New Roman" pitchFamily="18" charset="0"/>
                <a:cs typeface="Times New Roman" pitchFamily="18" charset="0"/>
              </a:rPr>
              <a:t>.</a:t>
            </a: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Đọc văn bản thông tin về vật thể hoặc hiện tượng trong thế giới tự nhiên (núi, hang động, gió, mưa, động đất,…), viết được phiếu đọc sách và trao đổi với bạn hoặc người thân về thông tin đã đọc. </a:t>
            </a:r>
          </a:p>
          <a:p>
            <a:r>
              <a:rPr lang="vi-VN" sz="2000" b="1">
                <a:latin typeface="Times New Roman" pitchFamily="18" charset="0"/>
                <a:cs typeface="Times New Roman" pitchFamily="18" charset="0"/>
              </a:rPr>
              <a:t>2. Năng lực</a:t>
            </a:r>
            <a:r>
              <a:rPr lang="en-US" sz="2000" b="1">
                <a:latin typeface="Times New Roman" pitchFamily="18" charset="0"/>
                <a:cs typeface="Times New Roman" pitchFamily="18" charset="0"/>
              </a:rPr>
              <a:t>:</a:t>
            </a:r>
            <a:endParaRPr lang="vi-VN" sz="2000">
              <a:latin typeface="Times New Roman" pitchFamily="18" charset="0"/>
              <a:cs typeface="Times New Roman" pitchFamily="18" charset="0"/>
            </a:endParaRPr>
          </a:p>
          <a:p>
            <a:r>
              <a:rPr lang="en-US" sz="2000" b="1" i="1">
                <a:latin typeface="Times New Roman" pitchFamily="18" charset="0"/>
                <a:cs typeface="Times New Roman" pitchFamily="18" charset="0"/>
              </a:rPr>
              <a:t>2.1. </a:t>
            </a:r>
            <a:r>
              <a:rPr lang="vi-VN" sz="2000" b="1" i="1">
                <a:latin typeface="Times New Roman" pitchFamily="18" charset="0"/>
                <a:cs typeface="Times New Roman" pitchFamily="18" charset="0"/>
              </a:rPr>
              <a:t>Năng lực chung:</a:t>
            </a:r>
            <a:endParaRPr lang="vi-VN" sz="2000">
              <a:latin typeface="Times New Roman" pitchFamily="18" charset="0"/>
              <a:cs typeface="Times New Roman" pitchFamily="18" charset="0"/>
            </a:endParaRPr>
          </a:p>
          <a:p>
            <a:r>
              <a:rPr lang="en-US" sz="2000" i="1">
                <a:latin typeface="Times New Roman" pitchFamily="18" charset="0"/>
                <a:cs typeface="Times New Roman" pitchFamily="18" charset="0"/>
              </a:rPr>
              <a:t>- </a:t>
            </a:r>
            <a:r>
              <a:rPr lang="vi-VN" sz="2000" i="1">
                <a:latin typeface="Times New Roman" pitchFamily="18" charset="0"/>
                <a:cs typeface="Times New Roman" pitchFamily="18" charset="0"/>
              </a:rPr>
              <a:t>Năng lực giao tiếp, hợp tác:</a:t>
            </a:r>
            <a:r>
              <a:rPr lang="vi-VN" sz="2000">
                <a:latin typeface="Times New Roman" pitchFamily="18" charset="0"/>
                <a:cs typeface="Times New Roman" pitchFamily="18" charset="0"/>
              </a:rPr>
              <a:t> Trao đổi, thảo luận để thực hiện các nhiệm vụ học tập.</a:t>
            </a:r>
          </a:p>
          <a:p>
            <a:r>
              <a:rPr lang="en-US" sz="2000" i="1">
                <a:latin typeface="Times New Roman" pitchFamily="18" charset="0"/>
                <a:cs typeface="Times New Roman" pitchFamily="18" charset="0"/>
              </a:rPr>
              <a:t>- </a:t>
            </a:r>
            <a:r>
              <a:rPr lang="vi-VN" sz="2000" i="1">
                <a:latin typeface="Times New Roman" pitchFamily="18" charset="0"/>
                <a:cs typeface="Times New Roman" pitchFamily="18" charset="0"/>
              </a:rPr>
              <a:t>Năng lực giải quyết vấn đề và sáng tạo:</a:t>
            </a:r>
            <a:r>
              <a:rPr lang="vi-VN" sz="2000">
                <a:latin typeface="Times New Roman" pitchFamily="18" charset="0"/>
                <a:cs typeface="Times New Roman" pitchFamily="18" charset="0"/>
              </a:rPr>
              <a:t> Sử dụng các kiến thức đã học ứng dụng vào thực tế, tìm tòi, phát hiện giải quyết các nhiệm vụ trong cuộc sống.</a:t>
            </a:r>
          </a:p>
          <a:p>
            <a:r>
              <a:rPr lang="en-US" sz="2000" b="1" i="1">
                <a:latin typeface="Times New Roman" pitchFamily="18" charset="0"/>
                <a:cs typeface="Times New Roman" pitchFamily="18" charset="0"/>
              </a:rPr>
              <a:t>2.2. </a:t>
            </a:r>
            <a:r>
              <a:rPr lang="vi-VN" sz="2000" b="1" i="1">
                <a:latin typeface="Times New Roman" pitchFamily="18" charset="0"/>
                <a:cs typeface="Times New Roman" pitchFamily="18" charset="0"/>
              </a:rPr>
              <a:t>Năng lực văn học:</a:t>
            </a:r>
            <a:r>
              <a:rPr lang="vi-VN" sz="2000" i="1">
                <a:latin typeface="Times New Roman" pitchFamily="18" charset="0"/>
                <a:cs typeface="Times New Roman" pitchFamily="18" charset="0"/>
              </a:rPr>
              <a:t> </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Hình thành, phát triển năng lực ngôn ngữ và năng lực văn học (biết cảm nhận về câu văn hay trong bài đọc).</a:t>
            </a:r>
          </a:p>
          <a:p>
            <a:r>
              <a:rPr lang="vi-VN" sz="2000" b="1">
                <a:latin typeface="Times New Roman" pitchFamily="18" charset="0"/>
                <a:cs typeface="Times New Roman" pitchFamily="18" charset="0"/>
              </a:rPr>
              <a:t>3. Phẩm chất</a:t>
            </a:r>
            <a:r>
              <a:rPr lang="en-US" sz="2000" b="1">
                <a:latin typeface="Times New Roman" pitchFamily="18" charset="0"/>
                <a:cs typeface="Times New Roman" pitchFamily="18" charset="0"/>
              </a:rPr>
              <a:t>:</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Góp phần hình thành phẩm chất nhân ái. </a:t>
            </a:r>
          </a:p>
          <a:p>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Biết yêu và biết giữ gìn những điều kì thú của thiên nhiên. </a:t>
            </a:r>
          </a:p>
          <a:p>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8354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660" y="167484"/>
            <a:ext cx="11778018" cy="6124754"/>
          </a:xfrm>
          <a:prstGeom prst="rect">
            <a:avLst/>
          </a:prstGeom>
        </p:spPr>
        <p:txBody>
          <a:bodyPr wrap="square">
            <a:spAutoFit/>
          </a:bodyPr>
          <a:lstStyle/>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Lớp ngoài cùng của Trái Đất là lớp vỏ rất cứng, chính là nơi mà bạn đang đi đứng nhảy nhót phía trên. Dưới lớp vỏ, có những chỗ đ</a:t>
            </a:r>
            <a:r>
              <a:rPr lang="en-US" sz="3600">
                <a:latin typeface="Times New Roman" pitchFamily="18" charset="0"/>
                <a:cs typeface="Times New Roman" pitchFamily="18" charset="0"/>
              </a:rPr>
              <a:t>á</a:t>
            </a:r>
            <a:r>
              <a:rPr lang="vi-VN" sz="3600">
                <a:latin typeface="Times New Roman" pitchFamily="18" charset="0"/>
                <a:cs typeface="Times New Roman" pitchFamily="18" charset="0"/>
              </a:rPr>
              <a:t>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Vậy là nếu mặt đất tự nhiên nứt ra và từ kẽ nứt đó trào ra một thứ đá nóng chảy, thì chắc chắn là chúng ta đang thấy một quả núi lửa đấy.</a:t>
            </a:r>
          </a:p>
          <a:p>
            <a:pPr algn="just"/>
            <a:r>
              <a:rPr lang="en-US" sz="3200">
                <a:latin typeface="Times New Roman" pitchFamily="18" charset="0"/>
                <a:cs typeface="Times New Roman" pitchFamily="18" charset="0"/>
              </a:rPr>
              <a:t>                                       </a:t>
            </a:r>
            <a:r>
              <a:rPr lang="vi-VN" sz="3200" i="1">
                <a:latin typeface="Times New Roman" pitchFamily="18" charset="0"/>
                <a:cs typeface="Times New Roman" pitchFamily="18" charset="0"/>
              </a:rPr>
              <a:t>Theo</a:t>
            </a:r>
            <a:r>
              <a:rPr lang="vi-VN" sz="3200">
                <a:latin typeface="Times New Roman" pitchFamily="18" charset="0"/>
                <a:cs typeface="Times New Roman" pitchFamily="18" charset="0"/>
              </a:rPr>
              <a:t> A-ni-ta Ga-nê-ri, Dương Kiều Hoa </a:t>
            </a:r>
            <a:r>
              <a:rPr lang="vi-VN" sz="3200" i="1">
                <a:latin typeface="Times New Roman" pitchFamily="18" charset="0"/>
                <a:cs typeface="Times New Roman" pitchFamily="18" charset="0"/>
              </a:rPr>
              <a:t>dịch</a:t>
            </a:r>
            <a:r>
              <a:rPr lang="vi-VN" sz="3200">
                <a:latin typeface="Times New Roman" pitchFamily="18" charset="0"/>
                <a:cs typeface="Times New Roman" pitchFamily="18" charset="0"/>
              </a:rPr>
              <a:t>)</a:t>
            </a:r>
          </a:p>
        </p:txBody>
      </p:sp>
    </p:spTree>
    <p:extLst>
      <p:ext uri="{BB962C8B-B14F-4D97-AF65-F5344CB8AC3E}">
        <p14:creationId xmlns:p14="http://schemas.microsoft.com/office/powerpoint/2010/main" val="112075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232013" y="228315"/>
            <a:ext cx="11818960" cy="553998"/>
          </a:xfrm>
          <a:prstGeom prst="rect">
            <a:avLst/>
          </a:prstGeom>
          <a:no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1. </a:t>
            </a:r>
            <a:r>
              <a:rPr lang="en-US" sz="3000" b="1">
                <a:latin typeface="Times New Roman" panose="02020603050405020304" pitchFamily="18" charset="0"/>
                <a:cs typeface="Times New Roman" panose="02020603050405020304" pitchFamily="18" charset="0"/>
              </a:rPr>
              <a:t>Những đặc điểm dưới đây của núi lửa được miêu tả như thế nào?</a:t>
            </a:r>
            <a:endParaRPr lang="vi-VN" sz="30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49" y="1023566"/>
            <a:ext cx="9376012" cy="2238227"/>
          </a:xfrm>
          <a:prstGeom prst="rect">
            <a:avLst/>
          </a:prstGeom>
        </p:spPr>
      </p:pic>
      <p:sp>
        <p:nvSpPr>
          <p:cNvPr id="13" name="TextBox 12">
            <a:extLst>
              <a:ext uri="{FF2B5EF4-FFF2-40B4-BE49-F238E27FC236}">
                <a16:creationId xmlns:a16="http://schemas.microsoft.com/office/drawing/2014/main" id="{7B020845-8348-2E3A-30E6-8D9AB17850A5}"/>
              </a:ext>
            </a:extLst>
          </p:cNvPr>
          <p:cNvSpPr txBox="1"/>
          <p:nvPr/>
        </p:nvSpPr>
        <p:spPr>
          <a:xfrm>
            <a:off x="232013" y="3533403"/>
            <a:ext cx="11723426" cy="3046988"/>
          </a:xfrm>
          <a:prstGeom prst="rect">
            <a:avLst/>
          </a:prstGeom>
          <a:noFill/>
        </p:spPr>
        <p:txBody>
          <a:bodyPr wrap="square" rtlCol="0">
            <a:spAutoFit/>
          </a:bodyPr>
          <a:lstStyle/>
          <a:p>
            <a:r>
              <a:rPr lang="vi-VN" sz="3200">
                <a:solidFill>
                  <a:srgbClr val="FF0000"/>
                </a:solidFill>
                <a:latin typeface="+mj-lt"/>
              </a:rPr>
              <a:t>– Hình dáng: hình nón, hình tròn thoai thoải.</a:t>
            </a:r>
          </a:p>
          <a:p>
            <a:r>
              <a:rPr lang="vi-VN" sz="3200">
                <a:solidFill>
                  <a:srgbClr val="FF0000"/>
                </a:solidFill>
                <a:latin typeface="+mj-lt"/>
              </a:rPr>
              <a:t>– Hoạt động: một số núi phun lửa, một số khác chỉ phun khói, khí hoặc các đám mây tro.</a:t>
            </a:r>
          </a:p>
          <a:p>
            <a:r>
              <a:rPr lang="vi-VN" sz="3200">
                <a:solidFill>
                  <a:srgbClr val="FF0000"/>
                </a:solidFill>
                <a:latin typeface="+mj-lt"/>
              </a:rPr>
              <a:t>– Tiếng động: một số quả núi lửa nổ với tiếng động kinh hoàng, một số khác chỉ rít lên khe khẽ.</a:t>
            </a:r>
          </a:p>
          <a:p>
            <a:r>
              <a:rPr lang="vi-VN" sz="3200">
                <a:solidFill>
                  <a:srgbClr val="FF0000"/>
                </a:solidFill>
                <a:latin typeface="+mj-lt"/>
              </a:rPr>
              <a:t>– Vị trí: núi lửa trên mặt đất, núi lửa hoạt động ngầm trong nước biển.</a:t>
            </a:r>
          </a:p>
        </p:txBody>
      </p:sp>
    </p:spTree>
    <p:extLst>
      <p:ext uri="{BB962C8B-B14F-4D97-AF65-F5344CB8AC3E}">
        <p14:creationId xmlns:p14="http://schemas.microsoft.com/office/powerpoint/2010/main" val="2695339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232013" y="228315"/>
            <a:ext cx="11546005"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a:latin typeface="Times New Roman" panose="02020603050405020304" pitchFamily="18" charset="0"/>
                <a:cs typeface="Times New Roman" panose="02020603050405020304" pitchFamily="18" charset="0"/>
              </a:rPr>
              <a:t> Vì sao Trái Đất được miêu tả “y hệt một củ hành khổng lồ”? </a:t>
            </a:r>
          </a:p>
          <a:p>
            <a:r>
              <a:rPr lang="en-US" sz="3200" b="1">
                <a:latin typeface="Times New Roman" panose="02020603050405020304" pitchFamily="18" charset="0"/>
                <a:cs typeface="Times New Roman" panose="02020603050405020304" pitchFamily="18" charset="0"/>
              </a:rPr>
              <a:t>    Em nghĩ gì về hình ảnh đó?</a:t>
            </a:r>
            <a:endParaRPr lang="vi-VN"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B020845-8348-2E3A-30E6-8D9AB17850A5}"/>
              </a:ext>
            </a:extLst>
          </p:cNvPr>
          <p:cNvSpPr txBox="1"/>
          <p:nvPr/>
        </p:nvSpPr>
        <p:spPr>
          <a:xfrm>
            <a:off x="232013" y="1882032"/>
            <a:ext cx="11723426" cy="1077218"/>
          </a:xfrm>
          <a:prstGeom prst="rect">
            <a:avLst/>
          </a:prstGeom>
          <a:noFill/>
        </p:spPr>
        <p:txBody>
          <a:bodyPr wrap="square" rtlCol="0">
            <a:spAutoFit/>
          </a:bodyPr>
          <a:lstStyle/>
          <a:p>
            <a:r>
              <a:rPr lang="en-US" sz="3200">
                <a:solidFill>
                  <a:srgbClr val="FF0000"/>
                </a:solidFill>
                <a:latin typeface="+mj-lt"/>
              </a:rPr>
              <a:t>	</a:t>
            </a:r>
            <a:r>
              <a:rPr lang="vi-VN" sz="3200">
                <a:solidFill>
                  <a:srgbClr val="FF0000"/>
                </a:solidFill>
                <a:latin typeface="+mj-lt"/>
              </a:rPr>
              <a:t>Trái Đất được miêu tả “y hệt một củ hành khổng lồ” vì Trái Đất được tạo bởi nhiều lớp khác nhau, giống với các lớp của củ hành.</a:t>
            </a: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566383" y="446683"/>
            <a:ext cx="11054686"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3. </a:t>
            </a:r>
            <a:r>
              <a:rPr lang="en-US" sz="3200" b="1">
                <a:latin typeface="Times New Roman" panose="02020603050405020304" pitchFamily="18" charset="0"/>
                <a:cs typeface="Times New Roman" panose="02020603050405020304" pitchFamily="18" charset="0"/>
              </a:rPr>
              <a:t>Lớp vỏ Trái Đất và mác-ma bên dưới được miêu tả như thế nào?</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B020845-8348-2E3A-30E6-8D9AB17850A5}"/>
              </a:ext>
            </a:extLst>
          </p:cNvPr>
          <p:cNvSpPr txBox="1"/>
          <p:nvPr/>
        </p:nvSpPr>
        <p:spPr>
          <a:xfrm>
            <a:off x="232013" y="1745548"/>
            <a:ext cx="11723426" cy="2554545"/>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	</a:t>
            </a:r>
            <a:r>
              <a:rPr lang="vi-VN" sz="3200">
                <a:solidFill>
                  <a:srgbClr val="FF0000"/>
                </a:solidFill>
                <a:latin typeface="Times New Roman" pitchFamily="18" charset="0"/>
                <a:cs typeface="Times New Roman" pitchFamily="18" charset="0"/>
              </a:rPr>
              <a:t>Lớp vỏ Trái Đất và mác-ma bên dưới được miêu tả: 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a:t>
            </a:r>
            <a:endParaRPr lang="vi-VN" sz="3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959667" y="446683"/>
            <a:ext cx="1049103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4. </a:t>
            </a:r>
            <a:r>
              <a:rPr lang="vi-VN" sz="3600" b="1">
                <a:latin typeface="Times New Roman" pitchFamily="18" charset="0"/>
                <a:cs typeface="Times New Roman" pitchFamily="18" charset="0"/>
              </a:rPr>
              <a:t>Núi lửa được hình thành ra sao?</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B020845-8348-2E3A-30E6-8D9AB17850A5}"/>
              </a:ext>
            </a:extLst>
          </p:cNvPr>
          <p:cNvSpPr txBox="1"/>
          <p:nvPr/>
        </p:nvSpPr>
        <p:spPr>
          <a:xfrm>
            <a:off x="232013" y="1731905"/>
            <a:ext cx="117234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	</a:t>
            </a:r>
            <a:r>
              <a:rPr lang="vi-VN" sz="3600">
                <a:solidFill>
                  <a:srgbClr val="FF0000"/>
                </a:solidFill>
                <a:latin typeface="Times New Roman" pitchFamily="18" charset="0"/>
                <a:cs typeface="Times New Roman" pitchFamily="18" charset="0"/>
              </a:rPr>
              <a:t>Núi lửa được hình thành do nhiều nguyên nhân, làm dòng mác-ma sôi sùng sục có thể len lên trên, xuyên qua kẽ nứt ở lớp vỏ và phun trào, tạo thành núi lửa.</a:t>
            </a:r>
            <a:endParaRPr lang="vi-VN" sz="32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586855" y="957443"/>
            <a:ext cx="11000322"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5. </a:t>
            </a:r>
            <a:r>
              <a:rPr lang="vi-VN" sz="3200" b="1">
                <a:latin typeface="Times New Roman" pitchFamily="18" charset="0"/>
                <a:cs typeface="Times New Roman" pitchFamily="18" charset="0"/>
              </a:rPr>
              <a:t>Trao đổi với bạn về các thông tin trong bài đọc theo gợi ý.</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2" y="2205168"/>
            <a:ext cx="9662614" cy="1547971"/>
          </a:xfrm>
          <a:prstGeom prst="rect">
            <a:avLst/>
          </a:prstGeom>
        </p:spPr>
      </p:pic>
    </p:spTree>
    <p:extLst>
      <p:ext uri="{BB962C8B-B14F-4D97-AF65-F5344CB8AC3E}">
        <p14:creationId xmlns:p14="http://schemas.microsoft.com/office/powerpoint/2010/main" val="273768742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791570" y="1138739"/>
            <a:ext cx="10877266" cy="329320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	Nội dung: </a:t>
            </a:r>
            <a:r>
              <a:rPr lang="vi-VN" sz="4000">
                <a:latin typeface="Times New Roman" pitchFamily="18" charset="0"/>
                <a:cs typeface="Times New Roman" pitchFamily="18" charset="0"/>
              </a:rPr>
              <a:t>Ngọn núi lửa nóng rẫy với những hình thù đa dạng, cách thức hoạt động đầy bí ẩn, không dễ đoán định là một phần thiên nhiên kì thú trên hành tinh của chúng ta – nhiều nguy hiểm và nhiều điều cần khám phá.</a:t>
            </a:r>
            <a:endParaRPr lang="vi-VN" sz="4000" b="1" dirty="0">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1026" name="Picture 2" descr="Hoa, Mặt Cười, Sung Sướng, Màu Vàng">
            <a:extLst>
              <a:ext uri="{FF2B5EF4-FFF2-40B4-BE49-F238E27FC236}">
                <a16:creationId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92392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2223503" y="236978"/>
            <a:ext cx="8694706" cy="923330"/>
          </a:xfrm>
          <a:prstGeom prst="rect">
            <a:avLst/>
          </a:prstGeom>
          <a:noFill/>
        </p:spPr>
        <p:txBody>
          <a:bodyPr wrap="square" rtlCol="0">
            <a:spAutoFit/>
          </a:bodyPr>
          <a:lstStyle/>
          <a:p>
            <a:r>
              <a:rPr lang="en-US" sz="5400" b="1">
                <a:latin typeface="Times New Roman" pitchFamily="18" charset="0"/>
                <a:cs typeface="Times New Roman" pitchFamily="18" charset="0"/>
              </a:rPr>
              <a:t>Luyện tập theo văn bản đọc</a:t>
            </a:r>
            <a:endParaRPr lang="vi-VN" sz="54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1026" name="Picture 2" descr="Hoa, Mặt Cười, Sung Sướng, Màu Vàng">
            <a:extLst>
              <a:ext uri="{FF2B5EF4-FFF2-40B4-BE49-F238E27FC236}">
                <a16:creationId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B020845-8348-2E3A-30E6-8D9AB17850A5}"/>
              </a:ext>
            </a:extLst>
          </p:cNvPr>
          <p:cNvSpPr txBox="1"/>
          <p:nvPr/>
        </p:nvSpPr>
        <p:spPr>
          <a:xfrm>
            <a:off x="491142" y="1397286"/>
            <a:ext cx="11409706" cy="1754326"/>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1. </a:t>
            </a:r>
            <a:r>
              <a:rPr lang="vi-VN" sz="3600">
                <a:latin typeface="Times New Roman" pitchFamily="18" charset="0"/>
                <a:cs typeface="Times New Roman" pitchFamily="18" charset="0"/>
              </a:rPr>
              <a:t>Tìm những từ ngữ chỉ hiện tượng tự nhiên có thể gây thiệt hại nặng nề cho đời sống con người.</a:t>
            </a:r>
            <a:r>
              <a:rPr lang="en-US" sz="3600" b="1">
                <a:latin typeface="Times New Roman" pitchFamily="18" charset="0"/>
                <a:cs typeface="Times New Roman" pitchFamily="18" charset="0"/>
              </a:rPr>
              <a:t> </a:t>
            </a:r>
          </a:p>
          <a:p>
            <a:r>
              <a:rPr lang="en-US" sz="3600" b="1"/>
              <a:t>         </a:t>
            </a:r>
            <a:r>
              <a:rPr lang="vi-VN" sz="3600" b="1">
                <a:solidFill>
                  <a:srgbClr val="FF0000"/>
                </a:solidFill>
                <a:latin typeface="+mj-lt"/>
              </a:rPr>
              <a:t>M:</a:t>
            </a:r>
            <a:r>
              <a:rPr lang="vi-VN" sz="3600">
                <a:solidFill>
                  <a:srgbClr val="FF0000"/>
                </a:solidFill>
                <a:latin typeface="+mj-lt"/>
              </a:rPr>
              <a:t> </a:t>
            </a:r>
            <a:r>
              <a:rPr lang="vi-VN" sz="3600">
                <a:latin typeface="+mj-lt"/>
              </a:rPr>
              <a:t>động đất,...</a:t>
            </a:r>
            <a:endParaRPr lang="vi-VN" sz="3600" b="1" dirty="0">
              <a:solidFill>
                <a:srgbClr val="FF0000"/>
              </a:solidFill>
              <a:latin typeface="+mj-lt"/>
              <a:cs typeface="Times New Roman" panose="02020603050405020304" pitchFamily="18" charset="0"/>
            </a:endParaRPr>
          </a:p>
        </p:txBody>
      </p:sp>
      <p:sp>
        <p:nvSpPr>
          <p:cNvPr id="13" name="TextBox 12">
            <a:extLst>
              <a:ext uri="{FF2B5EF4-FFF2-40B4-BE49-F238E27FC236}">
                <a16:creationId xmlns:a16="http://schemas.microsoft.com/office/drawing/2014/main" id="{7B020845-8348-2E3A-30E6-8D9AB17850A5}"/>
              </a:ext>
            </a:extLst>
          </p:cNvPr>
          <p:cNvSpPr txBox="1"/>
          <p:nvPr/>
        </p:nvSpPr>
        <p:spPr>
          <a:xfrm>
            <a:off x="491142" y="3298214"/>
            <a:ext cx="11409706" cy="1200329"/>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	S</a:t>
            </a:r>
            <a:r>
              <a:rPr lang="vi-VN" sz="3600">
                <a:solidFill>
                  <a:srgbClr val="FF0000"/>
                </a:solidFill>
                <a:latin typeface="Times New Roman" pitchFamily="18" charset="0"/>
                <a:cs typeface="Times New Roman" pitchFamily="18" charset="0"/>
              </a:rPr>
              <a:t>óng thần, núi lửa, lốc xoáy, lũ lụt, hạn hán, thuỷ triều, siêu bão, tia cực tím, mưa đá, mưa axit</a:t>
            </a:r>
            <a:r>
              <a:rPr lang="en-US" sz="3600">
                <a:solidFill>
                  <a:srgbClr val="FF0000"/>
                </a:solidFill>
                <a:latin typeface="Times New Roman" pitchFamily="18" charset="0"/>
                <a:cs typeface="Times New Roman" pitchFamily="18" charset="0"/>
              </a:rPr>
              <a:t>, …</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3650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566383" y="446683"/>
            <a:ext cx="11054686" cy="2062103"/>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a:t>
            </a:r>
            <a:r>
              <a:rPr lang="vi-VN" sz="3200">
                <a:latin typeface="Times New Roman" pitchFamily="18" charset="0"/>
                <a:cs typeface="Times New Roman" pitchFamily="18" charset="0"/>
              </a:rPr>
              <a:t>Trong các cặp từ ngữ dưới đây, từ </a:t>
            </a:r>
            <a:r>
              <a:rPr lang="vi-VN" sz="3200" i="1">
                <a:latin typeface="Times New Roman" pitchFamily="18" charset="0"/>
                <a:cs typeface="Times New Roman" pitchFamily="18" charset="0"/>
              </a:rPr>
              <a:t>quả</a:t>
            </a:r>
            <a:r>
              <a:rPr lang="vi-VN" sz="3200">
                <a:latin typeface="Times New Roman" pitchFamily="18" charset="0"/>
                <a:cs typeface="Times New Roman" pitchFamily="18" charset="0"/>
              </a:rPr>
              <a:t> và từ </a:t>
            </a:r>
            <a:r>
              <a:rPr lang="vi-VN" sz="3200" i="1">
                <a:latin typeface="Times New Roman" pitchFamily="18" charset="0"/>
                <a:cs typeface="Times New Roman" pitchFamily="18" charset="0"/>
              </a:rPr>
              <a:t>lửa</a:t>
            </a:r>
            <a:r>
              <a:rPr lang="vi-VN" sz="3200">
                <a:latin typeface="Times New Roman" pitchFamily="18" charset="0"/>
                <a:cs typeface="Times New Roman" pitchFamily="18" charset="0"/>
              </a:rPr>
              <a:t> nào được dùng với nghĩa gốc, từ </a:t>
            </a:r>
            <a:r>
              <a:rPr lang="vi-VN" sz="3200" i="1">
                <a:latin typeface="Times New Roman" pitchFamily="18" charset="0"/>
                <a:cs typeface="Times New Roman" pitchFamily="18" charset="0"/>
              </a:rPr>
              <a:t>quả</a:t>
            </a:r>
            <a:r>
              <a:rPr lang="vi-VN" sz="3200">
                <a:latin typeface="Times New Roman" pitchFamily="18" charset="0"/>
                <a:cs typeface="Times New Roman" pitchFamily="18" charset="0"/>
              </a:rPr>
              <a:t> và từ </a:t>
            </a:r>
            <a:r>
              <a:rPr lang="vi-VN" sz="3200" i="1">
                <a:latin typeface="Times New Roman" pitchFamily="18" charset="0"/>
                <a:cs typeface="Times New Roman" pitchFamily="18" charset="0"/>
              </a:rPr>
              <a:t>lửa</a:t>
            </a:r>
            <a:r>
              <a:rPr lang="vi-VN" sz="3200">
                <a:latin typeface="Times New Roman" pitchFamily="18" charset="0"/>
                <a:cs typeface="Times New Roman" pitchFamily="18" charset="0"/>
              </a:rPr>
              <a:t> nào được dùng với nghĩa chuyển?</a:t>
            </a:r>
            <a:endParaRPr lang="en-US" sz="3200">
              <a:latin typeface="Times New Roman" pitchFamily="18" charset="0"/>
              <a:cs typeface="Times New Roman" pitchFamily="18" charset="0"/>
            </a:endParaRPr>
          </a:p>
          <a:p>
            <a:r>
              <a:rPr lang="en-US" sz="3200">
                <a:latin typeface="Times New Roman" pitchFamily="18" charset="0"/>
                <a:cs typeface="Times New Roman" pitchFamily="18" charset="0"/>
              </a:rPr>
              <a:t>a. quả núi – quả cam</a:t>
            </a:r>
          </a:p>
          <a:p>
            <a:r>
              <a:rPr lang="en-US" sz="3200">
                <a:latin typeface="Times New Roman" pitchFamily="18" charset="0"/>
                <a:cs typeface="Times New Roman" pitchFamily="18" charset="0"/>
              </a:rPr>
              <a:t>b. phun lửa – ngọn lửa ước mơ</a:t>
            </a:r>
            <a:endParaRPr lang="vi-VN"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B020845-8348-2E3A-30E6-8D9AB17850A5}"/>
              </a:ext>
            </a:extLst>
          </p:cNvPr>
          <p:cNvSpPr txBox="1"/>
          <p:nvPr/>
        </p:nvSpPr>
        <p:spPr>
          <a:xfrm>
            <a:off x="232013" y="2741852"/>
            <a:ext cx="11723426" cy="3416320"/>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	</a:t>
            </a:r>
            <a:r>
              <a:rPr lang="vi-VN" sz="3600">
                <a:solidFill>
                  <a:srgbClr val="FF0000"/>
                </a:solidFill>
                <a:latin typeface="Times New Roman" pitchFamily="18" charset="0"/>
                <a:cs typeface="Times New Roman" pitchFamily="18" charset="0"/>
              </a:rPr>
              <a:t>a. Trong cặp từ ngữ:</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quả</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quả núi </a:t>
            </a:r>
            <a:r>
              <a:rPr lang="vi-VN" sz="3600">
                <a:latin typeface="Times New Roman" pitchFamily="18" charset="0"/>
                <a:cs typeface="Times New Roman" pitchFamily="18" charset="0"/>
              </a:rPr>
              <a:t>được dùng với nghĩa chuyển.</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quả</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quả cam </a:t>
            </a:r>
            <a:r>
              <a:rPr lang="vi-VN" sz="3600">
                <a:latin typeface="Times New Roman" pitchFamily="18" charset="0"/>
                <a:cs typeface="Times New Roman" pitchFamily="18" charset="0"/>
              </a:rPr>
              <a:t>được dùng với nghĩa gốc.</a:t>
            </a:r>
          </a:p>
          <a:p>
            <a:r>
              <a:rPr lang="en-US" sz="3600">
                <a:latin typeface="Times New Roman" pitchFamily="18" charset="0"/>
                <a:cs typeface="Times New Roman" pitchFamily="18" charset="0"/>
              </a:rPr>
              <a:t>	</a:t>
            </a:r>
            <a:r>
              <a:rPr lang="vi-VN" sz="3600">
                <a:solidFill>
                  <a:srgbClr val="FF0000"/>
                </a:solidFill>
                <a:latin typeface="Times New Roman" pitchFamily="18" charset="0"/>
                <a:cs typeface="Times New Roman" pitchFamily="18" charset="0"/>
              </a:rPr>
              <a:t>b. Trong cặp từ ngữ: </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lửa</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núi lửa</a:t>
            </a:r>
            <a:r>
              <a:rPr lang="vi-VN" sz="3600">
                <a:latin typeface="Times New Roman" pitchFamily="18" charset="0"/>
                <a:cs typeface="Times New Roman" pitchFamily="18" charset="0"/>
              </a:rPr>
              <a:t> được dùng với nghĩa gốc.</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lửa</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ngọn lửa ước mơ</a:t>
            </a:r>
            <a:r>
              <a:rPr lang="vi-VN" sz="3600">
                <a:latin typeface="Times New Roman" pitchFamily="18" charset="0"/>
                <a:cs typeface="Times New Roman" pitchFamily="18" charset="0"/>
              </a:rPr>
              <a:t> được dùng với nghĩa chuyển.</a:t>
            </a:r>
          </a:p>
        </p:txBody>
      </p:sp>
    </p:spTree>
    <p:extLst>
      <p:ext uri="{BB962C8B-B14F-4D97-AF65-F5344CB8AC3E}">
        <p14:creationId xmlns:p14="http://schemas.microsoft.com/office/powerpoint/2010/main" val="2712823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3"/>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4"/>
            <a:stretch>
              <a:fillRect r="-21017"/>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4"/>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968105" y="1915634"/>
            <a:ext cx="10444754" cy="2017459"/>
            <a:chOff x="1589523" y="1202911"/>
            <a:chExt cx="15667131" cy="4351350"/>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4351350"/>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Times New Roman" pitchFamily="18" charset="0"/>
                <a:cs typeface="Times New Roman" pitchFamily="18" charset="0"/>
              </a:endParaRPr>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2410258"/>
              <a:ext cx="15392400" cy="1991481"/>
            </a:xfrm>
            <a:prstGeom prst="rect">
              <a:avLst/>
            </a:prstGeom>
            <a:noFill/>
          </p:spPr>
          <p:txBody>
            <a:bodyPr wrap="square">
              <a:spAutoFit/>
            </a:bodyPr>
            <a:lstStyle/>
            <a:p>
              <a:pPr algn="ctr"/>
              <a:r>
                <a:rPr lang="en-US" sz="5400" b="1">
                  <a:latin typeface="Times New Roman" pitchFamily="18" charset="0"/>
                  <a:cs typeface="Times New Roman" pitchFamily="18" charset="0"/>
                </a:rPr>
                <a:t>Chúc các em học tập tốt!</a:t>
              </a:r>
            </a:p>
          </p:txBody>
        </p:sp>
      </p:grpSp>
    </p:spTree>
    <p:extLst>
      <p:ext uri="{BB962C8B-B14F-4D97-AF65-F5344CB8AC3E}">
        <p14:creationId xmlns:p14="http://schemas.microsoft.com/office/powerpoint/2010/main" val="3956998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020845-8348-2E3A-30E6-8D9AB17850A5}"/>
              </a:ext>
            </a:extLst>
          </p:cNvPr>
          <p:cNvSpPr txBox="1"/>
          <p:nvPr/>
        </p:nvSpPr>
        <p:spPr>
          <a:xfrm>
            <a:off x="850484" y="1535901"/>
            <a:ext cx="10491031" cy="1107996"/>
          </a:xfrm>
          <a:prstGeom prst="rect">
            <a:avLst/>
          </a:prstGeom>
          <a:noFill/>
        </p:spPr>
        <p:txBody>
          <a:bodyPr wrap="square" rtlCol="0">
            <a:spAutoFit/>
          </a:bodyPr>
          <a:lstStyle/>
          <a:p>
            <a:pPr algn="ctr"/>
            <a:r>
              <a:rPr lang="en-US" sz="6600" b="1">
                <a:latin typeface="Times New Roman" pitchFamily="18" charset="0"/>
                <a:cs typeface="Times New Roman" pitchFamily="18" charset="0"/>
              </a:rPr>
              <a:t>Tiết 1</a:t>
            </a:r>
            <a:endParaRPr lang="vi-VN" sz="66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7984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050607" y="3051955"/>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78FBCDC7-5FA8-0549-7C38-2805490F6038}"/>
              </a:ext>
            </a:extLst>
          </p:cNvPr>
          <p:cNvSpPr txBox="1">
            <a:spLocks noChangeAspect="1"/>
          </p:cNvSpPr>
          <p:nvPr/>
        </p:nvSpPr>
        <p:spPr>
          <a:xfrm>
            <a:off x="4405568" y="1900116"/>
            <a:ext cx="3280029" cy="2707602"/>
          </a:xfrm>
          <a:custGeom>
            <a:avLst/>
            <a:gdLst/>
            <a:ahLst/>
            <a:cxnLst/>
            <a:rect l="l" t="t" r="r" b="b"/>
            <a:pathLst>
              <a:path w="4920044" h="4061403">
                <a:moveTo>
                  <a:pt x="1777270" y="3825945"/>
                </a:moveTo>
                <a:lnTo>
                  <a:pt x="1777270" y="3828888"/>
                </a:lnTo>
                <a:lnTo>
                  <a:pt x="1775307" y="3829869"/>
                </a:lnTo>
                <a:close/>
                <a:moveTo>
                  <a:pt x="1873905" y="3812210"/>
                </a:moveTo>
                <a:cubicBezTo>
                  <a:pt x="1883389" y="3812210"/>
                  <a:pt x="1893036" y="3812864"/>
                  <a:pt x="1902847" y="3814172"/>
                </a:cubicBezTo>
                <a:cubicBezTo>
                  <a:pt x="1910696" y="3814172"/>
                  <a:pt x="1919198" y="3814499"/>
                  <a:pt x="1928355" y="3815153"/>
                </a:cubicBezTo>
                <a:cubicBezTo>
                  <a:pt x="1937512" y="3815807"/>
                  <a:pt x="1946014" y="3816134"/>
                  <a:pt x="1953863" y="3816134"/>
                </a:cubicBezTo>
                <a:cubicBezTo>
                  <a:pt x="1961712" y="3817442"/>
                  <a:pt x="1969233" y="3818423"/>
                  <a:pt x="1976428" y="3819077"/>
                </a:cubicBezTo>
                <a:cubicBezTo>
                  <a:pt x="1983622" y="3819731"/>
                  <a:pt x="1990490" y="3820712"/>
                  <a:pt x="1997030" y="3822020"/>
                </a:cubicBezTo>
                <a:cubicBezTo>
                  <a:pt x="2007496" y="3824637"/>
                  <a:pt x="2012728" y="3826599"/>
                  <a:pt x="2012728" y="3827907"/>
                </a:cubicBezTo>
                <a:cubicBezTo>
                  <a:pt x="2012728" y="3829215"/>
                  <a:pt x="2014036" y="3837063"/>
                  <a:pt x="2016652" y="3851453"/>
                </a:cubicBezTo>
                <a:lnTo>
                  <a:pt x="2016652" y="3894620"/>
                </a:lnTo>
                <a:lnTo>
                  <a:pt x="2016652" y="3943673"/>
                </a:lnTo>
                <a:cubicBezTo>
                  <a:pt x="2015344" y="3951522"/>
                  <a:pt x="2014690" y="3959371"/>
                  <a:pt x="2014690" y="3967219"/>
                </a:cubicBezTo>
                <a:cubicBezTo>
                  <a:pt x="2014690" y="3975068"/>
                  <a:pt x="2014036" y="3983571"/>
                  <a:pt x="2012728" y="3992727"/>
                </a:cubicBezTo>
                <a:cubicBezTo>
                  <a:pt x="2012728" y="4009733"/>
                  <a:pt x="2012074" y="4020852"/>
                  <a:pt x="2010766" y="4026084"/>
                </a:cubicBezTo>
                <a:cubicBezTo>
                  <a:pt x="2006841" y="4040473"/>
                  <a:pt x="2004225" y="4048321"/>
                  <a:pt x="2002917" y="4049630"/>
                </a:cubicBezTo>
                <a:cubicBezTo>
                  <a:pt x="2000301" y="4050938"/>
                  <a:pt x="1995395" y="4052246"/>
                  <a:pt x="1988201" y="4053554"/>
                </a:cubicBezTo>
                <a:cubicBezTo>
                  <a:pt x="1981006" y="4054862"/>
                  <a:pt x="1972176" y="4056170"/>
                  <a:pt x="1961712" y="4057478"/>
                </a:cubicBezTo>
                <a:cubicBezTo>
                  <a:pt x="1951247" y="4058786"/>
                  <a:pt x="1940455" y="4059768"/>
                  <a:pt x="1929336" y="4060422"/>
                </a:cubicBezTo>
                <a:cubicBezTo>
                  <a:pt x="1918218" y="4061076"/>
                  <a:pt x="1906772" y="4061403"/>
                  <a:pt x="1894998" y="4061403"/>
                </a:cubicBezTo>
                <a:cubicBezTo>
                  <a:pt x="1883226" y="4061403"/>
                  <a:pt x="1871780" y="4061076"/>
                  <a:pt x="1860661" y="4060422"/>
                </a:cubicBezTo>
                <a:cubicBezTo>
                  <a:pt x="1849542" y="4059768"/>
                  <a:pt x="1838750" y="4058786"/>
                  <a:pt x="1828286" y="4057478"/>
                </a:cubicBezTo>
                <a:cubicBezTo>
                  <a:pt x="1819129" y="4056170"/>
                  <a:pt x="1810953" y="4054535"/>
                  <a:pt x="1803758" y="4052573"/>
                </a:cubicBezTo>
                <a:cubicBezTo>
                  <a:pt x="1796564" y="4050611"/>
                  <a:pt x="1791659" y="4048321"/>
                  <a:pt x="1789042" y="4045705"/>
                </a:cubicBezTo>
                <a:cubicBezTo>
                  <a:pt x="1787734" y="4039165"/>
                  <a:pt x="1786426" y="4031643"/>
                  <a:pt x="1785118" y="4023141"/>
                </a:cubicBezTo>
                <a:cubicBezTo>
                  <a:pt x="1783810" y="4014638"/>
                  <a:pt x="1782502" y="4005154"/>
                  <a:pt x="1781194" y="3994690"/>
                </a:cubicBezTo>
                <a:cubicBezTo>
                  <a:pt x="1779886" y="3981608"/>
                  <a:pt x="1778905" y="3969509"/>
                  <a:pt x="1778251" y="3958390"/>
                </a:cubicBezTo>
                <a:cubicBezTo>
                  <a:pt x="1777597" y="3947271"/>
                  <a:pt x="1777270" y="3935171"/>
                  <a:pt x="1777270" y="3922090"/>
                </a:cubicBezTo>
                <a:lnTo>
                  <a:pt x="1777270" y="3828888"/>
                </a:lnTo>
                <a:lnTo>
                  <a:pt x="1784137" y="3825454"/>
                </a:lnTo>
                <a:cubicBezTo>
                  <a:pt x="1788716" y="3823819"/>
                  <a:pt x="1794929" y="3822020"/>
                  <a:pt x="1802778" y="3820058"/>
                </a:cubicBezTo>
                <a:cubicBezTo>
                  <a:pt x="1814550" y="3816134"/>
                  <a:pt x="1828940" y="3814172"/>
                  <a:pt x="1845945" y="3814172"/>
                </a:cubicBezTo>
                <a:cubicBezTo>
                  <a:pt x="1855102" y="3812864"/>
                  <a:pt x="1864422" y="3812210"/>
                  <a:pt x="1873905" y="3812210"/>
                </a:cubicBezTo>
                <a:close/>
                <a:moveTo>
                  <a:pt x="1906772" y="2740876"/>
                </a:moveTo>
                <a:cubicBezTo>
                  <a:pt x="1885842" y="2740876"/>
                  <a:pt x="1869490" y="2744800"/>
                  <a:pt x="1857718" y="2752649"/>
                </a:cubicBezTo>
                <a:cubicBezTo>
                  <a:pt x="1852486" y="2760497"/>
                  <a:pt x="1848561" y="2783389"/>
                  <a:pt x="1845945" y="2821324"/>
                </a:cubicBezTo>
                <a:cubicBezTo>
                  <a:pt x="1844637" y="2839637"/>
                  <a:pt x="1843982" y="2859913"/>
                  <a:pt x="1843982" y="2882150"/>
                </a:cubicBezTo>
                <a:cubicBezTo>
                  <a:pt x="1843982" y="2904388"/>
                  <a:pt x="1843982" y="2928588"/>
                  <a:pt x="1843982" y="2954750"/>
                </a:cubicBezTo>
                <a:cubicBezTo>
                  <a:pt x="1843982" y="2980912"/>
                  <a:pt x="1844310" y="3007401"/>
                  <a:pt x="1844964" y="3034217"/>
                </a:cubicBezTo>
                <a:cubicBezTo>
                  <a:pt x="1845618" y="3061033"/>
                  <a:pt x="1846599" y="3089484"/>
                  <a:pt x="1847907" y="3119571"/>
                </a:cubicBezTo>
                <a:cubicBezTo>
                  <a:pt x="1849215" y="3149657"/>
                  <a:pt x="1850523" y="3177781"/>
                  <a:pt x="1851832" y="3203943"/>
                </a:cubicBezTo>
                <a:cubicBezTo>
                  <a:pt x="1853140" y="3230105"/>
                  <a:pt x="1855102" y="3255613"/>
                  <a:pt x="1857718" y="3280467"/>
                </a:cubicBezTo>
                <a:cubicBezTo>
                  <a:pt x="1861642" y="3328867"/>
                  <a:pt x="1865566" y="3370072"/>
                  <a:pt x="1869490" y="3404082"/>
                </a:cubicBezTo>
                <a:cubicBezTo>
                  <a:pt x="1873415" y="3438093"/>
                  <a:pt x="1876032" y="3455752"/>
                  <a:pt x="1877339" y="3457060"/>
                </a:cubicBezTo>
                <a:lnTo>
                  <a:pt x="1936798" y="3457060"/>
                </a:lnTo>
                <a:lnTo>
                  <a:pt x="1937430" y="3454976"/>
                </a:lnTo>
                <a:cubicBezTo>
                  <a:pt x="1938902" y="3447863"/>
                  <a:pt x="1941109" y="3431552"/>
                  <a:pt x="1944052" y="3406044"/>
                </a:cubicBezTo>
                <a:cubicBezTo>
                  <a:pt x="1947976" y="3372034"/>
                  <a:pt x="1951901" y="3330829"/>
                  <a:pt x="1955825" y="3282429"/>
                </a:cubicBezTo>
                <a:cubicBezTo>
                  <a:pt x="1958442" y="3257575"/>
                  <a:pt x="1960404" y="3231740"/>
                  <a:pt x="1961712" y="3204924"/>
                </a:cubicBezTo>
                <a:cubicBezTo>
                  <a:pt x="1963020" y="3178108"/>
                  <a:pt x="1964328" y="3149657"/>
                  <a:pt x="1965636" y="3119571"/>
                </a:cubicBezTo>
                <a:cubicBezTo>
                  <a:pt x="1966944" y="3089484"/>
                  <a:pt x="1967925" y="3061033"/>
                  <a:pt x="1968579" y="3034217"/>
                </a:cubicBezTo>
                <a:cubicBezTo>
                  <a:pt x="1969233" y="3007401"/>
                  <a:pt x="1969560" y="2980912"/>
                  <a:pt x="1969560" y="2954750"/>
                </a:cubicBezTo>
                <a:cubicBezTo>
                  <a:pt x="1969560" y="2928588"/>
                  <a:pt x="1969560" y="2904388"/>
                  <a:pt x="1969560" y="2882150"/>
                </a:cubicBezTo>
                <a:cubicBezTo>
                  <a:pt x="1969560" y="2859913"/>
                  <a:pt x="1968906" y="2839637"/>
                  <a:pt x="1967598" y="2821324"/>
                </a:cubicBezTo>
                <a:cubicBezTo>
                  <a:pt x="1964982" y="2783389"/>
                  <a:pt x="1961058" y="2760497"/>
                  <a:pt x="1955825" y="2752649"/>
                </a:cubicBezTo>
                <a:cubicBezTo>
                  <a:pt x="1944052" y="2744800"/>
                  <a:pt x="1927701" y="2740876"/>
                  <a:pt x="1906772" y="2740876"/>
                </a:cubicBezTo>
                <a:close/>
                <a:moveTo>
                  <a:pt x="572948" y="2725178"/>
                </a:moveTo>
                <a:cubicBezTo>
                  <a:pt x="567715" y="2725178"/>
                  <a:pt x="563791" y="2725832"/>
                  <a:pt x="561175" y="2727141"/>
                </a:cubicBezTo>
                <a:cubicBezTo>
                  <a:pt x="555943" y="2728449"/>
                  <a:pt x="552018" y="2730411"/>
                  <a:pt x="549402" y="2733027"/>
                </a:cubicBezTo>
                <a:lnTo>
                  <a:pt x="545478" y="2740876"/>
                </a:lnTo>
                <a:cubicBezTo>
                  <a:pt x="545478" y="2747416"/>
                  <a:pt x="545478" y="2754611"/>
                  <a:pt x="545478" y="2762459"/>
                </a:cubicBezTo>
                <a:cubicBezTo>
                  <a:pt x="545478" y="2770308"/>
                  <a:pt x="544824" y="2778811"/>
                  <a:pt x="543516" y="2787967"/>
                </a:cubicBezTo>
                <a:cubicBezTo>
                  <a:pt x="542208" y="2795816"/>
                  <a:pt x="541553" y="2804319"/>
                  <a:pt x="541553" y="2813475"/>
                </a:cubicBezTo>
                <a:cubicBezTo>
                  <a:pt x="541553" y="2822632"/>
                  <a:pt x="541553" y="2832443"/>
                  <a:pt x="541553" y="2842908"/>
                </a:cubicBezTo>
                <a:cubicBezTo>
                  <a:pt x="541553" y="2853372"/>
                  <a:pt x="541553" y="2864491"/>
                  <a:pt x="541553" y="2876264"/>
                </a:cubicBezTo>
                <a:cubicBezTo>
                  <a:pt x="541553" y="2888037"/>
                  <a:pt x="540899" y="2900464"/>
                  <a:pt x="539591" y="2913545"/>
                </a:cubicBezTo>
                <a:cubicBezTo>
                  <a:pt x="565753" y="2917469"/>
                  <a:pt x="581450" y="2922047"/>
                  <a:pt x="586683" y="2927280"/>
                </a:cubicBezTo>
                <a:cubicBezTo>
                  <a:pt x="593223" y="2932512"/>
                  <a:pt x="597148" y="2950172"/>
                  <a:pt x="598456" y="2980258"/>
                </a:cubicBezTo>
                <a:cubicBezTo>
                  <a:pt x="599764" y="2994647"/>
                  <a:pt x="600418" y="3009363"/>
                  <a:pt x="600418" y="3024406"/>
                </a:cubicBezTo>
                <a:cubicBezTo>
                  <a:pt x="600418" y="3039449"/>
                  <a:pt x="600418" y="3054820"/>
                  <a:pt x="600418" y="3070517"/>
                </a:cubicBezTo>
                <a:cubicBezTo>
                  <a:pt x="600418" y="3101911"/>
                  <a:pt x="598456" y="3131343"/>
                  <a:pt x="594531" y="3158814"/>
                </a:cubicBezTo>
                <a:cubicBezTo>
                  <a:pt x="590607" y="3184976"/>
                  <a:pt x="586683" y="3199365"/>
                  <a:pt x="582759" y="3201981"/>
                </a:cubicBezTo>
                <a:cubicBezTo>
                  <a:pt x="580142" y="3204597"/>
                  <a:pt x="562483" y="3207867"/>
                  <a:pt x="529781" y="3211792"/>
                </a:cubicBezTo>
                <a:lnTo>
                  <a:pt x="529781" y="3311861"/>
                </a:lnTo>
                <a:lnTo>
                  <a:pt x="529781" y="3396234"/>
                </a:lnTo>
                <a:lnTo>
                  <a:pt x="529781" y="3460985"/>
                </a:lnTo>
                <a:cubicBezTo>
                  <a:pt x="529781" y="3476682"/>
                  <a:pt x="531089" y="3488455"/>
                  <a:pt x="533705" y="3496303"/>
                </a:cubicBezTo>
                <a:cubicBezTo>
                  <a:pt x="537629" y="3497611"/>
                  <a:pt x="545478" y="3499574"/>
                  <a:pt x="557251" y="3502190"/>
                </a:cubicBezTo>
                <a:cubicBezTo>
                  <a:pt x="569023" y="3504806"/>
                  <a:pt x="576218" y="3504806"/>
                  <a:pt x="578834" y="3502190"/>
                </a:cubicBezTo>
                <a:cubicBezTo>
                  <a:pt x="585375" y="3486493"/>
                  <a:pt x="593877" y="3458368"/>
                  <a:pt x="604342" y="3417817"/>
                </a:cubicBezTo>
                <a:cubicBezTo>
                  <a:pt x="609575" y="3398196"/>
                  <a:pt x="614153" y="3377266"/>
                  <a:pt x="618077" y="3355029"/>
                </a:cubicBezTo>
                <a:cubicBezTo>
                  <a:pt x="622002" y="3332791"/>
                  <a:pt x="625926" y="3309245"/>
                  <a:pt x="629850" y="3284391"/>
                </a:cubicBezTo>
                <a:cubicBezTo>
                  <a:pt x="633774" y="3259537"/>
                  <a:pt x="637372" y="3234029"/>
                  <a:pt x="640642" y="3207867"/>
                </a:cubicBezTo>
                <a:cubicBezTo>
                  <a:pt x="643912" y="3181705"/>
                  <a:pt x="646856" y="3154889"/>
                  <a:pt x="649472" y="3127419"/>
                </a:cubicBezTo>
                <a:cubicBezTo>
                  <a:pt x="652088" y="3099949"/>
                  <a:pt x="654050" y="3073133"/>
                  <a:pt x="655358" y="3046971"/>
                </a:cubicBezTo>
                <a:cubicBezTo>
                  <a:pt x="656666" y="3020809"/>
                  <a:pt x="657320" y="2994647"/>
                  <a:pt x="657320" y="2968485"/>
                </a:cubicBezTo>
                <a:cubicBezTo>
                  <a:pt x="657320" y="2907004"/>
                  <a:pt x="652088" y="2852064"/>
                  <a:pt x="641623" y="2803665"/>
                </a:cubicBezTo>
                <a:cubicBezTo>
                  <a:pt x="632466" y="2757881"/>
                  <a:pt x="614807" y="2732373"/>
                  <a:pt x="588645" y="2727141"/>
                </a:cubicBezTo>
                <a:cubicBezTo>
                  <a:pt x="584721" y="2725832"/>
                  <a:pt x="579488" y="2725178"/>
                  <a:pt x="572948" y="2725178"/>
                </a:cubicBezTo>
                <a:close/>
                <a:moveTo>
                  <a:pt x="88297" y="2485796"/>
                </a:moveTo>
                <a:lnTo>
                  <a:pt x="88117" y="2489845"/>
                </a:lnTo>
                <a:lnTo>
                  <a:pt x="78486" y="2493645"/>
                </a:lnTo>
                <a:close/>
                <a:moveTo>
                  <a:pt x="3590429" y="2368067"/>
                </a:moveTo>
                <a:cubicBezTo>
                  <a:pt x="3645370" y="2368067"/>
                  <a:pt x="3678726" y="2373954"/>
                  <a:pt x="3690499" y="2385727"/>
                </a:cubicBezTo>
                <a:cubicBezTo>
                  <a:pt x="3702272" y="2400116"/>
                  <a:pt x="3712082" y="2438051"/>
                  <a:pt x="3719931" y="2499531"/>
                </a:cubicBezTo>
                <a:cubicBezTo>
                  <a:pt x="3736936" y="2630341"/>
                  <a:pt x="3747402" y="2761151"/>
                  <a:pt x="3751326" y="2891961"/>
                </a:cubicBezTo>
                <a:cubicBezTo>
                  <a:pt x="3755250" y="3022771"/>
                  <a:pt x="3757212" y="3153581"/>
                  <a:pt x="3757212" y="3284391"/>
                </a:cubicBezTo>
                <a:lnTo>
                  <a:pt x="3757212" y="3427628"/>
                </a:lnTo>
                <a:cubicBezTo>
                  <a:pt x="3757212" y="3434169"/>
                  <a:pt x="3756885" y="3450520"/>
                  <a:pt x="3756231" y="3476682"/>
                </a:cubicBezTo>
                <a:cubicBezTo>
                  <a:pt x="3755577" y="3502844"/>
                  <a:pt x="3754596" y="3530314"/>
                  <a:pt x="3753288" y="3559092"/>
                </a:cubicBezTo>
                <a:cubicBezTo>
                  <a:pt x="3751980" y="3587870"/>
                  <a:pt x="3750344" y="3614359"/>
                  <a:pt x="3748382" y="3638559"/>
                </a:cubicBezTo>
                <a:cubicBezTo>
                  <a:pt x="3746420" y="3662759"/>
                  <a:pt x="3744132" y="3676167"/>
                  <a:pt x="3741514" y="3678783"/>
                </a:cubicBezTo>
                <a:cubicBezTo>
                  <a:pt x="3727126" y="3693172"/>
                  <a:pt x="3705215" y="3707561"/>
                  <a:pt x="3675782" y="3721951"/>
                </a:cubicBezTo>
                <a:cubicBezTo>
                  <a:pt x="3646350" y="3736340"/>
                  <a:pt x="3614630" y="3749094"/>
                  <a:pt x="3580618" y="3760213"/>
                </a:cubicBezTo>
                <a:cubicBezTo>
                  <a:pt x="3546608" y="3771331"/>
                  <a:pt x="3512924" y="3780488"/>
                  <a:pt x="3479568" y="3787683"/>
                </a:cubicBezTo>
                <a:cubicBezTo>
                  <a:pt x="3446211" y="3794877"/>
                  <a:pt x="3417760" y="3798474"/>
                  <a:pt x="3394214" y="3798474"/>
                </a:cubicBezTo>
                <a:cubicBezTo>
                  <a:pt x="3371976" y="3798474"/>
                  <a:pt x="3346469" y="3787029"/>
                  <a:pt x="3317690" y="3764137"/>
                </a:cubicBezTo>
                <a:cubicBezTo>
                  <a:pt x="3288912" y="3741245"/>
                  <a:pt x="3260134" y="3714429"/>
                  <a:pt x="3231356" y="3683689"/>
                </a:cubicBezTo>
                <a:cubicBezTo>
                  <a:pt x="3202578" y="3652948"/>
                  <a:pt x="3176089" y="3621227"/>
                  <a:pt x="3151889" y="3588524"/>
                </a:cubicBezTo>
                <a:cubicBezTo>
                  <a:pt x="3127690" y="3555822"/>
                  <a:pt x="3108394" y="3529660"/>
                  <a:pt x="3094006" y="3510039"/>
                </a:cubicBezTo>
                <a:cubicBezTo>
                  <a:pt x="3062611" y="3466871"/>
                  <a:pt x="3037103" y="3433514"/>
                  <a:pt x="3017482" y="3409969"/>
                </a:cubicBezTo>
                <a:cubicBezTo>
                  <a:pt x="3020098" y="3430898"/>
                  <a:pt x="3022060" y="3458368"/>
                  <a:pt x="3023368" y="3492379"/>
                </a:cubicBezTo>
                <a:lnTo>
                  <a:pt x="3029254" y="3592449"/>
                </a:lnTo>
                <a:cubicBezTo>
                  <a:pt x="3030563" y="3609454"/>
                  <a:pt x="3031216" y="3625478"/>
                  <a:pt x="3031216" y="3640521"/>
                </a:cubicBezTo>
                <a:cubicBezTo>
                  <a:pt x="3031216" y="3655565"/>
                  <a:pt x="3031216" y="3670281"/>
                  <a:pt x="3031216" y="3684670"/>
                </a:cubicBezTo>
                <a:cubicBezTo>
                  <a:pt x="3031216" y="3712140"/>
                  <a:pt x="3029254" y="3729799"/>
                  <a:pt x="3025330" y="3737648"/>
                </a:cubicBezTo>
                <a:cubicBezTo>
                  <a:pt x="3016174" y="3744188"/>
                  <a:pt x="3001784" y="3749421"/>
                  <a:pt x="2982163" y="3753345"/>
                </a:cubicBezTo>
                <a:cubicBezTo>
                  <a:pt x="2962542" y="3757269"/>
                  <a:pt x="2941285" y="3760213"/>
                  <a:pt x="2918393" y="3762175"/>
                </a:cubicBezTo>
                <a:cubicBezTo>
                  <a:pt x="2895502" y="3764137"/>
                  <a:pt x="2873591" y="3765118"/>
                  <a:pt x="2852661" y="3765118"/>
                </a:cubicBezTo>
                <a:cubicBezTo>
                  <a:pt x="2831732" y="3765118"/>
                  <a:pt x="2815380" y="3765118"/>
                  <a:pt x="2803608" y="3765118"/>
                </a:cubicBezTo>
                <a:cubicBezTo>
                  <a:pt x="2795758" y="3765118"/>
                  <a:pt x="2782351" y="3764791"/>
                  <a:pt x="2763384" y="3764137"/>
                </a:cubicBezTo>
                <a:cubicBezTo>
                  <a:pt x="2744416" y="3763483"/>
                  <a:pt x="2724140" y="3762502"/>
                  <a:pt x="2702556" y="3761194"/>
                </a:cubicBezTo>
                <a:cubicBezTo>
                  <a:pt x="2680973" y="3759886"/>
                  <a:pt x="2661024" y="3757923"/>
                  <a:pt x="2642711" y="3755307"/>
                </a:cubicBezTo>
                <a:cubicBezTo>
                  <a:pt x="2624398" y="3752691"/>
                  <a:pt x="2612625" y="3748767"/>
                  <a:pt x="2607392" y="3743534"/>
                </a:cubicBezTo>
                <a:cubicBezTo>
                  <a:pt x="2600852" y="3687286"/>
                  <a:pt x="2595946" y="3631692"/>
                  <a:pt x="2592676" y="3576752"/>
                </a:cubicBezTo>
                <a:cubicBezTo>
                  <a:pt x="2589406" y="3521811"/>
                  <a:pt x="2586462" y="3466217"/>
                  <a:pt x="2583846" y="3409969"/>
                </a:cubicBezTo>
                <a:cubicBezTo>
                  <a:pt x="2581230" y="3347180"/>
                  <a:pt x="2579268" y="3285045"/>
                  <a:pt x="2577960" y="3223564"/>
                </a:cubicBezTo>
                <a:cubicBezTo>
                  <a:pt x="2576652" y="3162084"/>
                  <a:pt x="2575998" y="3099949"/>
                  <a:pt x="2575998" y="3037160"/>
                </a:cubicBezTo>
                <a:lnTo>
                  <a:pt x="2575998" y="2837021"/>
                </a:lnTo>
                <a:cubicBezTo>
                  <a:pt x="2575998" y="2805627"/>
                  <a:pt x="2576325" y="2775867"/>
                  <a:pt x="2576979" y="2747743"/>
                </a:cubicBezTo>
                <a:cubicBezTo>
                  <a:pt x="2577633" y="2719619"/>
                  <a:pt x="2578614" y="2693130"/>
                  <a:pt x="2579922" y="2668276"/>
                </a:cubicBezTo>
                <a:cubicBezTo>
                  <a:pt x="2581230" y="2639498"/>
                  <a:pt x="2582212" y="2612355"/>
                  <a:pt x="2582866" y="2586847"/>
                </a:cubicBezTo>
                <a:cubicBezTo>
                  <a:pt x="2583520" y="2561339"/>
                  <a:pt x="2583846" y="2537466"/>
                  <a:pt x="2583846" y="2515228"/>
                </a:cubicBezTo>
                <a:lnTo>
                  <a:pt x="2585808" y="2513266"/>
                </a:lnTo>
                <a:cubicBezTo>
                  <a:pt x="2604122" y="2500185"/>
                  <a:pt x="2627341" y="2486123"/>
                  <a:pt x="2655465" y="2471080"/>
                </a:cubicBezTo>
                <a:cubicBezTo>
                  <a:pt x="2683589" y="2456037"/>
                  <a:pt x="2714002" y="2442302"/>
                  <a:pt x="2746705" y="2429875"/>
                </a:cubicBezTo>
                <a:cubicBezTo>
                  <a:pt x="2779408" y="2417448"/>
                  <a:pt x="2811456" y="2406983"/>
                  <a:pt x="2842850" y="2398480"/>
                </a:cubicBezTo>
                <a:cubicBezTo>
                  <a:pt x="2874244" y="2389978"/>
                  <a:pt x="2901714" y="2385727"/>
                  <a:pt x="2925260" y="2385727"/>
                </a:cubicBezTo>
                <a:cubicBezTo>
                  <a:pt x="2931801" y="2385727"/>
                  <a:pt x="2941612" y="2387035"/>
                  <a:pt x="2954693" y="2389651"/>
                </a:cubicBezTo>
                <a:cubicBezTo>
                  <a:pt x="2963850" y="2392267"/>
                  <a:pt x="2973988" y="2401751"/>
                  <a:pt x="2985106" y="2418102"/>
                </a:cubicBezTo>
                <a:cubicBezTo>
                  <a:pt x="2996225" y="2434453"/>
                  <a:pt x="3007344" y="2452440"/>
                  <a:pt x="3018463" y="2472061"/>
                </a:cubicBezTo>
                <a:cubicBezTo>
                  <a:pt x="3029582" y="2491683"/>
                  <a:pt x="3039392" y="2510977"/>
                  <a:pt x="3047895" y="2529944"/>
                </a:cubicBezTo>
                <a:cubicBezTo>
                  <a:pt x="3056398" y="2548912"/>
                  <a:pt x="3062611" y="2562320"/>
                  <a:pt x="3066536" y="2570169"/>
                </a:cubicBezTo>
                <a:cubicBezTo>
                  <a:pt x="3077000" y="2595022"/>
                  <a:pt x="3088119" y="2620531"/>
                  <a:pt x="3099892" y="2646692"/>
                </a:cubicBezTo>
                <a:cubicBezTo>
                  <a:pt x="3111665" y="2672854"/>
                  <a:pt x="3123438" y="2700324"/>
                  <a:pt x="3135210" y="2729103"/>
                </a:cubicBezTo>
                <a:cubicBezTo>
                  <a:pt x="3146984" y="2757881"/>
                  <a:pt x="3158756" y="2785678"/>
                  <a:pt x="3170530" y="2812494"/>
                </a:cubicBezTo>
                <a:cubicBezTo>
                  <a:pt x="3182302" y="2839310"/>
                  <a:pt x="3193422" y="2865799"/>
                  <a:pt x="3203886" y="2891961"/>
                </a:cubicBezTo>
                <a:cubicBezTo>
                  <a:pt x="3214351" y="2918123"/>
                  <a:pt x="3224488" y="2942323"/>
                  <a:pt x="3234300" y="2964561"/>
                </a:cubicBezTo>
                <a:cubicBezTo>
                  <a:pt x="3244110" y="2986798"/>
                  <a:pt x="3253594" y="3007074"/>
                  <a:pt x="3262750" y="3025387"/>
                </a:cubicBezTo>
                <a:cubicBezTo>
                  <a:pt x="3281064" y="3064630"/>
                  <a:pt x="3294799" y="3089484"/>
                  <a:pt x="3303956" y="3099949"/>
                </a:cubicBezTo>
                <a:cubicBezTo>
                  <a:pt x="3302647" y="3085560"/>
                  <a:pt x="3301339" y="3068555"/>
                  <a:pt x="3300031" y="3048933"/>
                </a:cubicBezTo>
                <a:cubicBezTo>
                  <a:pt x="3298723" y="3029312"/>
                  <a:pt x="3296761" y="3007728"/>
                  <a:pt x="3294145" y="2984182"/>
                </a:cubicBezTo>
                <a:cubicBezTo>
                  <a:pt x="3291528" y="2960637"/>
                  <a:pt x="3289566" y="2936110"/>
                  <a:pt x="3288258" y="2910602"/>
                </a:cubicBezTo>
                <a:cubicBezTo>
                  <a:pt x="3286950" y="2885094"/>
                  <a:pt x="3284988" y="2859259"/>
                  <a:pt x="3282372" y="2833097"/>
                </a:cubicBezTo>
                <a:lnTo>
                  <a:pt x="3270598" y="2674163"/>
                </a:lnTo>
                <a:cubicBezTo>
                  <a:pt x="3266674" y="2620531"/>
                  <a:pt x="3264712" y="2575401"/>
                  <a:pt x="3264712" y="2538774"/>
                </a:cubicBezTo>
                <a:cubicBezTo>
                  <a:pt x="3264712" y="2494299"/>
                  <a:pt x="3267983" y="2463558"/>
                  <a:pt x="3274524" y="2446553"/>
                </a:cubicBezTo>
                <a:cubicBezTo>
                  <a:pt x="3320306" y="2421699"/>
                  <a:pt x="3371322" y="2402405"/>
                  <a:pt x="3427571" y="2388670"/>
                </a:cubicBezTo>
                <a:cubicBezTo>
                  <a:pt x="3483820" y="2374935"/>
                  <a:pt x="3538106" y="2368067"/>
                  <a:pt x="3590429" y="2368067"/>
                </a:cubicBezTo>
                <a:close/>
                <a:moveTo>
                  <a:pt x="657320" y="2368067"/>
                </a:moveTo>
                <a:cubicBezTo>
                  <a:pt x="741039" y="2368067"/>
                  <a:pt x="817562" y="2376570"/>
                  <a:pt x="886892" y="2393575"/>
                </a:cubicBezTo>
                <a:cubicBezTo>
                  <a:pt x="958837" y="2410580"/>
                  <a:pt x="1022280" y="2440013"/>
                  <a:pt x="1077220" y="2481872"/>
                </a:cubicBezTo>
                <a:cubicBezTo>
                  <a:pt x="1132161" y="2522423"/>
                  <a:pt x="1175328" y="2577363"/>
                  <a:pt x="1206722" y="2646692"/>
                </a:cubicBezTo>
                <a:cubicBezTo>
                  <a:pt x="1238117" y="2714714"/>
                  <a:pt x="1253814" y="2801048"/>
                  <a:pt x="1253814" y="2905696"/>
                </a:cubicBezTo>
                <a:cubicBezTo>
                  <a:pt x="1253814" y="3009036"/>
                  <a:pt x="1242041" y="3101911"/>
                  <a:pt x="1218495" y="3184322"/>
                </a:cubicBezTo>
                <a:cubicBezTo>
                  <a:pt x="1194949" y="3266732"/>
                  <a:pt x="1165517" y="3339331"/>
                  <a:pt x="1130199" y="3402120"/>
                </a:cubicBezTo>
                <a:cubicBezTo>
                  <a:pt x="1094880" y="3464909"/>
                  <a:pt x="1055637" y="3519849"/>
                  <a:pt x="1012469" y="3566941"/>
                </a:cubicBezTo>
                <a:cubicBezTo>
                  <a:pt x="969302" y="3614032"/>
                  <a:pt x="929405" y="3651967"/>
                  <a:pt x="892778" y="3680746"/>
                </a:cubicBezTo>
                <a:cubicBezTo>
                  <a:pt x="854843" y="3710832"/>
                  <a:pt x="822795" y="3732415"/>
                  <a:pt x="796633" y="3745496"/>
                </a:cubicBezTo>
                <a:cubicBezTo>
                  <a:pt x="767855" y="3759886"/>
                  <a:pt x="751503" y="3767734"/>
                  <a:pt x="747579" y="3769042"/>
                </a:cubicBezTo>
                <a:cubicBezTo>
                  <a:pt x="709644" y="3770350"/>
                  <a:pt x="672036" y="3771004"/>
                  <a:pt x="634756" y="3771004"/>
                </a:cubicBezTo>
                <a:cubicBezTo>
                  <a:pt x="597475" y="3771004"/>
                  <a:pt x="560521" y="3769696"/>
                  <a:pt x="523894" y="3767080"/>
                </a:cubicBezTo>
                <a:cubicBezTo>
                  <a:pt x="459797" y="3764464"/>
                  <a:pt x="393738" y="3758577"/>
                  <a:pt x="325717" y="3749421"/>
                </a:cubicBezTo>
                <a:cubicBezTo>
                  <a:pt x="257696" y="3738956"/>
                  <a:pt x="196869" y="3723259"/>
                  <a:pt x="143237" y="3702329"/>
                </a:cubicBezTo>
                <a:cubicBezTo>
                  <a:pt x="130156" y="3625151"/>
                  <a:pt x="118383" y="3544703"/>
                  <a:pt x="107918" y="3460985"/>
                </a:cubicBezTo>
                <a:cubicBezTo>
                  <a:pt x="98762" y="3375958"/>
                  <a:pt x="90913" y="3291586"/>
                  <a:pt x="84372" y="3207867"/>
                </a:cubicBezTo>
                <a:cubicBezTo>
                  <a:pt x="54286" y="3205251"/>
                  <a:pt x="35319" y="3201327"/>
                  <a:pt x="27470" y="3196094"/>
                </a:cubicBezTo>
                <a:cubicBezTo>
                  <a:pt x="17005" y="3189554"/>
                  <a:pt x="9811" y="3171895"/>
                  <a:pt x="5887" y="3143116"/>
                </a:cubicBezTo>
                <a:cubicBezTo>
                  <a:pt x="1962" y="3113030"/>
                  <a:pt x="0" y="3080328"/>
                  <a:pt x="0" y="3045009"/>
                </a:cubicBezTo>
                <a:cubicBezTo>
                  <a:pt x="0" y="3009690"/>
                  <a:pt x="1962" y="2977642"/>
                  <a:pt x="5887" y="2948864"/>
                </a:cubicBezTo>
                <a:cubicBezTo>
                  <a:pt x="9811" y="2920085"/>
                  <a:pt x="15043" y="2902426"/>
                  <a:pt x="21584" y="2895885"/>
                </a:cubicBezTo>
                <a:cubicBezTo>
                  <a:pt x="26816" y="2893269"/>
                  <a:pt x="46438" y="2891307"/>
                  <a:pt x="80448" y="2889999"/>
                </a:cubicBezTo>
                <a:cubicBezTo>
                  <a:pt x="79140" y="2861221"/>
                  <a:pt x="78486" y="2833751"/>
                  <a:pt x="78486" y="2807589"/>
                </a:cubicBezTo>
                <a:cubicBezTo>
                  <a:pt x="78486" y="2781427"/>
                  <a:pt x="78486" y="2755919"/>
                  <a:pt x="78486" y="2731065"/>
                </a:cubicBezTo>
                <a:cubicBezTo>
                  <a:pt x="78486" y="2706211"/>
                  <a:pt x="78813" y="2682992"/>
                  <a:pt x="79467" y="2661409"/>
                </a:cubicBezTo>
                <a:cubicBezTo>
                  <a:pt x="80121" y="2639825"/>
                  <a:pt x="81102" y="2619876"/>
                  <a:pt x="82410" y="2601563"/>
                </a:cubicBezTo>
                <a:cubicBezTo>
                  <a:pt x="84372" y="2567225"/>
                  <a:pt x="85967" y="2536935"/>
                  <a:pt x="87193" y="2510691"/>
                </a:cubicBezTo>
                <a:lnTo>
                  <a:pt x="88117" y="2489845"/>
                </a:lnTo>
                <a:lnTo>
                  <a:pt x="163349" y="2460166"/>
                </a:lnTo>
                <a:cubicBezTo>
                  <a:pt x="246740" y="2429507"/>
                  <a:pt x="325717" y="2407310"/>
                  <a:pt x="400279" y="2393575"/>
                </a:cubicBezTo>
                <a:cubicBezTo>
                  <a:pt x="449986" y="2384418"/>
                  <a:pt x="496097" y="2377878"/>
                  <a:pt x="538610" y="2373954"/>
                </a:cubicBezTo>
                <a:cubicBezTo>
                  <a:pt x="581123" y="2370029"/>
                  <a:pt x="620694" y="2368067"/>
                  <a:pt x="657320" y="2368067"/>
                </a:cubicBezTo>
                <a:close/>
                <a:moveTo>
                  <a:pt x="1904809" y="2360219"/>
                </a:moveTo>
                <a:cubicBezTo>
                  <a:pt x="2008149" y="2360219"/>
                  <a:pt x="2095792" y="2373954"/>
                  <a:pt x="2167738" y="2401424"/>
                </a:cubicBezTo>
                <a:cubicBezTo>
                  <a:pt x="2240991" y="2428894"/>
                  <a:pt x="2301164" y="2467483"/>
                  <a:pt x="2348256" y="2517190"/>
                </a:cubicBezTo>
                <a:cubicBezTo>
                  <a:pt x="2396655" y="2566898"/>
                  <a:pt x="2431320" y="2625763"/>
                  <a:pt x="2452249" y="2693784"/>
                </a:cubicBezTo>
                <a:cubicBezTo>
                  <a:pt x="2474487" y="2764421"/>
                  <a:pt x="2485606" y="2838983"/>
                  <a:pt x="2485606" y="2917469"/>
                </a:cubicBezTo>
                <a:cubicBezTo>
                  <a:pt x="2485606" y="2982874"/>
                  <a:pt x="2483971" y="3042393"/>
                  <a:pt x="2480700" y="3096025"/>
                </a:cubicBezTo>
                <a:cubicBezTo>
                  <a:pt x="2477430" y="3149657"/>
                  <a:pt x="2472524" y="3198710"/>
                  <a:pt x="2465984" y="3243186"/>
                </a:cubicBezTo>
                <a:cubicBezTo>
                  <a:pt x="2452903" y="3330829"/>
                  <a:pt x="2435244" y="3403428"/>
                  <a:pt x="2413006" y="3460985"/>
                </a:cubicBezTo>
                <a:cubicBezTo>
                  <a:pt x="2390768" y="3518541"/>
                  <a:pt x="2367222" y="3563016"/>
                  <a:pt x="2342369" y="3594411"/>
                </a:cubicBezTo>
                <a:cubicBezTo>
                  <a:pt x="2314899" y="3627113"/>
                  <a:pt x="2291353" y="3651967"/>
                  <a:pt x="2271731" y="3668972"/>
                </a:cubicBezTo>
                <a:cubicBezTo>
                  <a:pt x="2239029" y="3695135"/>
                  <a:pt x="2189975" y="3716064"/>
                  <a:pt x="2124570" y="3731761"/>
                </a:cubicBezTo>
                <a:cubicBezTo>
                  <a:pt x="2057857" y="3747459"/>
                  <a:pt x="1983950" y="3755307"/>
                  <a:pt x="1902847" y="3755307"/>
                </a:cubicBezTo>
                <a:lnTo>
                  <a:pt x="1900885" y="3757269"/>
                </a:lnTo>
                <a:cubicBezTo>
                  <a:pt x="1821091" y="3757269"/>
                  <a:pt x="1748492" y="3749421"/>
                  <a:pt x="1683086" y="3733723"/>
                </a:cubicBezTo>
                <a:cubicBezTo>
                  <a:pt x="1618990" y="3718026"/>
                  <a:pt x="1570590" y="3697097"/>
                  <a:pt x="1537887" y="3670935"/>
                </a:cubicBezTo>
                <a:cubicBezTo>
                  <a:pt x="1518266" y="3653930"/>
                  <a:pt x="1494720" y="3629076"/>
                  <a:pt x="1467250" y="3596373"/>
                </a:cubicBezTo>
                <a:cubicBezTo>
                  <a:pt x="1442396" y="3564979"/>
                  <a:pt x="1418850" y="3520503"/>
                  <a:pt x="1396613" y="3462947"/>
                </a:cubicBezTo>
                <a:cubicBezTo>
                  <a:pt x="1375683" y="3405390"/>
                  <a:pt x="1358024" y="3332791"/>
                  <a:pt x="1343635" y="3245148"/>
                </a:cubicBezTo>
                <a:cubicBezTo>
                  <a:pt x="1337094" y="3200673"/>
                  <a:pt x="1332189" y="3151292"/>
                  <a:pt x="1328918" y="3097006"/>
                </a:cubicBezTo>
                <a:cubicBezTo>
                  <a:pt x="1325648" y="3042720"/>
                  <a:pt x="1324013" y="2982874"/>
                  <a:pt x="1324013" y="2917469"/>
                </a:cubicBezTo>
                <a:cubicBezTo>
                  <a:pt x="1324013" y="2838983"/>
                  <a:pt x="1335132" y="2764421"/>
                  <a:pt x="1357370" y="2693784"/>
                </a:cubicBezTo>
                <a:cubicBezTo>
                  <a:pt x="1378299" y="2625763"/>
                  <a:pt x="1412964" y="2566898"/>
                  <a:pt x="1461364" y="2517190"/>
                </a:cubicBezTo>
                <a:cubicBezTo>
                  <a:pt x="1508455" y="2467483"/>
                  <a:pt x="1568628" y="2428894"/>
                  <a:pt x="1641881" y="2401424"/>
                </a:cubicBezTo>
                <a:cubicBezTo>
                  <a:pt x="1715135" y="2373954"/>
                  <a:pt x="1802778" y="2360219"/>
                  <a:pt x="1904809" y="2360219"/>
                </a:cubicBezTo>
                <a:close/>
                <a:moveTo>
                  <a:pt x="4468748" y="2356294"/>
                </a:moveTo>
                <a:cubicBezTo>
                  <a:pt x="4536770" y="2356294"/>
                  <a:pt x="4607734" y="2366432"/>
                  <a:pt x="4681642" y="2386708"/>
                </a:cubicBezTo>
                <a:cubicBezTo>
                  <a:pt x="4755550" y="2406983"/>
                  <a:pt x="4819319" y="2439359"/>
                  <a:pt x="4872952" y="2483834"/>
                </a:cubicBezTo>
                <a:cubicBezTo>
                  <a:pt x="4896498" y="2503456"/>
                  <a:pt x="4910233" y="2519153"/>
                  <a:pt x="4914157" y="2530926"/>
                </a:cubicBezTo>
                <a:cubicBezTo>
                  <a:pt x="4918081" y="2546623"/>
                  <a:pt x="4910887" y="2574747"/>
                  <a:pt x="4892574" y="2615298"/>
                </a:cubicBezTo>
                <a:cubicBezTo>
                  <a:pt x="4870335" y="2662390"/>
                  <a:pt x="4845808" y="2708827"/>
                  <a:pt x="4818992" y="2754611"/>
                </a:cubicBezTo>
                <a:cubicBezTo>
                  <a:pt x="4792176" y="2800394"/>
                  <a:pt x="4763726" y="2844870"/>
                  <a:pt x="4733639" y="2888037"/>
                </a:cubicBezTo>
                <a:lnTo>
                  <a:pt x="4733639" y="2907658"/>
                </a:lnTo>
                <a:cubicBezTo>
                  <a:pt x="4729715" y="2903734"/>
                  <a:pt x="4719904" y="2895885"/>
                  <a:pt x="4704207" y="2884113"/>
                </a:cubicBezTo>
                <a:cubicBezTo>
                  <a:pt x="4678044" y="2864491"/>
                  <a:pt x="4645996" y="2844870"/>
                  <a:pt x="4608062" y="2825248"/>
                </a:cubicBezTo>
                <a:cubicBezTo>
                  <a:pt x="4570126" y="2805627"/>
                  <a:pt x="4534154" y="2795816"/>
                  <a:pt x="4500144" y="2795816"/>
                </a:cubicBezTo>
                <a:cubicBezTo>
                  <a:pt x="4472674" y="2795816"/>
                  <a:pt x="4450108" y="2803010"/>
                  <a:pt x="4432449" y="2817399"/>
                </a:cubicBezTo>
                <a:cubicBezTo>
                  <a:pt x="4414790" y="2831789"/>
                  <a:pt x="4400728" y="2849775"/>
                  <a:pt x="4390263" y="2871359"/>
                </a:cubicBezTo>
                <a:cubicBezTo>
                  <a:pt x="4379798" y="2892942"/>
                  <a:pt x="4372604" y="2916488"/>
                  <a:pt x="4368679" y="2941996"/>
                </a:cubicBezTo>
                <a:cubicBezTo>
                  <a:pt x="4364755" y="2967504"/>
                  <a:pt x="4362138" y="2991377"/>
                  <a:pt x="4360831" y="3013615"/>
                </a:cubicBezTo>
                <a:cubicBezTo>
                  <a:pt x="4359522" y="3031928"/>
                  <a:pt x="4358869" y="3049587"/>
                  <a:pt x="4358869" y="3066592"/>
                </a:cubicBezTo>
                <a:cubicBezTo>
                  <a:pt x="4358869" y="3083598"/>
                  <a:pt x="4358869" y="3099295"/>
                  <a:pt x="4358869" y="3113684"/>
                </a:cubicBezTo>
                <a:cubicBezTo>
                  <a:pt x="4358869" y="3128073"/>
                  <a:pt x="4359850" y="3151619"/>
                  <a:pt x="4361812" y="3184322"/>
                </a:cubicBezTo>
                <a:cubicBezTo>
                  <a:pt x="4363774" y="3217024"/>
                  <a:pt x="4368024" y="3249727"/>
                  <a:pt x="4374566" y="3282429"/>
                </a:cubicBezTo>
                <a:cubicBezTo>
                  <a:pt x="4381106" y="3315132"/>
                  <a:pt x="4390917" y="3343910"/>
                  <a:pt x="4403998" y="3368763"/>
                </a:cubicBezTo>
                <a:cubicBezTo>
                  <a:pt x="4417078" y="3393617"/>
                  <a:pt x="4434738" y="3406044"/>
                  <a:pt x="4456976" y="3406044"/>
                </a:cubicBezTo>
                <a:cubicBezTo>
                  <a:pt x="4470057" y="3406044"/>
                  <a:pt x="4478560" y="3402774"/>
                  <a:pt x="4482484" y="3396234"/>
                </a:cubicBezTo>
                <a:cubicBezTo>
                  <a:pt x="4485100" y="3391001"/>
                  <a:pt x="4487716" y="3377266"/>
                  <a:pt x="4490332" y="3355029"/>
                </a:cubicBezTo>
                <a:cubicBezTo>
                  <a:pt x="4491640" y="3344564"/>
                  <a:pt x="4492295" y="3333445"/>
                  <a:pt x="4492295" y="3321672"/>
                </a:cubicBezTo>
                <a:cubicBezTo>
                  <a:pt x="4492295" y="3309899"/>
                  <a:pt x="4492295" y="3296818"/>
                  <a:pt x="4492295" y="3282429"/>
                </a:cubicBezTo>
                <a:lnTo>
                  <a:pt x="4492295" y="3201981"/>
                </a:lnTo>
                <a:cubicBezTo>
                  <a:pt x="4492295" y="3187592"/>
                  <a:pt x="4492295" y="3175165"/>
                  <a:pt x="4492295" y="3164700"/>
                </a:cubicBezTo>
                <a:cubicBezTo>
                  <a:pt x="4492295" y="3154235"/>
                  <a:pt x="4492948" y="3144425"/>
                  <a:pt x="4494257" y="3135268"/>
                </a:cubicBezTo>
                <a:cubicBezTo>
                  <a:pt x="4496873" y="3124803"/>
                  <a:pt x="4503414" y="3116954"/>
                  <a:pt x="4513878" y="3111722"/>
                </a:cubicBezTo>
                <a:cubicBezTo>
                  <a:pt x="4542656" y="3097333"/>
                  <a:pt x="4573070" y="3088176"/>
                  <a:pt x="4605118" y="3084252"/>
                </a:cubicBezTo>
                <a:cubicBezTo>
                  <a:pt x="4637167" y="3080328"/>
                  <a:pt x="4668888" y="3078366"/>
                  <a:pt x="4700283" y="3078366"/>
                </a:cubicBezTo>
                <a:cubicBezTo>
                  <a:pt x="4714672" y="3078366"/>
                  <a:pt x="4732658" y="3079020"/>
                  <a:pt x="4754242" y="3080328"/>
                </a:cubicBezTo>
                <a:cubicBezTo>
                  <a:pt x="4775826" y="3081636"/>
                  <a:pt x="4798063" y="3084579"/>
                  <a:pt x="4820955" y="3089157"/>
                </a:cubicBezTo>
                <a:cubicBezTo>
                  <a:pt x="4843846" y="3093736"/>
                  <a:pt x="4864449" y="3100603"/>
                  <a:pt x="4882762" y="3109760"/>
                </a:cubicBezTo>
                <a:cubicBezTo>
                  <a:pt x="4901076" y="3118917"/>
                  <a:pt x="4913502" y="3130689"/>
                  <a:pt x="4920044" y="3145079"/>
                </a:cubicBezTo>
                <a:lnTo>
                  <a:pt x="4920044" y="3190208"/>
                </a:lnTo>
                <a:lnTo>
                  <a:pt x="4920044" y="3231413"/>
                </a:lnTo>
                <a:cubicBezTo>
                  <a:pt x="4920044" y="3257575"/>
                  <a:pt x="4919062" y="3294856"/>
                  <a:pt x="4917100" y="3343256"/>
                </a:cubicBezTo>
                <a:cubicBezTo>
                  <a:pt x="4915138" y="3391655"/>
                  <a:pt x="4910233" y="3441690"/>
                  <a:pt x="4902384" y="3493360"/>
                </a:cubicBezTo>
                <a:cubicBezTo>
                  <a:pt x="4894536" y="3545030"/>
                  <a:pt x="4883416" y="3592776"/>
                  <a:pt x="4869028" y="3636597"/>
                </a:cubicBezTo>
                <a:cubicBezTo>
                  <a:pt x="4854638" y="3680419"/>
                  <a:pt x="4835016" y="3710178"/>
                  <a:pt x="4810163" y="3725875"/>
                </a:cubicBezTo>
                <a:cubicBezTo>
                  <a:pt x="4751298" y="3746805"/>
                  <a:pt x="4690144" y="3761194"/>
                  <a:pt x="4626702" y="3769042"/>
                </a:cubicBezTo>
                <a:cubicBezTo>
                  <a:pt x="4563258" y="3776891"/>
                  <a:pt x="4500798" y="3780815"/>
                  <a:pt x="4439317" y="3780815"/>
                </a:cubicBezTo>
                <a:cubicBezTo>
                  <a:pt x="4330744" y="3780815"/>
                  <a:pt x="4238523" y="3764137"/>
                  <a:pt x="4162654" y="3730780"/>
                </a:cubicBezTo>
                <a:cubicBezTo>
                  <a:pt x="4086784" y="3697424"/>
                  <a:pt x="4024976" y="3650986"/>
                  <a:pt x="3977230" y="3591468"/>
                </a:cubicBezTo>
                <a:cubicBezTo>
                  <a:pt x="3929484" y="3531949"/>
                  <a:pt x="3894820" y="3461312"/>
                  <a:pt x="3873236" y="3379556"/>
                </a:cubicBezTo>
                <a:cubicBezTo>
                  <a:pt x="3851652" y="3297799"/>
                  <a:pt x="3840861" y="3208522"/>
                  <a:pt x="3840861" y="3111722"/>
                </a:cubicBezTo>
                <a:cubicBezTo>
                  <a:pt x="3840861" y="3009690"/>
                  <a:pt x="3853288" y="2913218"/>
                  <a:pt x="3878142" y="2822305"/>
                </a:cubicBezTo>
                <a:cubicBezTo>
                  <a:pt x="3902996" y="2731392"/>
                  <a:pt x="3940930" y="2651271"/>
                  <a:pt x="3991946" y="2581941"/>
                </a:cubicBezTo>
                <a:cubicBezTo>
                  <a:pt x="4042962" y="2512612"/>
                  <a:pt x="4108040" y="2457672"/>
                  <a:pt x="4187180" y="2417121"/>
                </a:cubicBezTo>
                <a:cubicBezTo>
                  <a:pt x="4266320" y="2376570"/>
                  <a:pt x="4360176" y="2356294"/>
                  <a:pt x="4468748" y="2356294"/>
                </a:cubicBezTo>
                <a:close/>
                <a:moveTo>
                  <a:pt x="1896961" y="1973675"/>
                </a:moveTo>
                <a:cubicBezTo>
                  <a:pt x="1906117" y="1974983"/>
                  <a:pt x="1920506" y="1980870"/>
                  <a:pt x="1940128" y="1991334"/>
                </a:cubicBezTo>
                <a:cubicBezTo>
                  <a:pt x="1949285" y="1996567"/>
                  <a:pt x="1958768" y="2001799"/>
                  <a:pt x="1968579" y="2007032"/>
                </a:cubicBezTo>
                <a:cubicBezTo>
                  <a:pt x="1978390" y="2012264"/>
                  <a:pt x="1988528" y="2018150"/>
                  <a:pt x="1998992" y="2024691"/>
                </a:cubicBezTo>
                <a:cubicBezTo>
                  <a:pt x="2009457" y="2031231"/>
                  <a:pt x="2020576" y="2038426"/>
                  <a:pt x="2032349" y="2046275"/>
                </a:cubicBezTo>
                <a:cubicBezTo>
                  <a:pt x="2044122" y="2054123"/>
                  <a:pt x="2055895" y="2062626"/>
                  <a:pt x="2067668" y="2071783"/>
                </a:cubicBezTo>
                <a:cubicBezTo>
                  <a:pt x="2079441" y="2079631"/>
                  <a:pt x="2090560" y="2087153"/>
                  <a:pt x="2101024" y="2094347"/>
                </a:cubicBezTo>
                <a:cubicBezTo>
                  <a:pt x="2111489" y="2101542"/>
                  <a:pt x="2121300" y="2108409"/>
                  <a:pt x="2130456" y="2114950"/>
                </a:cubicBezTo>
                <a:cubicBezTo>
                  <a:pt x="2139613" y="2121490"/>
                  <a:pt x="2148116" y="2128031"/>
                  <a:pt x="2155964" y="2134571"/>
                </a:cubicBezTo>
                <a:cubicBezTo>
                  <a:pt x="2163813" y="2141112"/>
                  <a:pt x="2171008" y="2147652"/>
                  <a:pt x="2177548" y="2154193"/>
                </a:cubicBezTo>
                <a:cubicBezTo>
                  <a:pt x="2190629" y="2164658"/>
                  <a:pt x="2197170" y="2171852"/>
                  <a:pt x="2197170" y="2175776"/>
                </a:cubicBezTo>
                <a:cubicBezTo>
                  <a:pt x="2195862" y="2182317"/>
                  <a:pt x="2189975" y="2194744"/>
                  <a:pt x="2179510" y="2213057"/>
                </a:cubicBezTo>
                <a:cubicBezTo>
                  <a:pt x="2174278" y="2220906"/>
                  <a:pt x="2167738" y="2228754"/>
                  <a:pt x="2159889" y="2236603"/>
                </a:cubicBezTo>
                <a:cubicBezTo>
                  <a:pt x="2152040" y="2244452"/>
                  <a:pt x="2144192" y="2252300"/>
                  <a:pt x="2136343" y="2260149"/>
                </a:cubicBezTo>
                <a:cubicBezTo>
                  <a:pt x="2120646" y="2277154"/>
                  <a:pt x="2104949" y="2290889"/>
                  <a:pt x="2089252" y="2301354"/>
                </a:cubicBezTo>
                <a:cubicBezTo>
                  <a:pt x="2073554" y="2311819"/>
                  <a:pt x="2059819" y="2317051"/>
                  <a:pt x="2048046" y="2317051"/>
                </a:cubicBezTo>
                <a:cubicBezTo>
                  <a:pt x="2042814" y="2315743"/>
                  <a:pt x="2037254" y="2314108"/>
                  <a:pt x="2031368" y="2312146"/>
                </a:cubicBezTo>
                <a:cubicBezTo>
                  <a:pt x="2025482" y="2310184"/>
                  <a:pt x="2017960" y="2306587"/>
                  <a:pt x="2008803" y="2301354"/>
                </a:cubicBezTo>
                <a:cubicBezTo>
                  <a:pt x="2000955" y="2297430"/>
                  <a:pt x="1993106" y="2292851"/>
                  <a:pt x="1985257" y="2287619"/>
                </a:cubicBezTo>
                <a:cubicBezTo>
                  <a:pt x="1977409" y="2282387"/>
                  <a:pt x="1969560" y="2277808"/>
                  <a:pt x="1961712" y="2273884"/>
                </a:cubicBezTo>
                <a:cubicBezTo>
                  <a:pt x="1951247" y="2267344"/>
                  <a:pt x="1940782" y="2261457"/>
                  <a:pt x="1930317" y="2256225"/>
                </a:cubicBezTo>
                <a:cubicBezTo>
                  <a:pt x="1919852" y="2250992"/>
                  <a:pt x="1909388" y="2245106"/>
                  <a:pt x="1898923" y="2238565"/>
                </a:cubicBezTo>
                <a:cubicBezTo>
                  <a:pt x="1888458" y="2246414"/>
                  <a:pt x="1877666" y="2253609"/>
                  <a:pt x="1866547" y="2260149"/>
                </a:cubicBezTo>
                <a:cubicBezTo>
                  <a:pt x="1855428" y="2266689"/>
                  <a:pt x="1844637" y="2273230"/>
                  <a:pt x="1834172" y="2279770"/>
                </a:cubicBezTo>
                <a:cubicBezTo>
                  <a:pt x="1826323" y="2286311"/>
                  <a:pt x="1818475" y="2291543"/>
                  <a:pt x="1810626" y="2295468"/>
                </a:cubicBezTo>
                <a:cubicBezTo>
                  <a:pt x="1802778" y="2299392"/>
                  <a:pt x="1794275" y="2303970"/>
                  <a:pt x="1785118" y="2309203"/>
                </a:cubicBezTo>
                <a:cubicBezTo>
                  <a:pt x="1769421" y="2317051"/>
                  <a:pt x="1758956" y="2320976"/>
                  <a:pt x="1753724" y="2320976"/>
                </a:cubicBezTo>
                <a:cubicBezTo>
                  <a:pt x="1741951" y="2320976"/>
                  <a:pt x="1726908" y="2315743"/>
                  <a:pt x="1708594" y="2305278"/>
                </a:cubicBezTo>
                <a:cubicBezTo>
                  <a:pt x="1700746" y="2300046"/>
                  <a:pt x="1692897" y="2293833"/>
                  <a:pt x="1685049" y="2286638"/>
                </a:cubicBezTo>
                <a:cubicBezTo>
                  <a:pt x="1677200" y="2279443"/>
                  <a:pt x="1669351" y="2272576"/>
                  <a:pt x="1661503" y="2266035"/>
                </a:cubicBezTo>
                <a:cubicBezTo>
                  <a:pt x="1645805" y="2251646"/>
                  <a:pt x="1632725" y="2236603"/>
                  <a:pt x="1622260" y="2220906"/>
                </a:cubicBezTo>
                <a:cubicBezTo>
                  <a:pt x="1611795" y="2205209"/>
                  <a:pt x="1606563" y="2190820"/>
                  <a:pt x="1606563" y="2177739"/>
                </a:cubicBezTo>
                <a:lnTo>
                  <a:pt x="1598714" y="2175776"/>
                </a:lnTo>
                <a:cubicBezTo>
                  <a:pt x="1619644" y="2160079"/>
                  <a:pt x="1639265" y="2145036"/>
                  <a:pt x="1657579" y="2130647"/>
                </a:cubicBezTo>
                <a:cubicBezTo>
                  <a:pt x="1675892" y="2116258"/>
                  <a:pt x="1694859" y="2102523"/>
                  <a:pt x="1714481" y="2089442"/>
                </a:cubicBezTo>
                <a:cubicBezTo>
                  <a:pt x="1728870" y="2077669"/>
                  <a:pt x="1744240" y="2066223"/>
                  <a:pt x="1760591" y="2055104"/>
                </a:cubicBezTo>
                <a:cubicBezTo>
                  <a:pt x="1776943" y="2043985"/>
                  <a:pt x="1794275" y="2033194"/>
                  <a:pt x="1812588" y="2022729"/>
                </a:cubicBezTo>
                <a:cubicBezTo>
                  <a:pt x="1829594" y="2012264"/>
                  <a:pt x="1845291" y="2003107"/>
                  <a:pt x="1859680" y="1995259"/>
                </a:cubicBezTo>
                <a:cubicBezTo>
                  <a:pt x="1874069" y="1987410"/>
                  <a:pt x="1886496" y="1980215"/>
                  <a:pt x="1896961" y="1973675"/>
                </a:cubicBezTo>
                <a:close/>
                <a:moveTo>
                  <a:pt x="3412007" y="839800"/>
                </a:moveTo>
                <a:cubicBezTo>
                  <a:pt x="3391078" y="839800"/>
                  <a:pt x="3374726" y="843724"/>
                  <a:pt x="3362954" y="851573"/>
                </a:cubicBezTo>
                <a:cubicBezTo>
                  <a:pt x="3357721" y="859421"/>
                  <a:pt x="3353796" y="882313"/>
                  <a:pt x="3351180" y="920248"/>
                </a:cubicBezTo>
                <a:cubicBezTo>
                  <a:pt x="3349872" y="938561"/>
                  <a:pt x="3349218" y="958837"/>
                  <a:pt x="3349218" y="981075"/>
                </a:cubicBezTo>
                <a:cubicBezTo>
                  <a:pt x="3349218" y="1003312"/>
                  <a:pt x="3349218" y="1027512"/>
                  <a:pt x="3349218" y="1053674"/>
                </a:cubicBezTo>
                <a:cubicBezTo>
                  <a:pt x="3349218" y="1079836"/>
                  <a:pt x="3349546" y="1106325"/>
                  <a:pt x="3350200" y="1133141"/>
                </a:cubicBezTo>
                <a:cubicBezTo>
                  <a:pt x="3350854" y="1159957"/>
                  <a:pt x="3351834" y="1188409"/>
                  <a:pt x="3353142" y="1218495"/>
                </a:cubicBezTo>
                <a:cubicBezTo>
                  <a:pt x="3354451" y="1248581"/>
                  <a:pt x="3355758" y="1276705"/>
                  <a:pt x="3357066" y="1302867"/>
                </a:cubicBezTo>
                <a:cubicBezTo>
                  <a:pt x="3358375" y="1329029"/>
                  <a:pt x="3360338" y="1354537"/>
                  <a:pt x="3362954" y="1379391"/>
                </a:cubicBezTo>
                <a:cubicBezTo>
                  <a:pt x="3366878" y="1427791"/>
                  <a:pt x="3370802" y="1468996"/>
                  <a:pt x="3374726" y="1503007"/>
                </a:cubicBezTo>
                <a:cubicBezTo>
                  <a:pt x="3378650" y="1537017"/>
                  <a:pt x="3381267" y="1554677"/>
                  <a:pt x="3382575" y="1555985"/>
                </a:cubicBezTo>
                <a:lnTo>
                  <a:pt x="3441440" y="1555985"/>
                </a:lnTo>
                <a:cubicBezTo>
                  <a:pt x="3442748" y="1554677"/>
                  <a:pt x="3445364" y="1537671"/>
                  <a:pt x="3449288" y="1504969"/>
                </a:cubicBezTo>
                <a:cubicBezTo>
                  <a:pt x="3453212" y="1470958"/>
                  <a:pt x="3457136" y="1429753"/>
                  <a:pt x="3461061" y="1381353"/>
                </a:cubicBezTo>
                <a:cubicBezTo>
                  <a:pt x="3463677" y="1356499"/>
                  <a:pt x="3465639" y="1330664"/>
                  <a:pt x="3466947" y="1303848"/>
                </a:cubicBezTo>
                <a:cubicBezTo>
                  <a:pt x="3468256" y="1277032"/>
                  <a:pt x="3469563" y="1248581"/>
                  <a:pt x="3470871" y="1218495"/>
                </a:cubicBezTo>
                <a:cubicBezTo>
                  <a:pt x="3472180" y="1188409"/>
                  <a:pt x="3473160" y="1159957"/>
                  <a:pt x="3473814" y="1133141"/>
                </a:cubicBezTo>
                <a:cubicBezTo>
                  <a:pt x="3474468" y="1106325"/>
                  <a:pt x="3474796" y="1079836"/>
                  <a:pt x="3474796" y="1053674"/>
                </a:cubicBezTo>
                <a:cubicBezTo>
                  <a:pt x="3474796" y="1027512"/>
                  <a:pt x="3474796" y="1003312"/>
                  <a:pt x="3474796" y="981075"/>
                </a:cubicBezTo>
                <a:cubicBezTo>
                  <a:pt x="3474796" y="958837"/>
                  <a:pt x="3474142" y="938561"/>
                  <a:pt x="3472834" y="920248"/>
                </a:cubicBezTo>
                <a:cubicBezTo>
                  <a:pt x="3470218" y="882313"/>
                  <a:pt x="3466293" y="859421"/>
                  <a:pt x="3461061" y="851573"/>
                </a:cubicBezTo>
                <a:cubicBezTo>
                  <a:pt x="3449288" y="843724"/>
                  <a:pt x="3432937" y="839800"/>
                  <a:pt x="3412007" y="839800"/>
                </a:cubicBezTo>
                <a:close/>
                <a:moveTo>
                  <a:pt x="383572" y="561175"/>
                </a:moveTo>
                <a:lnTo>
                  <a:pt x="383572" y="563137"/>
                </a:lnTo>
                <a:cubicBezTo>
                  <a:pt x="380956" y="564445"/>
                  <a:pt x="377031" y="567715"/>
                  <a:pt x="371799" y="572948"/>
                </a:cubicBezTo>
                <a:close/>
                <a:moveTo>
                  <a:pt x="4106742" y="553326"/>
                </a:moveTo>
                <a:cubicBezTo>
                  <a:pt x="4105434" y="554634"/>
                  <a:pt x="4104780" y="555615"/>
                  <a:pt x="4104780" y="556269"/>
                </a:cubicBezTo>
                <a:cubicBezTo>
                  <a:pt x="4104780" y="556923"/>
                  <a:pt x="4104126" y="557904"/>
                  <a:pt x="4102817" y="559212"/>
                </a:cubicBezTo>
                <a:cubicBezTo>
                  <a:pt x="4101509" y="560521"/>
                  <a:pt x="4100202" y="561502"/>
                  <a:pt x="4098893" y="562156"/>
                </a:cubicBezTo>
                <a:cubicBezTo>
                  <a:pt x="4097584" y="562810"/>
                  <a:pt x="4096276" y="563791"/>
                  <a:pt x="4094968" y="565099"/>
                </a:cubicBezTo>
                <a:close/>
                <a:moveTo>
                  <a:pt x="734797" y="474840"/>
                </a:moveTo>
                <a:cubicBezTo>
                  <a:pt x="742645" y="474840"/>
                  <a:pt x="752456" y="475167"/>
                  <a:pt x="764229" y="475821"/>
                </a:cubicBezTo>
                <a:cubicBezTo>
                  <a:pt x="776002" y="476475"/>
                  <a:pt x="788102" y="477783"/>
                  <a:pt x="800529" y="479745"/>
                </a:cubicBezTo>
                <a:cubicBezTo>
                  <a:pt x="812956" y="481708"/>
                  <a:pt x="824402" y="484978"/>
                  <a:pt x="834866" y="489556"/>
                </a:cubicBezTo>
                <a:cubicBezTo>
                  <a:pt x="845331" y="494134"/>
                  <a:pt x="852526" y="500348"/>
                  <a:pt x="856450" y="508197"/>
                </a:cubicBezTo>
                <a:cubicBezTo>
                  <a:pt x="855142" y="519970"/>
                  <a:pt x="853180" y="541553"/>
                  <a:pt x="850564" y="572948"/>
                </a:cubicBezTo>
                <a:cubicBezTo>
                  <a:pt x="849256" y="588645"/>
                  <a:pt x="848274" y="605323"/>
                  <a:pt x="847620" y="622982"/>
                </a:cubicBezTo>
                <a:cubicBezTo>
                  <a:pt x="846966" y="640642"/>
                  <a:pt x="845331" y="659936"/>
                  <a:pt x="842715" y="680866"/>
                </a:cubicBezTo>
                <a:cubicBezTo>
                  <a:pt x="838790" y="725341"/>
                  <a:pt x="835193" y="769163"/>
                  <a:pt x="831923" y="812330"/>
                </a:cubicBezTo>
                <a:cubicBezTo>
                  <a:pt x="828653" y="855497"/>
                  <a:pt x="825710" y="899319"/>
                  <a:pt x="823093" y="943794"/>
                </a:cubicBezTo>
                <a:cubicBezTo>
                  <a:pt x="820477" y="988269"/>
                  <a:pt x="818515" y="1024896"/>
                  <a:pt x="817207" y="1053674"/>
                </a:cubicBezTo>
                <a:cubicBezTo>
                  <a:pt x="815899" y="1069372"/>
                  <a:pt x="815245" y="1082452"/>
                  <a:pt x="815245" y="1092917"/>
                </a:cubicBezTo>
                <a:cubicBezTo>
                  <a:pt x="815245" y="1103382"/>
                  <a:pt x="815245" y="1111885"/>
                  <a:pt x="815245" y="1118425"/>
                </a:cubicBezTo>
                <a:cubicBezTo>
                  <a:pt x="849256" y="1032091"/>
                  <a:pt x="885555" y="947064"/>
                  <a:pt x="924144" y="863346"/>
                </a:cubicBezTo>
                <a:cubicBezTo>
                  <a:pt x="962733" y="779627"/>
                  <a:pt x="1003611" y="696563"/>
                  <a:pt x="1046778" y="614153"/>
                </a:cubicBezTo>
                <a:cubicBezTo>
                  <a:pt x="1076865" y="556596"/>
                  <a:pt x="1104335" y="512121"/>
                  <a:pt x="1129189" y="480727"/>
                </a:cubicBezTo>
                <a:cubicBezTo>
                  <a:pt x="1176280" y="476802"/>
                  <a:pt x="1220756" y="489229"/>
                  <a:pt x="1262615" y="518007"/>
                </a:cubicBezTo>
                <a:cubicBezTo>
                  <a:pt x="1303166" y="545477"/>
                  <a:pt x="1339793" y="576872"/>
                  <a:pt x="1372495" y="612190"/>
                </a:cubicBezTo>
                <a:cubicBezTo>
                  <a:pt x="1405198" y="647509"/>
                  <a:pt x="1434630" y="686098"/>
                  <a:pt x="1460792" y="727957"/>
                </a:cubicBezTo>
                <a:cubicBezTo>
                  <a:pt x="1481722" y="763276"/>
                  <a:pt x="1493495" y="786168"/>
                  <a:pt x="1496111" y="796633"/>
                </a:cubicBezTo>
                <a:cubicBezTo>
                  <a:pt x="1498727" y="807097"/>
                  <a:pt x="1490224" y="827373"/>
                  <a:pt x="1470603" y="857459"/>
                </a:cubicBezTo>
                <a:cubicBezTo>
                  <a:pt x="1424820" y="930713"/>
                  <a:pt x="1372495" y="998734"/>
                  <a:pt x="1313631" y="1061523"/>
                </a:cubicBezTo>
                <a:cubicBezTo>
                  <a:pt x="1254766" y="1124312"/>
                  <a:pt x="1191323" y="1182522"/>
                  <a:pt x="1123302" y="1236154"/>
                </a:cubicBezTo>
                <a:cubicBezTo>
                  <a:pt x="1152081" y="1257084"/>
                  <a:pt x="1186745" y="1287497"/>
                  <a:pt x="1227296" y="1327394"/>
                </a:cubicBezTo>
                <a:cubicBezTo>
                  <a:pt x="1267847" y="1367291"/>
                  <a:pt x="1308071" y="1410786"/>
                  <a:pt x="1347968" y="1457877"/>
                </a:cubicBezTo>
                <a:cubicBezTo>
                  <a:pt x="1387865" y="1504969"/>
                  <a:pt x="1424492" y="1552387"/>
                  <a:pt x="1457849" y="1600133"/>
                </a:cubicBezTo>
                <a:cubicBezTo>
                  <a:pt x="1491206" y="1647879"/>
                  <a:pt x="1514424" y="1689411"/>
                  <a:pt x="1527505" y="1724730"/>
                </a:cubicBezTo>
                <a:cubicBezTo>
                  <a:pt x="1527505" y="1753508"/>
                  <a:pt x="1512789" y="1777054"/>
                  <a:pt x="1483357" y="1795367"/>
                </a:cubicBezTo>
                <a:cubicBezTo>
                  <a:pt x="1453925" y="1813680"/>
                  <a:pt x="1419260" y="1828397"/>
                  <a:pt x="1379363" y="1839515"/>
                </a:cubicBezTo>
                <a:cubicBezTo>
                  <a:pt x="1339466" y="1850634"/>
                  <a:pt x="1298915" y="1858483"/>
                  <a:pt x="1257710" y="1863061"/>
                </a:cubicBezTo>
                <a:cubicBezTo>
                  <a:pt x="1216504" y="1867640"/>
                  <a:pt x="1184783" y="1869929"/>
                  <a:pt x="1162545" y="1869929"/>
                </a:cubicBezTo>
                <a:cubicBezTo>
                  <a:pt x="1157313" y="1869929"/>
                  <a:pt x="1149137" y="1869602"/>
                  <a:pt x="1138018" y="1868948"/>
                </a:cubicBezTo>
                <a:cubicBezTo>
                  <a:pt x="1126900" y="1868294"/>
                  <a:pt x="1115454" y="1867313"/>
                  <a:pt x="1103681" y="1866004"/>
                </a:cubicBezTo>
                <a:cubicBezTo>
                  <a:pt x="1091908" y="1864696"/>
                  <a:pt x="1081116" y="1862407"/>
                  <a:pt x="1071305" y="1859137"/>
                </a:cubicBezTo>
                <a:cubicBezTo>
                  <a:pt x="1061495" y="1855867"/>
                  <a:pt x="1054627" y="1851615"/>
                  <a:pt x="1050703" y="1846383"/>
                </a:cubicBezTo>
                <a:cubicBezTo>
                  <a:pt x="1007535" y="1786210"/>
                  <a:pt x="968619" y="1723749"/>
                  <a:pt x="933955" y="1658998"/>
                </a:cubicBezTo>
                <a:cubicBezTo>
                  <a:pt x="899290" y="1594247"/>
                  <a:pt x="866261" y="1528515"/>
                  <a:pt x="834866" y="1461802"/>
                </a:cubicBezTo>
                <a:cubicBezTo>
                  <a:pt x="834866" y="1468342"/>
                  <a:pt x="834866" y="1477499"/>
                  <a:pt x="834866" y="1489272"/>
                </a:cubicBezTo>
                <a:cubicBezTo>
                  <a:pt x="834866" y="1501045"/>
                  <a:pt x="835520" y="1515434"/>
                  <a:pt x="836828" y="1532439"/>
                </a:cubicBezTo>
                <a:cubicBezTo>
                  <a:pt x="838136" y="1549444"/>
                  <a:pt x="839117" y="1566777"/>
                  <a:pt x="839772" y="1584436"/>
                </a:cubicBezTo>
                <a:cubicBezTo>
                  <a:pt x="840426" y="1602095"/>
                  <a:pt x="840753" y="1620082"/>
                  <a:pt x="840753" y="1638395"/>
                </a:cubicBezTo>
                <a:lnTo>
                  <a:pt x="840753" y="1744351"/>
                </a:lnTo>
                <a:cubicBezTo>
                  <a:pt x="840753" y="1761356"/>
                  <a:pt x="840426" y="1775746"/>
                  <a:pt x="839772" y="1787518"/>
                </a:cubicBezTo>
                <a:cubicBezTo>
                  <a:pt x="839117" y="1799291"/>
                  <a:pt x="838136" y="1809102"/>
                  <a:pt x="836828" y="1816951"/>
                </a:cubicBezTo>
                <a:cubicBezTo>
                  <a:pt x="835520" y="1824799"/>
                  <a:pt x="825056" y="1831013"/>
                  <a:pt x="805434" y="1835591"/>
                </a:cubicBezTo>
                <a:cubicBezTo>
                  <a:pt x="785813" y="1840169"/>
                  <a:pt x="763902" y="1843767"/>
                  <a:pt x="739702" y="1846383"/>
                </a:cubicBezTo>
                <a:cubicBezTo>
                  <a:pt x="715502" y="1848999"/>
                  <a:pt x="692283" y="1850634"/>
                  <a:pt x="670046" y="1851288"/>
                </a:cubicBezTo>
                <a:cubicBezTo>
                  <a:pt x="647808" y="1851942"/>
                  <a:pt x="632111" y="1852269"/>
                  <a:pt x="622954" y="1852269"/>
                </a:cubicBezTo>
                <a:cubicBezTo>
                  <a:pt x="594176" y="1852269"/>
                  <a:pt x="564417" y="1851615"/>
                  <a:pt x="533676" y="1850307"/>
                </a:cubicBezTo>
                <a:cubicBezTo>
                  <a:pt x="502936" y="1848999"/>
                  <a:pt x="473177" y="1844421"/>
                  <a:pt x="444398" y="1836572"/>
                </a:cubicBezTo>
                <a:cubicBezTo>
                  <a:pt x="423469" y="1830032"/>
                  <a:pt x="411696" y="1822183"/>
                  <a:pt x="409080" y="1813026"/>
                </a:cubicBezTo>
                <a:cubicBezTo>
                  <a:pt x="395999" y="1678292"/>
                  <a:pt x="387169" y="1543558"/>
                  <a:pt x="382591" y="1408823"/>
                </a:cubicBezTo>
                <a:cubicBezTo>
                  <a:pt x="378012" y="1274089"/>
                  <a:pt x="375723" y="1138701"/>
                  <a:pt x="375723" y="1002658"/>
                </a:cubicBezTo>
                <a:cubicBezTo>
                  <a:pt x="375723" y="928097"/>
                  <a:pt x="376377" y="854843"/>
                  <a:pt x="377685" y="782898"/>
                </a:cubicBezTo>
                <a:cubicBezTo>
                  <a:pt x="378994" y="710952"/>
                  <a:pt x="380956" y="637699"/>
                  <a:pt x="383572" y="563137"/>
                </a:cubicBezTo>
                <a:cubicBezTo>
                  <a:pt x="405810" y="547440"/>
                  <a:pt x="431318" y="533705"/>
                  <a:pt x="460096" y="521932"/>
                </a:cubicBezTo>
                <a:cubicBezTo>
                  <a:pt x="488874" y="510159"/>
                  <a:pt x="518960" y="501002"/>
                  <a:pt x="550355" y="494461"/>
                </a:cubicBezTo>
                <a:cubicBezTo>
                  <a:pt x="581749" y="487921"/>
                  <a:pt x="613470" y="483016"/>
                  <a:pt x="645519" y="479745"/>
                </a:cubicBezTo>
                <a:cubicBezTo>
                  <a:pt x="677567" y="476475"/>
                  <a:pt x="707327" y="474840"/>
                  <a:pt x="734797" y="474840"/>
                </a:cubicBezTo>
                <a:close/>
                <a:moveTo>
                  <a:pt x="4510944" y="470916"/>
                </a:moveTo>
                <a:cubicBezTo>
                  <a:pt x="4520102" y="470916"/>
                  <a:pt x="4528604" y="470916"/>
                  <a:pt x="4536452" y="470916"/>
                </a:cubicBezTo>
                <a:cubicBezTo>
                  <a:pt x="4544301" y="470916"/>
                  <a:pt x="4551496" y="471570"/>
                  <a:pt x="4558036" y="472878"/>
                </a:cubicBezTo>
                <a:cubicBezTo>
                  <a:pt x="4572425" y="474186"/>
                  <a:pt x="4582236" y="478110"/>
                  <a:pt x="4587468" y="484651"/>
                </a:cubicBezTo>
                <a:cubicBezTo>
                  <a:pt x="4588776" y="488575"/>
                  <a:pt x="4589430" y="496424"/>
                  <a:pt x="4589430" y="508197"/>
                </a:cubicBezTo>
                <a:lnTo>
                  <a:pt x="4589430" y="543515"/>
                </a:lnTo>
                <a:cubicBezTo>
                  <a:pt x="4589430" y="560521"/>
                  <a:pt x="4589430" y="579815"/>
                  <a:pt x="4589430" y="601399"/>
                </a:cubicBezTo>
                <a:cubicBezTo>
                  <a:pt x="4589430" y="622982"/>
                  <a:pt x="4588776" y="646855"/>
                  <a:pt x="4587468" y="673017"/>
                </a:cubicBezTo>
                <a:cubicBezTo>
                  <a:pt x="4586160" y="725341"/>
                  <a:pt x="4584198" y="784206"/>
                  <a:pt x="4581582" y="849611"/>
                </a:cubicBezTo>
                <a:cubicBezTo>
                  <a:pt x="4580274" y="882313"/>
                  <a:pt x="4578966" y="915670"/>
                  <a:pt x="4577658" y="949680"/>
                </a:cubicBezTo>
                <a:cubicBezTo>
                  <a:pt x="4576349" y="983691"/>
                  <a:pt x="4574387" y="1019010"/>
                  <a:pt x="4571771" y="1055636"/>
                </a:cubicBezTo>
                <a:cubicBezTo>
                  <a:pt x="4569155" y="1092263"/>
                  <a:pt x="4567192" y="1128563"/>
                  <a:pt x="4565884" y="1164536"/>
                </a:cubicBezTo>
                <a:cubicBezTo>
                  <a:pt x="4564576" y="1200509"/>
                  <a:pt x="4562614" y="1236154"/>
                  <a:pt x="4559998" y="1271473"/>
                </a:cubicBezTo>
                <a:cubicBezTo>
                  <a:pt x="4557382" y="1306792"/>
                  <a:pt x="4555420" y="1341456"/>
                  <a:pt x="4554112" y="1375467"/>
                </a:cubicBezTo>
                <a:cubicBezTo>
                  <a:pt x="4552804" y="1409478"/>
                  <a:pt x="4550842" y="1442834"/>
                  <a:pt x="4548225" y="1475537"/>
                </a:cubicBezTo>
                <a:cubicBezTo>
                  <a:pt x="4544301" y="1537017"/>
                  <a:pt x="4540377" y="1594574"/>
                  <a:pt x="4536452" y="1648206"/>
                </a:cubicBezTo>
                <a:cubicBezTo>
                  <a:pt x="4536452" y="1654746"/>
                  <a:pt x="4535798" y="1666519"/>
                  <a:pt x="4534490" y="1683525"/>
                </a:cubicBezTo>
                <a:cubicBezTo>
                  <a:pt x="4533182" y="1700530"/>
                  <a:pt x="4531547" y="1718843"/>
                  <a:pt x="4529585" y="1738465"/>
                </a:cubicBezTo>
                <a:cubicBezTo>
                  <a:pt x="4527622" y="1758086"/>
                  <a:pt x="4525334" y="1776073"/>
                  <a:pt x="4522718" y="1792424"/>
                </a:cubicBezTo>
                <a:cubicBezTo>
                  <a:pt x="4520102" y="1808775"/>
                  <a:pt x="4517484" y="1819567"/>
                  <a:pt x="4514868" y="1824799"/>
                </a:cubicBezTo>
                <a:cubicBezTo>
                  <a:pt x="4510944" y="1830032"/>
                  <a:pt x="4502442" y="1834610"/>
                  <a:pt x="4489361" y="1838534"/>
                </a:cubicBezTo>
                <a:cubicBezTo>
                  <a:pt x="4459275" y="1847691"/>
                  <a:pt x="4428207" y="1853578"/>
                  <a:pt x="4396158" y="1856194"/>
                </a:cubicBezTo>
                <a:cubicBezTo>
                  <a:pt x="4364110" y="1858810"/>
                  <a:pt x="4332389" y="1860118"/>
                  <a:pt x="4300994" y="1860118"/>
                </a:cubicBezTo>
                <a:cubicBezTo>
                  <a:pt x="4289222" y="1860118"/>
                  <a:pt x="4275814" y="1859791"/>
                  <a:pt x="4260770" y="1859137"/>
                </a:cubicBezTo>
                <a:cubicBezTo>
                  <a:pt x="4245728" y="1858483"/>
                  <a:pt x="4230357" y="1856848"/>
                  <a:pt x="4214660" y="1854232"/>
                </a:cubicBezTo>
                <a:cubicBezTo>
                  <a:pt x="4198962" y="1851615"/>
                  <a:pt x="4184246" y="1847691"/>
                  <a:pt x="4170511" y="1842459"/>
                </a:cubicBezTo>
                <a:cubicBezTo>
                  <a:pt x="4156776" y="1837226"/>
                  <a:pt x="4145984" y="1830686"/>
                  <a:pt x="4138136" y="1822837"/>
                </a:cubicBezTo>
                <a:cubicBezTo>
                  <a:pt x="4134212" y="1821529"/>
                  <a:pt x="4130288" y="1804524"/>
                  <a:pt x="4126363" y="1771821"/>
                </a:cubicBezTo>
                <a:cubicBezTo>
                  <a:pt x="4119822" y="1722113"/>
                  <a:pt x="4115244" y="1672733"/>
                  <a:pt x="4112628" y="1623679"/>
                </a:cubicBezTo>
                <a:cubicBezTo>
                  <a:pt x="4110012" y="1574625"/>
                  <a:pt x="4107396" y="1525244"/>
                  <a:pt x="4104780" y="1475537"/>
                </a:cubicBezTo>
                <a:cubicBezTo>
                  <a:pt x="4103472" y="1442834"/>
                  <a:pt x="4102490" y="1409805"/>
                  <a:pt x="4101836" y="1376448"/>
                </a:cubicBezTo>
                <a:cubicBezTo>
                  <a:pt x="4101182" y="1343091"/>
                  <a:pt x="4100202" y="1308754"/>
                  <a:pt x="4098893" y="1273435"/>
                </a:cubicBezTo>
                <a:lnTo>
                  <a:pt x="4093006" y="1061523"/>
                </a:lnTo>
                <a:cubicBezTo>
                  <a:pt x="4091698" y="1026204"/>
                  <a:pt x="4091044" y="991867"/>
                  <a:pt x="4091044" y="958510"/>
                </a:cubicBezTo>
                <a:cubicBezTo>
                  <a:pt x="4091044" y="925154"/>
                  <a:pt x="4091044" y="893432"/>
                  <a:pt x="4091044" y="863346"/>
                </a:cubicBezTo>
                <a:cubicBezTo>
                  <a:pt x="4091044" y="820179"/>
                  <a:pt x="4091372" y="780608"/>
                  <a:pt x="4092025" y="744636"/>
                </a:cubicBezTo>
                <a:cubicBezTo>
                  <a:pt x="4092679" y="708663"/>
                  <a:pt x="4093660" y="676288"/>
                  <a:pt x="4094968" y="647509"/>
                </a:cubicBezTo>
                <a:cubicBezTo>
                  <a:pt x="4097584" y="597802"/>
                  <a:pt x="4100202" y="568369"/>
                  <a:pt x="4102817" y="559212"/>
                </a:cubicBezTo>
                <a:cubicBezTo>
                  <a:pt x="4127672" y="546131"/>
                  <a:pt x="4157430" y="534359"/>
                  <a:pt x="4192095" y="523894"/>
                </a:cubicBezTo>
                <a:cubicBezTo>
                  <a:pt x="4226760" y="513429"/>
                  <a:pt x="4262732" y="504272"/>
                  <a:pt x="4300013" y="496424"/>
                </a:cubicBezTo>
                <a:cubicBezTo>
                  <a:pt x="4337294" y="488575"/>
                  <a:pt x="4374575" y="482362"/>
                  <a:pt x="4411856" y="477783"/>
                </a:cubicBezTo>
                <a:cubicBezTo>
                  <a:pt x="4449136" y="473205"/>
                  <a:pt x="4482166" y="470916"/>
                  <a:pt x="4510944" y="470916"/>
                </a:cubicBezTo>
                <a:close/>
                <a:moveTo>
                  <a:pt x="1874120" y="459143"/>
                </a:moveTo>
                <a:cubicBezTo>
                  <a:pt x="1884585" y="459143"/>
                  <a:pt x="1899628" y="459470"/>
                  <a:pt x="1919250" y="460124"/>
                </a:cubicBezTo>
                <a:cubicBezTo>
                  <a:pt x="1938871" y="460778"/>
                  <a:pt x="1959146" y="462086"/>
                  <a:pt x="1980076" y="464048"/>
                </a:cubicBezTo>
                <a:cubicBezTo>
                  <a:pt x="2001006" y="466010"/>
                  <a:pt x="2020300" y="469608"/>
                  <a:pt x="2037959" y="474840"/>
                </a:cubicBezTo>
                <a:cubicBezTo>
                  <a:pt x="2055619" y="480073"/>
                  <a:pt x="2067718" y="487267"/>
                  <a:pt x="2074259" y="496424"/>
                </a:cubicBezTo>
                <a:cubicBezTo>
                  <a:pt x="2080800" y="510813"/>
                  <a:pt x="2084724" y="546786"/>
                  <a:pt x="2086032" y="604342"/>
                </a:cubicBezTo>
                <a:cubicBezTo>
                  <a:pt x="2087340" y="634428"/>
                  <a:pt x="2088321" y="667131"/>
                  <a:pt x="2088975" y="702449"/>
                </a:cubicBezTo>
                <a:cubicBezTo>
                  <a:pt x="2089629" y="737768"/>
                  <a:pt x="2089956" y="776357"/>
                  <a:pt x="2089956" y="818216"/>
                </a:cubicBezTo>
                <a:lnTo>
                  <a:pt x="2089956" y="947718"/>
                </a:lnTo>
                <a:cubicBezTo>
                  <a:pt x="2089956" y="969956"/>
                  <a:pt x="2089956" y="992848"/>
                  <a:pt x="2089956" y="1016393"/>
                </a:cubicBezTo>
                <a:cubicBezTo>
                  <a:pt x="2089956" y="1039939"/>
                  <a:pt x="2089302" y="1064139"/>
                  <a:pt x="2087994" y="1088993"/>
                </a:cubicBezTo>
                <a:cubicBezTo>
                  <a:pt x="2101075" y="1087685"/>
                  <a:pt x="2113175" y="1086704"/>
                  <a:pt x="2124294" y="1086050"/>
                </a:cubicBezTo>
                <a:cubicBezTo>
                  <a:pt x="2135413" y="1085396"/>
                  <a:pt x="2146204" y="1085069"/>
                  <a:pt x="2156670" y="1085069"/>
                </a:cubicBezTo>
                <a:cubicBezTo>
                  <a:pt x="2167134" y="1085069"/>
                  <a:pt x="2177599" y="1085069"/>
                  <a:pt x="2188064" y="1085069"/>
                </a:cubicBezTo>
                <a:cubicBezTo>
                  <a:pt x="2198528" y="1085069"/>
                  <a:pt x="2209648" y="1085723"/>
                  <a:pt x="2221420" y="1087031"/>
                </a:cubicBezTo>
                <a:cubicBezTo>
                  <a:pt x="2221420" y="996772"/>
                  <a:pt x="2222728" y="906513"/>
                  <a:pt x="2225345" y="816254"/>
                </a:cubicBezTo>
                <a:cubicBezTo>
                  <a:pt x="2227961" y="725995"/>
                  <a:pt x="2234501" y="635736"/>
                  <a:pt x="2244966" y="545477"/>
                </a:cubicBezTo>
                <a:cubicBezTo>
                  <a:pt x="2247582" y="529780"/>
                  <a:pt x="2249544" y="517353"/>
                  <a:pt x="2250853" y="508197"/>
                </a:cubicBezTo>
                <a:cubicBezTo>
                  <a:pt x="2252161" y="499040"/>
                  <a:pt x="2252815" y="493153"/>
                  <a:pt x="2252815" y="490537"/>
                </a:cubicBezTo>
                <a:lnTo>
                  <a:pt x="2254777" y="488575"/>
                </a:lnTo>
                <a:lnTo>
                  <a:pt x="2258701" y="487594"/>
                </a:lnTo>
                <a:cubicBezTo>
                  <a:pt x="2260009" y="486940"/>
                  <a:pt x="2261318" y="486613"/>
                  <a:pt x="2262626" y="486613"/>
                </a:cubicBezTo>
                <a:cubicBezTo>
                  <a:pt x="2296636" y="477456"/>
                  <a:pt x="2330647" y="471570"/>
                  <a:pt x="2364657" y="468954"/>
                </a:cubicBezTo>
                <a:cubicBezTo>
                  <a:pt x="2398668" y="466337"/>
                  <a:pt x="2433332" y="465029"/>
                  <a:pt x="2468651" y="465029"/>
                </a:cubicBezTo>
                <a:cubicBezTo>
                  <a:pt x="2496122" y="465029"/>
                  <a:pt x="2523918" y="465356"/>
                  <a:pt x="2552043" y="466010"/>
                </a:cubicBezTo>
                <a:cubicBezTo>
                  <a:pt x="2580167" y="466664"/>
                  <a:pt x="2607964" y="469608"/>
                  <a:pt x="2635434" y="474840"/>
                </a:cubicBezTo>
                <a:cubicBezTo>
                  <a:pt x="2661596" y="478764"/>
                  <a:pt x="2681218" y="483343"/>
                  <a:pt x="2694298" y="488575"/>
                </a:cubicBezTo>
                <a:cubicBezTo>
                  <a:pt x="2709996" y="495115"/>
                  <a:pt x="2719806" y="501656"/>
                  <a:pt x="2723731" y="508197"/>
                </a:cubicBezTo>
                <a:cubicBezTo>
                  <a:pt x="2727655" y="519970"/>
                  <a:pt x="2729617" y="550056"/>
                  <a:pt x="2729617" y="598456"/>
                </a:cubicBezTo>
                <a:cubicBezTo>
                  <a:pt x="2729617" y="648163"/>
                  <a:pt x="2727655" y="712260"/>
                  <a:pt x="2723731" y="790746"/>
                </a:cubicBezTo>
                <a:cubicBezTo>
                  <a:pt x="2722422" y="810368"/>
                  <a:pt x="2720134" y="848630"/>
                  <a:pt x="2716863" y="905532"/>
                </a:cubicBezTo>
                <a:cubicBezTo>
                  <a:pt x="2713593" y="962434"/>
                  <a:pt x="2709014" y="1028166"/>
                  <a:pt x="2703128" y="1102728"/>
                </a:cubicBezTo>
                <a:cubicBezTo>
                  <a:pt x="2697242" y="1177290"/>
                  <a:pt x="2691028" y="1255776"/>
                  <a:pt x="2684488" y="1338186"/>
                </a:cubicBezTo>
                <a:cubicBezTo>
                  <a:pt x="2677948" y="1420596"/>
                  <a:pt x="2671406" y="1497120"/>
                  <a:pt x="2664866" y="1567758"/>
                </a:cubicBezTo>
                <a:cubicBezTo>
                  <a:pt x="2658326" y="1638395"/>
                  <a:pt x="2651785" y="1698241"/>
                  <a:pt x="2645244" y="1747294"/>
                </a:cubicBezTo>
                <a:cubicBezTo>
                  <a:pt x="2638704" y="1796348"/>
                  <a:pt x="2632818" y="1824799"/>
                  <a:pt x="2627586" y="1832648"/>
                </a:cubicBezTo>
                <a:cubicBezTo>
                  <a:pt x="2621045" y="1839188"/>
                  <a:pt x="2608945" y="1844094"/>
                  <a:pt x="2591286" y="1847364"/>
                </a:cubicBezTo>
                <a:cubicBezTo>
                  <a:pt x="2573626" y="1850634"/>
                  <a:pt x="2560872" y="1852924"/>
                  <a:pt x="2553024" y="1854232"/>
                </a:cubicBezTo>
                <a:cubicBezTo>
                  <a:pt x="2530786" y="1856848"/>
                  <a:pt x="2508221" y="1858810"/>
                  <a:pt x="2485330" y="1860118"/>
                </a:cubicBezTo>
                <a:cubicBezTo>
                  <a:pt x="2462438" y="1861426"/>
                  <a:pt x="2439873" y="1862080"/>
                  <a:pt x="2417635" y="1862080"/>
                </a:cubicBezTo>
                <a:cubicBezTo>
                  <a:pt x="2405863" y="1862080"/>
                  <a:pt x="2391473" y="1861753"/>
                  <a:pt x="2374468" y="1861099"/>
                </a:cubicBezTo>
                <a:cubicBezTo>
                  <a:pt x="2357463" y="1860445"/>
                  <a:pt x="2340130" y="1858810"/>
                  <a:pt x="2322471" y="1856194"/>
                </a:cubicBezTo>
                <a:cubicBezTo>
                  <a:pt x="2304812" y="1853578"/>
                  <a:pt x="2288134" y="1849653"/>
                  <a:pt x="2272436" y="1844421"/>
                </a:cubicBezTo>
                <a:cubicBezTo>
                  <a:pt x="2256739" y="1839188"/>
                  <a:pt x="2243658" y="1832648"/>
                  <a:pt x="2233193" y="1824799"/>
                </a:cubicBezTo>
                <a:cubicBezTo>
                  <a:pt x="2229269" y="1823491"/>
                  <a:pt x="2225999" y="1815970"/>
                  <a:pt x="2223382" y="1802235"/>
                </a:cubicBezTo>
                <a:cubicBezTo>
                  <a:pt x="2220766" y="1788500"/>
                  <a:pt x="2218477" y="1773456"/>
                  <a:pt x="2216515" y="1757105"/>
                </a:cubicBezTo>
                <a:cubicBezTo>
                  <a:pt x="2214553" y="1740754"/>
                  <a:pt x="2212918" y="1725384"/>
                  <a:pt x="2211610" y="1710995"/>
                </a:cubicBezTo>
                <a:cubicBezTo>
                  <a:pt x="2210302" y="1696605"/>
                  <a:pt x="2209648" y="1687449"/>
                  <a:pt x="2209648" y="1683525"/>
                </a:cubicBezTo>
                <a:cubicBezTo>
                  <a:pt x="2207031" y="1631200"/>
                  <a:pt x="2205069" y="1579204"/>
                  <a:pt x="2203761" y="1527534"/>
                </a:cubicBezTo>
                <a:cubicBezTo>
                  <a:pt x="2202453" y="1475864"/>
                  <a:pt x="2201799" y="1423867"/>
                  <a:pt x="2201799" y="1371543"/>
                </a:cubicBezTo>
                <a:cubicBezTo>
                  <a:pt x="2191334" y="1370235"/>
                  <a:pt x="2180542" y="1369254"/>
                  <a:pt x="2169424" y="1368599"/>
                </a:cubicBezTo>
                <a:cubicBezTo>
                  <a:pt x="2158304" y="1367945"/>
                  <a:pt x="2147513" y="1367618"/>
                  <a:pt x="2137048" y="1367618"/>
                </a:cubicBezTo>
                <a:cubicBezTo>
                  <a:pt x="2126583" y="1367618"/>
                  <a:pt x="2114810" y="1367945"/>
                  <a:pt x="2101729" y="1368599"/>
                </a:cubicBezTo>
                <a:cubicBezTo>
                  <a:pt x="2088648" y="1369254"/>
                  <a:pt x="2074913" y="1370235"/>
                  <a:pt x="2060524" y="1371543"/>
                </a:cubicBezTo>
                <a:cubicBezTo>
                  <a:pt x="2057908" y="1423867"/>
                  <a:pt x="2055946" y="1475864"/>
                  <a:pt x="2054638" y="1527534"/>
                </a:cubicBezTo>
                <a:cubicBezTo>
                  <a:pt x="2053330" y="1579204"/>
                  <a:pt x="2051368" y="1631200"/>
                  <a:pt x="2048751" y="1683525"/>
                </a:cubicBezTo>
                <a:cubicBezTo>
                  <a:pt x="2047443" y="1724076"/>
                  <a:pt x="2045481" y="1757432"/>
                  <a:pt x="2042865" y="1783594"/>
                </a:cubicBezTo>
                <a:cubicBezTo>
                  <a:pt x="2041556" y="1808448"/>
                  <a:pt x="2039595" y="1822837"/>
                  <a:pt x="2036978" y="1826761"/>
                </a:cubicBezTo>
                <a:cubicBezTo>
                  <a:pt x="2033054" y="1833302"/>
                  <a:pt x="2022589" y="1839188"/>
                  <a:pt x="2005584" y="1844421"/>
                </a:cubicBezTo>
                <a:cubicBezTo>
                  <a:pt x="1991195" y="1849653"/>
                  <a:pt x="1969611" y="1854232"/>
                  <a:pt x="1940833" y="1858156"/>
                </a:cubicBezTo>
                <a:cubicBezTo>
                  <a:pt x="1915979" y="1862080"/>
                  <a:pt x="1888509" y="1866004"/>
                  <a:pt x="1858422" y="1869929"/>
                </a:cubicBezTo>
                <a:cubicBezTo>
                  <a:pt x="1829644" y="1873853"/>
                  <a:pt x="1802174" y="1875815"/>
                  <a:pt x="1776012" y="1875815"/>
                </a:cubicBezTo>
                <a:cubicBezTo>
                  <a:pt x="1753775" y="1875815"/>
                  <a:pt x="1730556" y="1874507"/>
                  <a:pt x="1706356" y="1871891"/>
                </a:cubicBezTo>
                <a:cubicBezTo>
                  <a:pt x="1682156" y="1869275"/>
                  <a:pt x="1660900" y="1861426"/>
                  <a:pt x="1642586" y="1848345"/>
                </a:cubicBezTo>
                <a:cubicBezTo>
                  <a:pt x="1636046" y="1844421"/>
                  <a:pt x="1630159" y="1822183"/>
                  <a:pt x="1624927" y="1781632"/>
                </a:cubicBezTo>
                <a:cubicBezTo>
                  <a:pt x="1615770" y="1718843"/>
                  <a:pt x="1608575" y="1656054"/>
                  <a:pt x="1603343" y="1593266"/>
                </a:cubicBezTo>
                <a:cubicBezTo>
                  <a:pt x="1598111" y="1530477"/>
                  <a:pt x="1594187" y="1467688"/>
                  <a:pt x="1591570" y="1404899"/>
                </a:cubicBezTo>
                <a:cubicBezTo>
                  <a:pt x="1585030" y="1288478"/>
                  <a:pt x="1579798" y="1172384"/>
                  <a:pt x="1575873" y="1056618"/>
                </a:cubicBezTo>
                <a:cubicBezTo>
                  <a:pt x="1571949" y="940851"/>
                  <a:pt x="1569987" y="824757"/>
                  <a:pt x="1569987" y="708336"/>
                </a:cubicBezTo>
                <a:cubicBezTo>
                  <a:pt x="1569987" y="701795"/>
                  <a:pt x="1569987" y="688714"/>
                  <a:pt x="1569987" y="669093"/>
                </a:cubicBezTo>
                <a:cubicBezTo>
                  <a:pt x="1569987" y="649471"/>
                  <a:pt x="1570641" y="628542"/>
                  <a:pt x="1571949" y="606304"/>
                </a:cubicBezTo>
                <a:cubicBezTo>
                  <a:pt x="1573257" y="584066"/>
                  <a:pt x="1574565" y="563791"/>
                  <a:pt x="1575873" y="545477"/>
                </a:cubicBezTo>
                <a:cubicBezTo>
                  <a:pt x="1577181" y="527164"/>
                  <a:pt x="1579798" y="515391"/>
                  <a:pt x="1583722" y="510159"/>
                </a:cubicBezTo>
                <a:cubicBezTo>
                  <a:pt x="1586338" y="499694"/>
                  <a:pt x="1600073" y="491191"/>
                  <a:pt x="1624927" y="484651"/>
                </a:cubicBezTo>
                <a:cubicBezTo>
                  <a:pt x="1649781" y="478110"/>
                  <a:pt x="1678559" y="472878"/>
                  <a:pt x="1711262" y="468954"/>
                </a:cubicBezTo>
                <a:cubicBezTo>
                  <a:pt x="1743964" y="465029"/>
                  <a:pt x="1775686" y="462413"/>
                  <a:pt x="1806426" y="461105"/>
                </a:cubicBezTo>
                <a:cubicBezTo>
                  <a:pt x="1837166" y="459797"/>
                  <a:pt x="1859731" y="459143"/>
                  <a:pt x="1874120" y="459143"/>
                </a:cubicBezTo>
                <a:close/>
                <a:moveTo>
                  <a:pt x="3865264" y="221722"/>
                </a:moveTo>
                <a:cubicBezTo>
                  <a:pt x="3882270" y="220414"/>
                  <a:pt x="3895350" y="222376"/>
                  <a:pt x="3904506" y="227609"/>
                </a:cubicBezTo>
                <a:cubicBezTo>
                  <a:pt x="3907123" y="230225"/>
                  <a:pt x="3911048" y="233495"/>
                  <a:pt x="3916280" y="237420"/>
                </a:cubicBezTo>
                <a:cubicBezTo>
                  <a:pt x="3921512" y="241344"/>
                  <a:pt x="3926744" y="246576"/>
                  <a:pt x="3931977" y="253117"/>
                </a:cubicBezTo>
                <a:lnTo>
                  <a:pt x="3943750" y="262928"/>
                </a:lnTo>
                <a:cubicBezTo>
                  <a:pt x="3950290" y="269468"/>
                  <a:pt x="3957484" y="276663"/>
                  <a:pt x="3965334" y="284511"/>
                </a:cubicBezTo>
                <a:cubicBezTo>
                  <a:pt x="3973182" y="292360"/>
                  <a:pt x="3981030" y="301517"/>
                  <a:pt x="3988879" y="311981"/>
                </a:cubicBezTo>
                <a:cubicBezTo>
                  <a:pt x="3999344" y="323754"/>
                  <a:pt x="4008500" y="336508"/>
                  <a:pt x="4016349" y="350243"/>
                </a:cubicBezTo>
                <a:cubicBezTo>
                  <a:pt x="4024198" y="363978"/>
                  <a:pt x="4032700" y="378041"/>
                  <a:pt x="4041858" y="392430"/>
                </a:cubicBezTo>
                <a:cubicBezTo>
                  <a:pt x="4057554" y="426440"/>
                  <a:pt x="4062133" y="459143"/>
                  <a:pt x="4055592" y="490537"/>
                </a:cubicBezTo>
                <a:cubicBezTo>
                  <a:pt x="4047744" y="524548"/>
                  <a:pt x="4025506" y="555942"/>
                  <a:pt x="3988879" y="584720"/>
                </a:cubicBezTo>
                <a:cubicBezTo>
                  <a:pt x="3970566" y="599109"/>
                  <a:pt x="3953560" y="611863"/>
                  <a:pt x="3937863" y="622982"/>
                </a:cubicBezTo>
                <a:cubicBezTo>
                  <a:pt x="3922166" y="634101"/>
                  <a:pt x="3903853" y="643585"/>
                  <a:pt x="3882923" y="651434"/>
                </a:cubicBezTo>
                <a:cubicBezTo>
                  <a:pt x="3899928" y="672363"/>
                  <a:pt x="3914318" y="694601"/>
                  <a:pt x="3926090" y="718147"/>
                </a:cubicBezTo>
                <a:cubicBezTo>
                  <a:pt x="3937863" y="741692"/>
                  <a:pt x="3948328" y="766546"/>
                  <a:pt x="3957484" y="792708"/>
                </a:cubicBezTo>
                <a:cubicBezTo>
                  <a:pt x="3979722" y="863346"/>
                  <a:pt x="3990841" y="937907"/>
                  <a:pt x="3990841" y="1016393"/>
                </a:cubicBezTo>
                <a:cubicBezTo>
                  <a:pt x="3990841" y="1081798"/>
                  <a:pt x="3989206" y="1141317"/>
                  <a:pt x="3985936" y="1194949"/>
                </a:cubicBezTo>
                <a:cubicBezTo>
                  <a:pt x="3982666" y="1248581"/>
                  <a:pt x="3977760" y="1297635"/>
                  <a:pt x="3971220" y="1342110"/>
                </a:cubicBezTo>
                <a:cubicBezTo>
                  <a:pt x="3958138" y="1429753"/>
                  <a:pt x="3940479" y="1502353"/>
                  <a:pt x="3918242" y="1559909"/>
                </a:cubicBezTo>
                <a:cubicBezTo>
                  <a:pt x="3896004" y="1617466"/>
                  <a:pt x="3872458" y="1661941"/>
                  <a:pt x="3847604" y="1693335"/>
                </a:cubicBezTo>
                <a:cubicBezTo>
                  <a:pt x="3820134" y="1726038"/>
                  <a:pt x="3796588" y="1750892"/>
                  <a:pt x="3776967" y="1767897"/>
                </a:cubicBezTo>
                <a:cubicBezTo>
                  <a:pt x="3744264" y="1794059"/>
                  <a:pt x="3695210" y="1814988"/>
                  <a:pt x="3629806" y="1830686"/>
                </a:cubicBezTo>
                <a:cubicBezTo>
                  <a:pt x="3563092" y="1846383"/>
                  <a:pt x="3489185" y="1854232"/>
                  <a:pt x="3408082" y="1854232"/>
                </a:cubicBezTo>
                <a:lnTo>
                  <a:pt x="3406120" y="1856194"/>
                </a:lnTo>
                <a:cubicBezTo>
                  <a:pt x="3326326" y="1856194"/>
                  <a:pt x="3253727" y="1848345"/>
                  <a:pt x="3188322" y="1832648"/>
                </a:cubicBezTo>
                <a:cubicBezTo>
                  <a:pt x="3124226" y="1816951"/>
                  <a:pt x="3075826" y="1796021"/>
                  <a:pt x="3043123" y="1769859"/>
                </a:cubicBezTo>
                <a:cubicBezTo>
                  <a:pt x="3023502" y="1752854"/>
                  <a:pt x="2999956" y="1728000"/>
                  <a:pt x="2972486" y="1695297"/>
                </a:cubicBezTo>
                <a:cubicBezTo>
                  <a:pt x="2947632" y="1663903"/>
                  <a:pt x="2924086" y="1619428"/>
                  <a:pt x="2901848" y="1561871"/>
                </a:cubicBezTo>
                <a:cubicBezTo>
                  <a:pt x="2880918" y="1504315"/>
                  <a:pt x="2863259" y="1431715"/>
                  <a:pt x="2848870" y="1344072"/>
                </a:cubicBezTo>
                <a:cubicBezTo>
                  <a:pt x="2842330" y="1299597"/>
                  <a:pt x="2837424" y="1250216"/>
                  <a:pt x="2834154" y="1195930"/>
                </a:cubicBezTo>
                <a:cubicBezTo>
                  <a:pt x="2830884" y="1141644"/>
                  <a:pt x="2829248" y="1081798"/>
                  <a:pt x="2829248" y="1016393"/>
                </a:cubicBezTo>
                <a:cubicBezTo>
                  <a:pt x="2829248" y="937907"/>
                  <a:pt x="2840368" y="863346"/>
                  <a:pt x="2862605" y="792708"/>
                </a:cubicBezTo>
                <a:cubicBezTo>
                  <a:pt x="2883535" y="724687"/>
                  <a:pt x="2918200" y="665823"/>
                  <a:pt x="2966599" y="616115"/>
                </a:cubicBezTo>
                <a:cubicBezTo>
                  <a:pt x="3013690" y="566407"/>
                  <a:pt x="3073864" y="527818"/>
                  <a:pt x="3147117" y="500348"/>
                </a:cubicBezTo>
                <a:cubicBezTo>
                  <a:pt x="3220370" y="472878"/>
                  <a:pt x="3308013" y="459143"/>
                  <a:pt x="3410044" y="459143"/>
                </a:cubicBezTo>
                <a:cubicBezTo>
                  <a:pt x="3513385" y="459143"/>
                  <a:pt x="3601028" y="472878"/>
                  <a:pt x="3672973" y="500348"/>
                </a:cubicBezTo>
                <a:cubicBezTo>
                  <a:pt x="3675589" y="502964"/>
                  <a:pt x="3678859" y="504272"/>
                  <a:pt x="3682784" y="504272"/>
                </a:cubicBezTo>
                <a:cubicBezTo>
                  <a:pt x="3735108" y="492499"/>
                  <a:pt x="3773042" y="477456"/>
                  <a:pt x="3796588" y="459143"/>
                </a:cubicBezTo>
                <a:cubicBezTo>
                  <a:pt x="3799204" y="456527"/>
                  <a:pt x="3802148" y="453256"/>
                  <a:pt x="3805418" y="449332"/>
                </a:cubicBezTo>
                <a:cubicBezTo>
                  <a:pt x="3808688" y="445408"/>
                  <a:pt x="3811632" y="440175"/>
                  <a:pt x="3814248" y="433635"/>
                </a:cubicBezTo>
                <a:cubicBezTo>
                  <a:pt x="3816864" y="427094"/>
                  <a:pt x="3816864" y="419246"/>
                  <a:pt x="3814248" y="410089"/>
                </a:cubicBezTo>
                <a:cubicBezTo>
                  <a:pt x="3809015" y="395700"/>
                  <a:pt x="3801167" y="381965"/>
                  <a:pt x="3790702" y="368884"/>
                </a:cubicBezTo>
                <a:cubicBezTo>
                  <a:pt x="3782854" y="361035"/>
                  <a:pt x="3771408" y="351551"/>
                  <a:pt x="3756364" y="340433"/>
                </a:cubicBezTo>
                <a:cubicBezTo>
                  <a:pt x="3741321" y="329314"/>
                  <a:pt x="3722681" y="317214"/>
                  <a:pt x="3700444" y="304133"/>
                </a:cubicBezTo>
                <a:cubicBezTo>
                  <a:pt x="3706984" y="292360"/>
                  <a:pt x="3714832" y="281895"/>
                  <a:pt x="3723989" y="272738"/>
                </a:cubicBezTo>
                <a:cubicBezTo>
                  <a:pt x="3733146" y="263582"/>
                  <a:pt x="3744264" y="257041"/>
                  <a:pt x="3757346" y="253117"/>
                </a:cubicBezTo>
                <a:lnTo>
                  <a:pt x="3755384" y="253117"/>
                </a:lnTo>
                <a:cubicBezTo>
                  <a:pt x="3764540" y="246576"/>
                  <a:pt x="3773697" y="241998"/>
                  <a:pt x="3782854" y="239382"/>
                </a:cubicBezTo>
                <a:cubicBezTo>
                  <a:pt x="3792010" y="236766"/>
                  <a:pt x="3800513" y="234149"/>
                  <a:pt x="3808361" y="231533"/>
                </a:cubicBezTo>
                <a:cubicBezTo>
                  <a:pt x="3817518" y="228917"/>
                  <a:pt x="3826674" y="226955"/>
                  <a:pt x="3835832" y="225647"/>
                </a:cubicBezTo>
                <a:cubicBezTo>
                  <a:pt x="3844988" y="224339"/>
                  <a:pt x="3854799" y="223031"/>
                  <a:pt x="3865264" y="221722"/>
                </a:cubicBezTo>
                <a:close/>
                <a:moveTo>
                  <a:pt x="3486568" y="0"/>
                </a:moveTo>
                <a:cubicBezTo>
                  <a:pt x="3493110" y="0"/>
                  <a:pt x="3501939" y="327"/>
                  <a:pt x="3513058" y="981"/>
                </a:cubicBezTo>
                <a:cubicBezTo>
                  <a:pt x="3524176" y="1635"/>
                  <a:pt x="3530390" y="1962"/>
                  <a:pt x="3531698" y="1962"/>
                </a:cubicBezTo>
                <a:cubicBezTo>
                  <a:pt x="3539546" y="9811"/>
                  <a:pt x="3546414" y="17986"/>
                  <a:pt x="3552300" y="26489"/>
                </a:cubicBezTo>
                <a:cubicBezTo>
                  <a:pt x="3558188" y="34991"/>
                  <a:pt x="3564401" y="43167"/>
                  <a:pt x="3570942" y="51016"/>
                </a:cubicBezTo>
                <a:cubicBezTo>
                  <a:pt x="3577482" y="61480"/>
                  <a:pt x="3582714" y="72926"/>
                  <a:pt x="3586638" y="85353"/>
                </a:cubicBezTo>
                <a:cubicBezTo>
                  <a:pt x="3590563" y="97780"/>
                  <a:pt x="3593833" y="109226"/>
                  <a:pt x="3596449" y="119691"/>
                </a:cubicBezTo>
                <a:cubicBezTo>
                  <a:pt x="3599065" y="127539"/>
                  <a:pt x="3602336" y="138004"/>
                  <a:pt x="3606260" y="151085"/>
                </a:cubicBezTo>
                <a:cubicBezTo>
                  <a:pt x="3610184" y="164166"/>
                  <a:pt x="3612800" y="175939"/>
                  <a:pt x="3614108" y="186404"/>
                </a:cubicBezTo>
                <a:cubicBezTo>
                  <a:pt x="3615416" y="195560"/>
                  <a:pt x="3615416" y="206025"/>
                  <a:pt x="3614108" y="217798"/>
                </a:cubicBezTo>
                <a:cubicBezTo>
                  <a:pt x="3612800" y="229571"/>
                  <a:pt x="3612800" y="239382"/>
                  <a:pt x="3614108" y="247230"/>
                </a:cubicBezTo>
                <a:cubicBezTo>
                  <a:pt x="3607568" y="255079"/>
                  <a:pt x="3598411" y="262274"/>
                  <a:pt x="3586638" y="268814"/>
                </a:cubicBezTo>
                <a:cubicBezTo>
                  <a:pt x="3574866" y="275355"/>
                  <a:pt x="3565709" y="281241"/>
                  <a:pt x="3559168" y="286473"/>
                </a:cubicBezTo>
                <a:cubicBezTo>
                  <a:pt x="3552628" y="290398"/>
                  <a:pt x="3546742" y="295303"/>
                  <a:pt x="3541509" y="301189"/>
                </a:cubicBezTo>
                <a:cubicBezTo>
                  <a:pt x="3536276" y="307076"/>
                  <a:pt x="3531698" y="311327"/>
                  <a:pt x="3527774" y="313943"/>
                </a:cubicBezTo>
                <a:cubicBezTo>
                  <a:pt x="3525158" y="316560"/>
                  <a:pt x="3522542" y="318522"/>
                  <a:pt x="3519925" y="319830"/>
                </a:cubicBezTo>
                <a:cubicBezTo>
                  <a:pt x="3514693" y="325062"/>
                  <a:pt x="3512077" y="328333"/>
                  <a:pt x="3512077" y="329641"/>
                </a:cubicBezTo>
                <a:lnTo>
                  <a:pt x="3512077" y="364959"/>
                </a:lnTo>
                <a:lnTo>
                  <a:pt x="3512077" y="376732"/>
                </a:lnTo>
                <a:cubicBezTo>
                  <a:pt x="3510769" y="385889"/>
                  <a:pt x="3509460" y="391122"/>
                  <a:pt x="3508152" y="392430"/>
                </a:cubicBezTo>
                <a:cubicBezTo>
                  <a:pt x="3504228" y="392430"/>
                  <a:pt x="3500304" y="393084"/>
                  <a:pt x="3496380" y="394392"/>
                </a:cubicBezTo>
                <a:cubicBezTo>
                  <a:pt x="3491148" y="394392"/>
                  <a:pt x="3482972" y="395373"/>
                  <a:pt x="3471852" y="397335"/>
                </a:cubicBezTo>
                <a:cubicBezTo>
                  <a:pt x="3460734" y="399297"/>
                  <a:pt x="3451904" y="400278"/>
                  <a:pt x="3445364" y="400278"/>
                </a:cubicBezTo>
                <a:cubicBezTo>
                  <a:pt x="3438823" y="400278"/>
                  <a:pt x="3433264" y="400605"/>
                  <a:pt x="3428686" y="401259"/>
                </a:cubicBezTo>
                <a:cubicBezTo>
                  <a:pt x="3424107" y="401913"/>
                  <a:pt x="3418548" y="402240"/>
                  <a:pt x="3412007" y="402240"/>
                </a:cubicBezTo>
                <a:lnTo>
                  <a:pt x="3376688" y="402240"/>
                </a:lnTo>
                <a:cubicBezTo>
                  <a:pt x="3370148" y="402240"/>
                  <a:pt x="3365243" y="401913"/>
                  <a:pt x="3361972" y="401259"/>
                </a:cubicBezTo>
                <a:cubicBezTo>
                  <a:pt x="3358702" y="400605"/>
                  <a:pt x="3355758" y="400278"/>
                  <a:pt x="3353142" y="400278"/>
                </a:cubicBezTo>
                <a:cubicBezTo>
                  <a:pt x="3343986" y="398970"/>
                  <a:pt x="3339407" y="397008"/>
                  <a:pt x="3339407" y="394392"/>
                </a:cubicBezTo>
                <a:cubicBezTo>
                  <a:pt x="3339407" y="391776"/>
                  <a:pt x="3339407" y="388505"/>
                  <a:pt x="3339407" y="384581"/>
                </a:cubicBezTo>
                <a:cubicBezTo>
                  <a:pt x="3339407" y="380657"/>
                  <a:pt x="3338754" y="375424"/>
                  <a:pt x="3337445" y="368884"/>
                </a:cubicBezTo>
                <a:cubicBezTo>
                  <a:pt x="3337445" y="362343"/>
                  <a:pt x="3337445" y="359400"/>
                  <a:pt x="3337445" y="360054"/>
                </a:cubicBezTo>
                <a:cubicBezTo>
                  <a:pt x="3337445" y="360708"/>
                  <a:pt x="3336792" y="357765"/>
                  <a:pt x="3335483" y="351224"/>
                </a:cubicBezTo>
                <a:lnTo>
                  <a:pt x="3335483" y="311981"/>
                </a:lnTo>
                <a:cubicBezTo>
                  <a:pt x="3335483" y="305441"/>
                  <a:pt x="3335483" y="299881"/>
                  <a:pt x="3335483" y="295303"/>
                </a:cubicBezTo>
                <a:cubicBezTo>
                  <a:pt x="3335483" y="290725"/>
                  <a:pt x="3336137" y="287127"/>
                  <a:pt x="3337445" y="284511"/>
                </a:cubicBezTo>
                <a:cubicBezTo>
                  <a:pt x="3337445" y="280587"/>
                  <a:pt x="3343332" y="276009"/>
                  <a:pt x="3355104" y="270776"/>
                </a:cubicBezTo>
                <a:cubicBezTo>
                  <a:pt x="3362954" y="261619"/>
                  <a:pt x="3374072" y="251809"/>
                  <a:pt x="3388461" y="241344"/>
                </a:cubicBezTo>
                <a:cubicBezTo>
                  <a:pt x="3395002" y="237420"/>
                  <a:pt x="3400888" y="233168"/>
                  <a:pt x="3406120" y="228590"/>
                </a:cubicBezTo>
                <a:cubicBezTo>
                  <a:pt x="3411354" y="224012"/>
                  <a:pt x="3416586" y="220414"/>
                  <a:pt x="3421818" y="217798"/>
                </a:cubicBezTo>
                <a:cubicBezTo>
                  <a:pt x="3425742" y="215182"/>
                  <a:pt x="3429666" y="213220"/>
                  <a:pt x="3433590" y="211912"/>
                </a:cubicBezTo>
                <a:cubicBezTo>
                  <a:pt x="3437515" y="210604"/>
                  <a:pt x="3440132" y="208641"/>
                  <a:pt x="3441440" y="206025"/>
                </a:cubicBezTo>
                <a:lnTo>
                  <a:pt x="3431628" y="180517"/>
                </a:lnTo>
                <a:cubicBezTo>
                  <a:pt x="3429012" y="180517"/>
                  <a:pt x="3421164" y="183788"/>
                  <a:pt x="3408082" y="190328"/>
                </a:cubicBezTo>
                <a:cubicBezTo>
                  <a:pt x="3401542" y="195560"/>
                  <a:pt x="3395656" y="199812"/>
                  <a:pt x="3390423" y="203082"/>
                </a:cubicBezTo>
                <a:cubicBezTo>
                  <a:pt x="3385191" y="206352"/>
                  <a:pt x="3379304" y="210604"/>
                  <a:pt x="3372764" y="215836"/>
                </a:cubicBezTo>
                <a:cubicBezTo>
                  <a:pt x="3359684" y="223685"/>
                  <a:pt x="3345948" y="232187"/>
                  <a:pt x="3331559" y="241344"/>
                </a:cubicBezTo>
                <a:cubicBezTo>
                  <a:pt x="3326326" y="246576"/>
                  <a:pt x="3321421" y="251155"/>
                  <a:pt x="3316843" y="255079"/>
                </a:cubicBezTo>
                <a:cubicBezTo>
                  <a:pt x="3312264" y="259003"/>
                  <a:pt x="3308667" y="262928"/>
                  <a:pt x="3306051" y="266852"/>
                </a:cubicBezTo>
                <a:lnTo>
                  <a:pt x="3304089" y="272738"/>
                </a:lnTo>
                <a:cubicBezTo>
                  <a:pt x="3301473" y="272738"/>
                  <a:pt x="3295586" y="268814"/>
                  <a:pt x="3286430" y="260965"/>
                </a:cubicBezTo>
                <a:cubicBezTo>
                  <a:pt x="3282505" y="255733"/>
                  <a:pt x="3278254" y="249846"/>
                  <a:pt x="3273675" y="243306"/>
                </a:cubicBezTo>
                <a:cubicBezTo>
                  <a:pt x="3269098" y="236766"/>
                  <a:pt x="3263538" y="230225"/>
                  <a:pt x="3256997" y="223685"/>
                </a:cubicBezTo>
                <a:cubicBezTo>
                  <a:pt x="3253073" y="217144"/>
                  <a:pt x="3248822" y="209295"/>
                  <a:pt x="3244243" y="200139"/>
                </a:cubicBezTo>
                <a:cubicBezTo>
                  <a:pt x="3239665" y="190982"/>
                  <a:pt x="3234760" y="181171"/>
                  <a:pt x="3229528" y="170707"/>
                </a:cubicBezTo>
                <a:cubicBezTo>
                  <a:pt x="3225603" y="160242"/>
                  <a:pt x="3222987" y="147815"/>
                  <a:pt x="3221678" y="133426"/>
                </a:cubicBezTo>
                <a:cubicBezTo>
                  <a:pt x="3220370" y="119037"/>
                  <a:pt x="3219062" y="106610"/>
                  <a:pt x="3217754" y="96145"/>
                </a:cubicBezTo>
                <a:cubicBezTo>
                  <a:pt x="3220370" y="90912"/>
                  <a:pt x="3224294" y="85026"/>
                  <a:pt x="3229528" y="78485"/>
                </a:cubicBezTo>
                <a:cubicBezTo>
                  <a:pt x="3234760" y="71945"/>
                  <a:pt x="3241300" y="66713"/>
                  <a:pt x="3249148" y="62789"/>
                </a:cubicBezTo>
                <a:cubicBezTo>
                  <a:pt x="3256997" y="56248"/>
                  <a:pt x="3265827" y="51343"/>
                  <a:pt x="3275638" y="48072"/>
                </a:cubicBezTo>
                <a:cubicBezTo>
                  <a:pt x="3285448" y="44802"/>
                  <a:pt x="3295586" y="40551"/>
                  <a:pt x="3306051" y="35318"/>
                </a:cubicBezTo>
                <a:cubicBezTo>
                  <a:pt x="3316516" y="32702"/>
                  <a:pt x="3326980" y="29759"/>
                  <a:pt x="3337445" y="26489"/>
                </a:cubicBezTo>
                <a:cubicBezTo>
                  <a:pt x="3347910" y="23218"/>
                  <a:pt x="3359684" y="20275"/>
                  <a:pt x="3372764" y="17659"/>
                </a:cubicBezTo>
                <a:cubicBezTo>
                  <a:pt x="3383229" y="13735"/>
                  <a:pt x="3393694" y="11119"/>
                  <a:pt x="3404158" y="9811"/>
                </a:cubicBezTo>
                <a:cubicBezTo>
                  <a:pt x="3414624" y="8502"/>
                  <a:pt x="3424434" y="6540"/>
                  <a:pt x="3433590" y="3924"/>
                </a:cubicBezTo>
                <a:cubicBezTo>
                  <a:pt x="3444056" y="2616"/>
                  <a:pt x="3453866" y="1635"/>
                  <a:pt x="3463023" y="981"/>
                </a:cubicBezTo>
                <a:cubicBezTo>
                  <a:pt x="3472180" y="327"/>
                  <a:pt x="3480028" y="0"/>
                  <a:pt x="3486568"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10305">
              <a:solidFill>
                <a:srgbClr val="BE636B"/>
              </a:solidFill>
              <a:latin typeface="SVN-Dumpling" panose="02000000000000000000" pitchFamily="2" charset="0"/>
            </a:endParaRPr>
          </a:p>
        </p:txBody>
      </p:sp>
      <p:sp>
        <p:nvSpPr>
          <p:cNvPr id="9" name="Freeform 9"/>
          <p:cNvSpPr/>
          <p:nvPr/>
        </p:nvSpPr>
        <p:spPr>
          <a:xfrm rot="-672166" flipH="1">
            <a:off x="3326203" y="3051955"/>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85450002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322690" y="119541"/>
            <a:ext cx="10444754" cy="944972"/>
            <a:chOff x="1589523" y="1202911"/>
            <a:chExt cx="15667131" cy="1930668"/>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30668"/>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Times New Roman" pitchFamily="18" charset="0"/>
                <a:cs typeface="Times New Roman" pitchFamily="18" charset="0"/>
              </a:endParaRPr>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562300"/>
              <a:ext cx="15392400" cy="1194751"/>
            </a:xfrm>
            <a:prstGeom prst="rect">
              <a:avLst/>
            </a:prstGeom>
            <a:noFill/>
          </p:spPr>
          <p:txBody>
            <a:bodyPr wrap="square">
              <a:spAutoFit/>
            </a:bodyPr>
            <a:lstStyle/>
            <a:p>
              <a:pPr algn="just"/>
              <a:r>
                <a:rPr lang="en-US" sz="3200" b="1">
                  <a:latin typeface="Times New Roman" pitchFamily="18" charset="0"/>
                  <a:cs typeface="Times New Roman" pitchFamily="18" charset="0"/>
                </a:rPr>
                <a:t>Theo em, những ngọn núi sau đây có đặc điểm gì?</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38" y="1255583"/>
            <a:ext cx="9075760" cy="2388358"/>
          </a:xfrm>
          <a:prstGeom prst="rect">
            <a:avLst/>
          </a:prstGeom>
        </p:spPr>
      </p:pic>
      <p:sp>
        <p:nvSpPr>
          <p:cNvPr id="8" name="TextBox 7">
            <a:extLst>
              <a:ext uri="{FF2B5EF4-FFF2-40B4-BE49-F238E27FC236}">
                <a16:creationId xmlns:a16="http://schemas.microsoft.com/office/drawing/2014/main" id="{7B020845-8348-2E3A-30E6-8D9AB17850A5}"/>
              </a:ext>
            </a:extLst>
          </p:cNvPr>
          <p:cNvSpPr txBox="1"/>
          <p:nvPr/>
        </p:nvSpPr>
        <p:spPr>
          <a:xfrm>
            <a:off x="414268" y="3801469"/>
            <a:ext cx="11486580" cy="2062103"/>
          </a:xfrm>
          <a:prstGeom prst="rect">
            <a:avLst/>
          </a:prstGeom>
          <a:noFill/>
        </p:spPr>
        <p:txBody>
          <a:bodyPr wrap="square" rtlCol="0">
            <a:spAutoFit/>
          </a:bodyPr>
          <a:lstStyle/>
          <a:p>
            <a:r>
              <a:rPr lang="vi-VN" sz="3200" b="1">
                <a:latin typeface="Times New Roman" pitchFamily="18" charset="0"/>
                <a:cs typeface="Times New Roman" pitchFamily="18" charset="0"/>
              </a:rPr>
              <a:t>Những ngọn núi </a:t>
            </a:r>
            <a:r>
              <a:rPr lang="en-US" sz="3200" b="1">
                <a:latin typeface="Times New Roman" pitchFamily="18" charset="0"/>
                <a:cs typeface="Times New Roman" pitchFamily="18" charset="0"/>
              </a:rPr>
              <a:t>đó </a:t>
            </a:r>
            <a:r>
              <a:rPr lang="vi-VN" sz="3200" b="1">
                <a:latin typeface="Times New Roman" pitchFamily="18" charset="0"/>
                <a:cs typeface="Times New Roman" pitchFamily="18" charset="0"/>
              </a:rPr>
              <a:t>có điểm đặc biệt là rất cao, có mây, tuyết bao quanh và hình thù trông rất lạ, khác với các ngọn núi cao và nhọn em thường thấy</a:t>
            </a:r>
            <a:r>
              <a:rPr lang="en-US" sz="3200" b="1">
                <a:latin typeface="Times New Roman" pitchFamily="18" charset="0"/>
                <a:cs typeface="Times New Roman" pitchFamily="18" charset="0"/>
              </a:rPr>
              <a:t> thì các </a:t>
            </a:r>
            <a:r>
              <a:rPr lang="vi-VN" sz="3200" b="1">
                <a:latin typeface="Times New Roman" pitchFamily="18" charset="0"/>
                <a:cs typeface="Times New Roman" pitchFamily="18" charset="0"/>
              </a:rPr>
              <a:t>ngọn núi</a:t>
            </a:r>
            <a:r>
              <a:rPr lang="en-US" sz="3200" b="1">
                <a:latin typeface="Times New Roman" pitchFamily="18" charset="0"/>
                <a:cs typeface="Times New Roman" pitchFamily="18" charset="0"/>
              </a:rPr>
              <a:t> này</a:t>
            </a:r>
            <a:r>
              <a:rPr lang="vi-VN" sz="3200" b="1">
                <a:latin typeface="Times New Roman" pitchFamily="18" charset="0"/>
                <a:cs typeface="Times New Roman" pitchFamily="18" charset="0"/>
              </a:rPr>
              <a:t> bằng, như bị cắt gọt và có một vùng đất khá bằng phẳng bên trên đỉnh</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8076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125307D1-0167-6C9D-78A9-75E3FD22CD1A}"/>
              </a:ext>
            </a:extLst>
          </p:cNvPr>
          <p:cNvSpPr txBox="1">
            <a:spLocks noChangeAspect="1"/>
          </p:cNvSpPr>
          <p:nvPr/>
        </p:nvSpPr>
        <p:spPr>
          <a:xfrm>
            <a:off x="2900024" y="2222760"/>
            <a:ext cx="6261217" cy="2304701"/>
          </a:xfrm>
          <a:custGeom>
            <a:avLst/>
            <a:gdLst/>
            <a:ahLst/>
            <a:cxnLst/>
            <a:rect l="l" t="t" r="r" b="b"/>
            <a:pathLst>
              <a:path w="9391826" h="3457051">
                <a:moveTo>
                  <a:pt x="6993055" y="3282172"/>
                </a:moveTo>
                <a:lnTo>
                  <a:pt x="6993055" y="3284566"/>
                </a:lnTo>
                <a:lnTo>
                  <a:pt x="6991597" y="3285087"/>
                </a:lnTo>
                <a:close/>
                <a:moveTo>
                  <a:pt x="3863340" y="3282172"/>
                </a:moveTo>
                <a:lnTo>
                  <a:pt x="3863340" y="3284566"/>
                </a:lnTo>
                <a:lnTo>
                  <a:pt x="3861883" y="3285087"/>
                </a:lnTo>
                <a:close/>
                <a:moveTo>
                  <a:pt x="7064827" y="3271971"/>
                </a:moveTo>
                <a:cubicBezTo>
                  <a:pt x="7071871" y="3271971"/>
                  <a:pt x="7079037" y="3272457"/>
                  <a:pt x="7086323" y="3273428"/>
                </a:cubicBezTo>
                <a:cubicBezTo>
                  <a:pt x="7092153" y="3273428"/>
                  <a:pt x="7098468" y="3273671"/>
                  <a:pt x="7105269" y="3274157"/>
                </a:cubicBezTo>
                <a:cubicBezTo>
                  <a:pt x="7112070" y="3274643"/>
                  <a:pt x="7118384" y="3274885"/>
                  <a:pt x="7124213" y="3274885"/>
                </a:cubicBezTo>
                <a:cubicBezTo>
                  <a:pt x="7130043" y="3275857"/>
                  <a:pt x="7135629" y="3276586"/>
                  <a:pt x="7140973" y="3277071"/>
                </a:cubicBezTo>
                <a:cubicBezTo>
                  <a:pt x="7146317" y="3277557"/>
                  <a:pt x="7151417" y="3278286"/>
                  <a:pt x="7156275" y="3279258"/>
                </a:cubicBezTo>
                <a:cubicBezTo>
                  <a:pt x="7164047" y="3281200"/>
                  <a:pt x="7167933" y="3282658"/>
                  <a:pt x="7167933" y="3283629"/>
                </a:cubicBezTo>
                <a:cubicBezTo>
                  <a:pt x="7167933" y="3284601"/>
                  <a:pt x="7168905" y="3290430"/>
                  <a:pt x="7170847" y="3301117"/>
                </a:cubicBezTo>
                <a:lnTo>
                  <a:pt x="7170847" y="3333178"/>
                </a:lnTo>
                <a:lnTo>
                  <a:pt x="7170847" y="3369612"/>
                </a:lnTo>
                <a:cubicBezTo>
                  <a:pt x="7169877" y="3375441"/>
                  <a:pt x="7169391" y="3381270"/>
                  <a:pt x="7169391" y="3387100"/>
                </a:cubicBezTo>
                <a:cubicBezTo>
                  <a:pt x="7169391" y="3392929"/>
                  <a:pt x="7168905" y="3399244"/>
                  <a:pt x="7167933" y="3406045"/>
                </a:cubicBezTo>
                <a:cubicBezTo>
                  <a:pt x="7167933" y="3418675"/>
                  <a:pt x="7167448" y="3426933"/>
                  <a:pt x="7166476" y="3430819"/>
                </a:cubicBezTo>
                <a:cubicBezTo>
                  <a:pt x="7163561" y="3441506"/>
                  <a:pt x="7161619" y="3447336"/>
                  <a:pt x="7160647" y="3448307"/>
                </a:cubicBezTo>
                <a:cubicBezTo>
                  <a:pt x="7158705" y="3449279"/>
                  <a:pt x="7155061" y="3450250"/>
                  <a:pt x="7149717" y="3451222"/>
                </a:cubicBezTo>
                <a:cubicBezTo>
                  <a:pt x="7144374" y="3452194"/>
                  <a:pt x="7137815" y="3453165"/>
                  <a:pt x="7130043" y="3454136"/>
                </a:cubicBezTo>
                <a:cubicBezTo>
                  <a:pt x="7122271" y="3455108"/>
                  <a:pt x="7114256" y="3455837"/>
                  <a:pt x="7105997" y="3456322"/>
                </a:cubicBezTo>
                <a:cubicBezTo>
                  <a:pt x="7097739" y="3456808"/>
                  <a:pt x="7089237" y="3457051"/>
                  <a:pt x="7080494" y="3457051"/>
                </a:cubicBezTo>
                <a:cubicBezTo>
                  <a:pt x="7071749" y="3457051"/>
                  <a:pt x="7063249" y="3456808"/>
                  <a:pt x="7054991" y="3456322"/>
                </a:cubicBezTo>
                <a:cubicBezTo>
                  <a:pt x="7046733" y="3455837"/>
                  <a:pt x="7038717" y="3455108"/>
                  <a:pt x="7030945" y="3454136"/>
                </a:cubicBezTo>
                <a:cubicBezTo>
                  <a:pt x="7024145" y="3453165"/>
                  <a:pt x="7018072" y="3451950"/>
                  <a:pt x="7012729" y="3450493"/>
                </a:cubicBezTo>
                <a:cubicBezTo>
                  <a:pt x="7007385" y="3449036"/>
                  <a:pt x="7003741" y="3447336"/>
                  <a:pt x="7001798" y="3445392"/>
                </a:cubicBezTo>
                <a:cubicBezTo>
                  <a:pt x="7000827" y="3440535"/>
                  <a:pt x="6999856" y="3434948"/>
                  <a:pt x="6998884" y="3428633"/>
                </a:cubicBezTo>
                <a:cubicBezTo>
                  <a:pt x="6997913" y="3422318"/>
                  <a:pt x="6996941" y="3415275"/>
                  <a:pt x="6995969" y="3407502"/>
                </a:cubicBezTo>
                <a:cubicBezTo>
                  <a:pt x="6994997" y="3397787"/>
                  <a:pt x="6994269" y="3388800"/>
                  <a:pt x="6993783" y="3380541"/>
                </a:cubicBezTo>
                <a:cubicBezTo>
                  <a:pt x="6993297" y="3372283"/>
                  <a:pt x="6993055" y="3363297"/>
                  <a:pt x="6993055" y="3353581"/>
                </a:cubicBezTo>
                <a:lnTo>
                  <a:pt x="6993055" y="3284566"/>
                </a:lnTo>
                <a:lnTo>
                  <a:pt x="7012000" y="3277800"/>
                </a:lnTo>
                <a:cubicBezTo>
                  <a:pt x="7020743" y="3274885"/>
                  <a:pt x="7031431" y="3273428"/>
                  <a:pt x="7044061" y="3273428"/>
                </a:cubicBezTo>
                <a:cubicBezTo>
                  <a:pt x="7050861" y="3272457"/>
                  <a:pt x="7057783" y="3271971"/>
                  <a:pt x="7064827" y="3271971"/>
                </a:cubicBezTo>
                <a:close/>
                <a:moveTo>
                  <a:pt x="3935114" y="3271971"/>
                </a:moveTo>
                <a:cubicBezTo>
                  <a:pt x="3942157" y="3271971"/>
                  <a:pt x="3949323" y="3272457"/>
                  <a:pt x="3956609" y="3273428"/>
                </a:cubicBezTo>
                <a:cubicBezTo>
                  <a:pt x="3962438" y="3273428"/>
                  <a:pt x="3968753" y="3273671"/>
                  <a:pt x="3975554" y="3274157"/>
                </a:cubicBezTo>
                <a:cubicBezTo>
                  <a:pt x="3982355" y="3274643"/>
                  <a:pt x="3988670" y="3274885"/>
                  <a:pt x="3994499" y="3274885"/>
                </a:cubicBezTo>
                <a:cubicBezTo>
                  <a:pt x="4000329" y="3275857"/>
                  <a:pt x="4005915" y="3276586"/>
                  <a:pt x="4011259" y="3277071"/>
                </a:cubicBezTo>
                <a:cubicBezTo>
                  <a:pt x="4016603" y="3277557"/>
                  <a:pt x="4021703" y="3278286"/>
                  <a:pt x="4026561" y="3279258"/>
                </a:cubicBezTo>
                <a:cubicBezTo>
                  <a:pt x="4034333" y="3281200"/>
                  <a:pt x="4038219" y="3282658"/>
                  <a:pt x="4038219" y="3283629"/>
                </a:cubicBezTo>
                <a:cubicBezTo>
                  <a:pt x="4038219" y="3284601"/>
                  <a:pt x="4039191" y="3290430"/>
                  <a:pt x="4041133" y="3301117"/>
                </a:cubicBezTo>
                <a:lnTo>
                  <a:pt x="4041133" y="3333178"/>
                </a:lnTo>
                <a:lnTo>
                  <a:pt x="4041133" y="3369612"/>
                </a:lnTo>
                <a:cubicBezTo>
                  <a:pt x="4040162" y="3375441"/>
                  <a:pt x="4039677" y="3381270"/>
                  <a:pt x="4039677" y="3387100"/>
                </a:cubicBezTo>
                <a:cubicBezTo>
                  <a:pt x="4039677" y="3392929"/>
                  <a:pt x="4039191" y="3399244"/>
                  <a:pt x="4038219" y="3406045"/>
                </a:cubicBezTo>
                <a:cubicBezTo>
                  <a:pt x="4038219" y="3418675"/>
                  <a:pt x="4037734" y="3426933"/>
                  <a:pt x="4036762" y="3430819"/>
                </a:cubicBezTo>
                <a:cubicBezTo>
                  <a:pt x="4033847" y="3441506"/>
                  <a:pt x="4031905" y="3447336"/>
                  <a:pt x="4030933" y="3448307"/>
                </a:cubicBezTo>
                <a:cubicBezTo>
                  <a:pt x="4028990" y="3449279"/>
                  <a:pt x="4025346" y="3450250"/>
                  <a:pt x="4020003" y="3451222"/>
                </a:cubicBezTo>
                <a:cubicBezTo>
                  <a:pt x="4014659" y="3452194"/>
                  <a:pt x="4008101" y="3453165"/>
                  <a:pt x="4000329" y="3454136"/>
                </a:cubicBezTo>
                <a:cubicBezTo>
                  <a:pt x="3992557" y="3455108"/>
                  <a:pt x="3984542" y="3455837"/>
                  <a:pt x="3976283" y="3456322"/>
                </a:cubicBezTo>
                <a:cubicBezTo>
                  <a:pt x="3968025" y="3456808"/>
                  <a:pt x="3959524" y="3457051"/>
                  <a:pt x="3950780" y="3457051"/>
                </a:cubicBezTo>
                <a:cubicBezTo>
                  <a:pt x="3942036" y="3457051"/>
                  <a:pt x="3933535" y="3456808"/>
                  <a:pt x="3925277" y="3456322"/>
                </a:cubicBezTo>
                <a:cubicBezTo>
                  <a:pt x="3917018" y="3455837"/>
                  <a:pt x="3909003" y="3455108"/>
                  <a:pt x="3901231" y="3454136"/>
                </a:cubicBezTo>
                <a:cubicBezTo>
                  <a:pt x="3894430" y="3453165"/>
                  <a:pt x="3888358" y="3451950"/>
                  <a:pt x="3883014" y="3450493"/>
                </a:cubicBezTo>
                <a:cubicBezTo>
                  <a:pt x="3877671" y="3449036"/>
                  <a:pt x="3874028" y="3447336"/>
                  <a:pt x="3872084" y="3445392"/>
                </a:cubicBezTo>
                <a:cubicBezTo>
                  <a:pt x="3871113" y="3440535"/>
                  <a:pt x="3870141" y="3434948"/>
                  <a:pt x="3869170" y="3428633"/>
                </a:cubicBezTo>
                <a:cubicBezTo>
                  <a:pt x="3868198" y="3422318"/>
                  <a:pt x="3867226" y="3415275"/>
                  <a:pt x="3866255" y="3407502"/>
                </a:cubicBezTo>
                <a:cubicBezTo>
                  <a:pt x="3865283" y="3397787"/>
                  <a:pt x="3864555" y="3388800"/>
                  <a:pt x="3864069" y="3380541"/>
                </a:cubicBezTo>
                <a:cubicBezTo>
                  <a:pt x="3863583" y="3372283"/>
                  <a:pt x="3863340" y="3363297"/>
                  <a:pt x="3863340" y="3353581"/>
                </a:cubicBezTo>
                <a:lnTo>
                  <a:pt x="3863340" y="3284566"/>
                </a:lnTo>
                <a:lnTo>
                  <a:pt x="3882285" y="3277800"/>
                </a:lnTo>
                <a:cubicBezTo>
                  <a:pt x="3891029" y="3274885"/>
                  <a:pt x="3901716" y="3273428"/>
                  <a:pt x="3914346" y="3273428"/>
                </a:cubicBezTo>
                <a:cubicBezTo>
                  <a:pt x="3921148" y="3272457"/>
                  <a:pt x="3928070" y="3271971"/>
                  <a:pt x="3935114" y="3271971"/>
                </a:cubicBezTo>
                <a:close/>
                <a:moveTo>
                  <a:pt x="7074665" y="2522906"/>
                </a:moveTo>
                <a:cubicBezTo>
                  <a:pt x="7068835" y="2522906"/>
                  <a:pt x="7064463" y="2523391"/>
                  <a:pt x="7061549" y="2524363"/>
                </a:cubicBezTo>
                <a:cubicBezTo>
                  <a:pt x="7060577" y="2528249"/>
                  <a:pt x="7059120" y="2536508"/>
                  <a:pt x="7057177" y="2549138"/>
                </a:cubicBezTo>
                <a:cubicBezTo>
                  <a:pt x="7055234" y="2561768"/>
                  <a:pt x="7053777" y="2575369"/>
                  <a:pt x="7052805" y="2589943"/>
                </a:cubicBezTo>
                <a:cubicBezTo>
                  <a:pt x="7051833" y="2605488"/>
                  <a:pt x="7050376" y="2622976"/>
                  <a:pt x="7048433" y="2642406"/>
                </a:cubicBezTo>
                <a:lnTo>
                  <a:pt x="7044061" y="2699242"/>
                </a:lnTo>
                <a:cubicBezTo>
                  <a:pt x="7042119" y="2721588"/>
                  <a:pt x="7040417" y="2745148"/>
                  <a:pt x="7038960" y="2769922"/>
                </a:cubicBezTo>
                <a:cubicBezTo>
                  <a:pt x="7037503" y="2794697"/>
                  <a:pt x="7035803" y="2820686"/>
                  <a:pt x="7033859" y="2847889"/>
                </a:cubicBezTo>
                <a:lnTo>
                  <a:pt x="7032402" y="2847889"/>
                </a:lnTo>
                <a:cubicBezTo>
                  <a:pt x="7038231" y="2849832"/>
                  <a:pt x="7045033" y="2850804"/>
                  <a:pt x="7052805" y="2850804"/>
                </a:cubicBezTo>
                <a:lnTo>
                  <a:pt x="7081951" y="2850804"/>
                </a:lnTo>
                <a:cubicBezTo>
                  <a:pt x="7086809" y="2850804"/>
                  <a:pt x="7091667" y="2850804"/>
                  <a:pt x="7096525" y="2850804"/>
                </a:cubicBezTo>
                <a:cubicBezTo>
                  <a:pt x="7101382" y="2850804"/>
                  <a:pt x="7106241" y="2850318"/>
                  <a:pt x="7111098" y="2849347"/>
                </a:cubicBezTo>
                <a:cubicBezTo>
                  <a:pt x="7120813" y="2847403"/>
                  <a:pt x="7127615" y="2845946"/>
                  <a:pt x="7131500" y="2844975"/>
                </a:cubicBezTo>
                <a:cubicBezTo>
                  <a:pt x="7130529" y="2837202"/>
                  <a:pt x="7129800" y="2827730"/>
                  <a:pt x="7129314" y="2816557"/>
                </a:cubicBezTo>
                <a:cubicBezTo>
                  <a:pt x="7128829" y="2805384"/>
                  <a:pt x="7127615" y="2792025"/>
                  <a:pt x="7125671" y="2776480"/>
                </a:cubicBezTo>
                <a:cubicBezTo>
                  <a:pt x="7123729" y="2760936"/>
                  <a:pt x="7122027" y="2745148"/>
                  <a:pt x="7120571" y="2729117"/>
                </a:cubicBezTo>
                <a:cubicBezTo>
                  <a:pt x="7119113" y="2713087"/>
                  <a:pt x="7117413" y="2696813"/>
                  <a:pt x="7115469" y="2680297"/>
                </a:cubicBezTo>
                <a:cubicBezTo>
                  <a:pt x="7113527" y="2663781"/>
                  <a:pt x="7111341" y="2647507"/>
                  <a:pt x="7108912" y="2631476"/>
                </a:cubicBezTo>
                <a:cubicBezTo>
                  <a:pt x="7106483" y="2615446"/>
                  <a:pt x="7104297" y="2600144"/>
                  <a:pt x="7102353" y="2585571"/>
                </a:cubicBezTo>
                <a:cubicBezTo>
                  <a:pt x="7098468" y="2556424"/>
                  <a:pt x="7095553" y="2536022"/>
                  <a:pt x="7093610" y="2524363"/>
                </a:cubicBezTo>
                <a:cubicBezTo>
                  <a:pt x="7092639" y="2523391"/>
                  <a:pt x="7089723" y="2522906"/>
                  <a:pt x="7084866" y="2522906"/>
                </a:cubicBezTo>
                <a:close/>
                <a:moveTo>
                  <a:pt x="8038147" y="2451497"/>
                </a:moveTo>
                <a:cubicBezTo>
                  <a:pt x="8035232" y="2453440"/>
                  <a:pt x="8028917" y="2454897"/>
                  <a:pt x="8019202" y="2455869"/>
                </a:cubicBezTo>
                <a:cubicBezTo>
                  <a:pt x="8009487" y="2456840"/>
                  <a:pt x="8000256" y="2461212"/>
                  <a:pt x="7991513" y="2468985"/>
                </a:cubicBezTo>
                <a:lnTo>
                  <a:pt x="7988598" y="2745876"/>
                </a:lnTo>
                <a:lnTo>
                  <a:pt x="7985683" y="2745876"/>
                </a:lnTo>
                <a:cubicBezTo>
                  <a:pt x="7990541" y="2746848"/>
                  <a:pt x="7997828" y="2747334"/>
                  <a:pt x="8007543" y="2747334"/>
                </a:cubicBezTo>
                <a:lnTo>
                  <a:pt x="8027946" y="2747334"/>
                </a:lnTo>
                <a:cubicBezTo>
                  <a:pt x="8032804" y="2747334"/>
                  <a:pt x="8038147" y="2746362"/>
                  <a:pt x="8043976" y="2744419"/>
                </a:cubicBezTo>
                <a:cubicBezTo>
                  <a:pt x="8048834" y="2733732"/>
                  <a:pt x="8051749" y="2719159"/>
                  <a:pt x="8052720" y="2700700"/>
                </a:cubicBezTo>
                <a:cubicBezTo>
                  <a:pt x="8054664" y="2679325"/>
                  <a:pt x="8056121" y="2658194"/>
                  <a:pt x="8057092" y="2637306"/>
                </a:cubicBezTo>
                <a:cubicBezTo>
                  <a:pt x="8058063" y="2616417"/>
                  <a:pt x="8058549" y="2594800"/>
                  <a:pt x="8058549" y="2572455"/>
                </a:cubicBezTo>
                <a:cubicBezTo>
                  <a:pt x="8058549" y="2554967"/>
                  <a:pt x="8058063" y="2537236"/>
                  <a:pt x="8057092" y="2519262"/>
                </a:cubicBezTo>
                <a:cubicBezTo>
                  <a:pt x="8056121" y="2501289"/>
                  <a:pt x="8053206" y="2484044"/>
                  <a:pt x="8048348" y="2467527"/>
                </a:cubicBezTo>
                <a:cubicBezTo>
                  <a:pt x="8045434" y="2455869"/>
                  <a:pt x="8042033" y="2450525"/>
                  <a:pt x="8038147" y="2451497"/>
                </a:cubicBezTo>
                <a:close/>
                <a:moveTo>
                  <a:pt x="1281960" y="2202294"/>
                </a:moveTo>
                <a:cubicBezTo>
                  <a:pt x="1314993" y="2202294"/>
                  <a:pt x="1336853" y="2206181"/>
                  <a:pt x="1347540" y="2213953"/>
                </a:cubicBezTo>
                <a:cubicBezTo>
                  <a:pt x="1352399" y="2216867"/>
                  <a:pt x="1355312" y="2229984"/>
                  <a:pt x="1356284" y="2253301"/>
                </a:cubicBezTo>
                <a:cubicBezTo>
                  <a:pt x="1357255" y="2264959"/>
                  <a:pt x="1357741" y="2278318"/>
                  <a:pt x="1357741" y="2293377"/>
                </a:cubicBezTo>
                <a:cubicBezTo>
                  <a:pt x="1357741" y="2308436"/>
                  <a:pt x="1357741" y="2325195"/>
                  <a:pt x="1357741" y="2343655"/>
                </a:cubicBezTo>
                <a:cubicBezTo>
                  <a:pt x="1357741" y="2360171"/>
                  <a:pt x="1357741" y="2377173"/>
                  <a:pt x="1357741" y="2394661"/>
                </a:cubicBezTo>
                <a:cubicBezTo>
                  <a:pt x="1357741" y="2412149"/>
                  <a:pt x="1357255" y="2430608"/>
                  <a:pt x="1356284" y="2450040"/>
                </a:cubicBezTo>
                <a:cubicBezTo>
                  <a:pt x="1355312" y="2469470"/>
                  <a:pt x="1354584" y="2489144"/>
                  <a:pt x="1354099" y="2509061"/>
                </a:cubicBezTo>
                <a:cubicBezTo>
                  <a:pt x="1353612" y="2528978"/>
                  <a:pt x="1352884" y="2549138"/>
                  <a:pt x="1351912" y="2569540"/>
                </a:cubicBezTo>
                <a:cubicBezTo>
                  <a:pt x="1350940" y="2589943"/>
                  <a:pt x="1350212" y="2610345"/>
                  <a:pt x="1349726" y="2630748"/>
                </a:cubicBezTo>
                <a:cubicBezTo>
                  <a:pt x="1349240" y="2651151"/>
                  <a:pt x="1348512" y="2671067"/>
                  <a:pt x="1347540" y="2690498"/>
                </a:cubicBezTo>
                <a:cubicBezTo>
                  <a:pt x="1345597" y="2722559"/>
                  <a:pt x="1344140" y="2754378"/>
                  <a:pt x="1343169" y="2785953"/>
                </a:cubicBezTo>
                <a:cubicBezTo>
                  <a:pt x="1342196" y="2817528"/>
                  <a:pt x="1340740" y="2849347"/>
                  <a:pt x="1338796" y="2881408"/>
                </a:cubicBezTo>
                <a:cubicBezTo>
                  <a:pt x="1336853" y="2905697"/>
                  <a:pt x="1335395" y="2921241"/>
                  <a:pt x="1334424" y="2928042"/>
                </a:cubicBezTo>
                <a:cubicBezTo>
                  <a:pt x="1335395" y="2929014"/>
                  <a:pt x="1340740" y="2930471"/>
                  <a:pt x="1350455" y="2932414"/>
                </a:cubicBezTo>
                <a:cubicBezTo>
                  <a:pt x="1355312" y="2933386"/>
                  <a:pt x="1360900" y="2933871"/>
                  <a:pt x="1367214" y="2933871"/>
                </a:cubicBezTo>
                <a:cubicBezTo>
                  <a:pt x="1373530" y="2933871"/>
                  <a:pt x="1381059" y="2933871"/>
                  <a:pt x="1389802" y="2933871"/>
                </a:cubicBezTo>
                <a:cubicBezTo>
                  <a:pt x="1419921" y="2933871"/>
                  <a:pt x="1449067" y="2931200"/>
                  <a:pt x="1477243" y="2925856"/>
                </a:cubicBezTo>
                <a:cubicBezTo>
                  <a:pt x="1505417" y="2920513"/>
                  <a:pt x="1533592" y="2912497"/>
                  <a:pt x="1561767" y="2901810"/>
                </a:cubicBezTo>
                <a:cubicBezTo>
                  <a:pt x="1566625" y="2899867"/>
                  <a:pt x="1570997" y="2903268"/>
                  <a:pt x="1574883" y="2912012"/>
                </a:cubicBezTo>
                <a:cubicBezTo>
                  <a:pt x="1578769" y="2918812"/>
                  <a:pt x="1581927" y="2928771"/>
                  <a:pt x="1584355" y="2941887"/>
                </a:cubicBezTo>
                <a:cubicBezTo>
                  <a:pt x="1586784" y="2955003"/>
                  <a:pt x="1588728" y="2968847"/>
                  <a:pt x="1590185" y="2983420"/>
                </a:cubicBezTo>
                <a:cubicBezTo>
                  <a:pt x="1591642" y="2997994"/>
                  <a:pt x="1592613" y="3012324"/>
                  <a:pt x="1593099" y="3026412"/>
                </a:cubicBezTo>
                <a:cubicBezTo>
                  <a:pt x="1593585" y="3040499"/>
                  <a:pt x="1593829" y="3051915"/>
                  <a:pt x="1593829" y="3060659"/>
                </a:cubicBezTo>
                <a:cubicBezTo>
                  <a:pt x="1593829" y="3069403"/>
                  <a:pt x="1593585" y="3080575"/>
                  <a:pt x="1593099" y="3094177"/>
                </a:cubicBezTo>
                <a:cubicBezTo>
                  <a:pt x="1592613" y="3107779"/>
                  <a:pt x="1591642" y="3121624"/>
                  <a:pt x="1590185" y="3135711"/>
                </a:cubicBezTo>
                <a:cubicBezTo>
                  <a:pt x="1588728" y="3149798"/>
                  <a:pt x="1586784" y="3163400"/>
                  <a:pt x="1584355" y="3176516"/>
                </a:cubicBezTo>
                <a:cubicBezTo>
                  <a:pt x="1581927" y="3189632"/>
                  <a:pt x="1578283" y="3199590"/>
                  <a:pt x="1573425" y="3206391"/>
                </a:cubicBezTo>
                <a:cubicBezTo>
                  <a:pt x="1565653" y="3214164"/>
                  <a:pt x="1553266" y="3219507"/>
                  <a:pt x="1536263" y="3222422"/>
                </a:cubicBezTo>
                <a:cubicBezTo>
                  <a:pt x="1519261" y="3225336"/>
                  <a:pt x="1505903" y="3227765"/>
                  <a:pt x="1496187" y="3229709"/>
                </a:cubicBezTo>
                <a:cubicBezTo>
                  <a:pt x="1470927" y="3233595"/>
                  <a:pt x="1445667" y="3236752"/>
                  <a:pt x="1420406" y="3239181"/>
                </a:cubicBezTo>
                <a:cubicBezTo>
                  <a:pt x="1395146" y="3241610"/>
                  <a:pt x="1369886" y="3242824"/>
                  <a:pt x="1344625" y="3242824"/>
                </a:cubicBezTo>
                <a:cubicBezTo>
                  <a:pt x="1319365" y="3242824"/>
                  <a:pt x="1290461" y="3241124"/>
                  <a:pt x="1257915" y="3237724"/>
                </a:cubicBezTo>
                <a:cubicBezTo>
                  <a:pt x="1225368" y="3234323"/>
                  <a:pt x="1193549" y="3228008"/>
                  <a:pt x="1162460" y="3218778"/>
                </a:cubicBezTo>
                <a:cubicBezTo>
                  <a:pt x="1131371" y="3209549"/>
                  <a:pt x="1102952" y="3196676"/>
                  <a:pt x="1077206" y="3180159"/>
                </a:cubicBezTo>
                <a:cubicBezTo>
                  <a:pt x="1051460" y="3163643"/>
                  <a:pt x="1032758" y="3141783"/>
                  <a:pt x="1021099" y="3114580"/>
                </a:cubicBezTo>
                <a:cubicBezTo>
                  <a:pt x="1013327" y="3088348"/>
                  <a:pt x="1007498" y="3055801"/>
                  <a:pt x="1003611" y="3016939"/>
                </a:cubicBezTo>
                <a:cubicBezTo>
                  <a:pt x="998753" y="2971276"/>
                  <a:pt x="994382" y="2926342"/>
                  <a:pt x="990496" y="2882136"/>
                </a:cubicBezTo>
                <a:cubicBezTo>
                  <a:pt x="986609" y="2837931"/>
                  <a:pt x="983695" y="2792997"/>
                  <a:pt x="981751" y="2747334"/>
                </a:cubicBezTo>
                <a:cubicBezTo>
                  <a:pt x="980780" y="2697785"/>
                  <a:pt x="979322" y="2649693"/>
                  <a:pt x="977379" y="2603059"/>
                </a:cubicBezTo>
                <a:cubicBezTo>
                  <a:pt x="976408" y="2579742"/>
                  <a:pt x="975922" y="2557153"/>
                  <a:pt x="975922" y="2535293"/>
                </a:cubicBezTo>
                <a:cubicBezTo>
                  <a:pt x="975922" y="2513433"/>
                  <a:pt x="975922" y="2492302"/>
                  <a:pt x="975922" y="2471899"/>
                </a:cubicBezTo>
                <a:lnTo>
                  <a:pt x="975922" y="2272246"/>
                </a:lnTo>
                <a:cubicBezTo>
                  <a:pt x="992439" y="2261559"/>
                  <a:pt x="1013570" y="2251843"/>
                  <a:pt x="1039316" y="2243099"/>
                </a:cubicBezTo>
                <a:cubicBezTo>
                  <a:pt x="1065062" y="2234355"/>
                  <a:pt x="1092509" y="2227069"/>
                  <a:pt x="1121655" y="2221240"/>
                </a:cubicBezTo>
                <a:cubicBezTo>
                  <a:pt x="1150802" y="2215410"/>
                  <a:pt x="1179705" y="2210795"/>
                  <a:pt x="1208365" y="2207395"/>
                </a:cubicBezTo>
                <a:cubicBezTo>
                  <a:pt x="1237026" y="2203995"/>
                  <a:pt x="1261558" y="2202294"/>
                  <a:pt x="1281960" y="2202294"/>
                </a:cubicBezTo>
                <a:close/>
                <a:moveTo>
                  <a:pt x="5175951" y="2199380"/>
                </a:moveTo>
                <a:cubicBezTo>
                  <a:pt x="5216757" y="2199380"/>
                  <a:pt x="5241531" y="2203752"/>
                  <a:pt x="5250275" y="2212496"/>
                </a:cubicBezTo>
                <a:cubicBezTo>
                  <a:pt x="5259019" y="2223182"/>
                  <a:pt x="5266306" y="2251357"/>
                  <a:pt x="5272135" y="2297020"/>
                </a:cubicBezTo>
                <a:cubicBezTo>
                  <a:pt x="5284765" y="2394176"/>
                  <a:pt x="5292538" y="2491330"/>
                  <a:pt x="5295453" y="2588485"/>
                </a:cubicBezTo>
                <a:cubicBezTo>
                  <a:pt x="5298367" y="2685640"/>
                  <a:pt x="5299824" y="2782795"/>
                  <a:pt x="5299824" y="2879951"/>
                </a:cubicBezTo>
                <a:lnTo>
                  <a:pt x="5299824" y="2986335"/>
                </a:lnTo>
                <a:cubicBezTo>
                  <a:pt x="5299824" y="2991193"/>
                  <a:pt x="5299581" y="3003337"/>
                  <a:pt x="5299095" y="3022768"/>
                </a:cubicBezTo>
                <a:cubicBezTo>
                  <a:pt x="5298609" y="3042199"/>
                  <a:pt x="5297881" y="3062602"/>
                  <a:pt x="5296910" y="3083976"/>
                </a:cubicBezTo>
                <a:cubicBezTo>
                  <a:pt x="5295938" y="3105350"/>
                  <a:pt x="5294724" y="3125024"/>
                  <a:pt x="5293267" y="3142998"/>
                </a:cubicBezTo>
                <a:cubicBezTo>
                  <a:pt x="5291809" y="3160971"/>
                  <a:pt x="5290109" y="3170930"/>
                  <a:pt x="5288165" y="3172873"/>
                </a:cubicBezTo>
                <a:cubicBezTo>
                  <a:pt x="5277479" y="3183560"/>
                  <a:pt x="5261205" y="3194247"/>
                  <a:pt x="5239345" y="3204934"/>
                </a:cubicBezTo>
                <a:cubicBezTo>
                  <a:pt x="5217485" y="3215621"/>
                  <a:pt x="5193925" y="3225093"/>
                  <a:pt x="5168665" y="3233352"/>
                </a:cubicBezTo>
                <a:cubicBezTo>
                  <a:pt x="5143405" y="3241610"/>
                  <a:pt x="5118387" y="3248411"/>
                  <a:pt x="5093613" y="3253754"/>
                </a:cubicBezTo>
                <a:cubicBezTo>
                  <a:pt x="5068838" y="3259098"/>
                  <a:pt x="5047707" y="3261770"/>
                  <a:pt x="5030219" y="3261770"/>
                </a:cubicBezTo>
                <a:cubicBezTo>
                  <a:pt x="5013703" y="3261770"/>
                  <a:pt x="4994757" y="3253268"/>
                  <a:pt x="4973383" y="3236266"/>
                </a:cubicBezTo>
                <a:cubicBezTo>
                  <a:pt x="4952009" y="3219264"/>
                  <a:pt x="4930635" y="3199348"/>
                  <a:pt x="4909261" y="3176516"/>
                </a:cubicBezTo>
                <a:cubicBezTo>
                  <a:pt x="4887887" y="3153685"/>
                  <a:pt x="4868213" y="3130124"/>
                  <a:pt x="4850239" y="3105836"/>
                </a:cubicBezTo>
                <a:cubicBezTo>
                  <a:pt x="4832265" y="3081547"/>
                  <a:pt x="4817935" y="3062116"/>
                  <a:pt x="4807249" y="3047543"/>
                </a:cubicBezTo>
                <a:cubicBezTo>
                  <a:pt x="4783931" y="3015481"/>
                  <a:pt x="4764986" y="2990707"/>
                  <a:pt x="4750413" y="2973219"/>
                </a:cubicBezTo>
                <a:cubicBezTo>
                  <a:pt x="4752356" y="2988764"/>
                  <a:pt x="4753813" y="3009166"/>
                  <a:pt x="4754785" y="3034427"/>
                </a:cubicBezTo>
                <a:lnTo>
                  <a:pt x="4759157" y="3108751"/>
                </a:lnTo>
                <a:cubicBezTo>
                  <a:pt x="4760128" y="3121381"/>
                  <a:pt x="4760614" y="3133282"/>
                  <a:pt x="4760614" y="3144455"/>
                </a:cubicBezTo>
                <a:cubicBezTo>
                  <a:pt x="4760614" y="3155628"/>
                  <a:pt x="4760614" y="3166558"/>
                  <a:pt x="4760614" y="3177245"/>
                </a:cubicBezTo>
                <a:cubicBezTo>
                  <a:pt x="4760614" y="3197647"/>
                  <a:pt x="4759157" y="3210763"/>
                  <a:pt x="4756242" y="3216592"/>
                </a:cubicBezTo>
                <a:cubicBezTo>
                  <a:pt x="4749441" y="3221450"/>
                  <a:pt x="4738755" y="3225336"/>
                  <a:pt x="4724181" y="3228251"/>
                </a:cubicBezTo>
                <a:cubicBezTo>
                  <a:pt x="4709608" y="3231166"/>
                  <a:pt x="4693820" y="3233352"/>
                  <a:pt x="4676818" y="3234809"/>
                </a:cubicBezTo>
                <a:cubicBezTo>
                  <a:pt x="4659815" y="3236266"/>
                  <a:pt x="4643542" y="3236995"/>
                  <a:pt x="4627997" y="3236995"/>
                </a:cubicBezTo>
                <a:cubicBezTo>
                  <a:pt x="4612453" y="3236995"/>
                  <a:pt x="4600309" y="3236995"/>
                  <a:pt x="4591565" y="3236995"/>
                </a:cubicBezTo>
                <a:cubicBezTo>
                  <a:pt x="4585735" y="3236995"/>
                  <a:pt x="4575777" y="3236752"/>
                  <a:pt x="4561689" y="3236266"/>
                </a:cubicBezTo>
                <a:cubicBezTo>
                  <a:pt x="4547601" y="3235781"/>
                  <a:pt x="4532543" y="3235052"/>
                  <a:pt x="4516512" y="3234080"/>
                </a:cubicBezTo>
                <a:cubicBezTo>
                  <a:pt x="4500481" y="3233109"/>
                  <a:pt x="4485665" y="3231651"/>
                  <a:pt x="4472063" y="3229709"/>
                </a:cubicBezTo>
                <a:cubicBezTo>
                  <a:pt x="4458462" y="3227765"/>
                  <a:pt x="4449718" y="3224851"/>
                  <a:pt x="4445832" y="3220964"/>
                </a:cubicBezTo>
                <a:cubicBezTo>
                  <a:pt x="4440973" y="3179188"/>
                  <a:pt x="4437331" y="3137897"/>
                  <a:pt x="4434902" y="3097092"/>
                </a:cubicBezTo>
                <a:cubicBezTo>
                  <a:pt x="4432473" y="3056287"/>
                  <a:pt x="4430287" y="3014996"/>
                  <a:pt x="4428344" y="2973219"/>
                </a:cubicBezTo>
                <a:cubicBezTo>
                  <a:pt x="4426401" y="2926585"/>
                  <a:pt x="4424943" y="2880436"/>
                  <a:pt x="4423972" y="2834773"/>
                </a:cubicBezTo>
                <a:cubicBezTo>
                  <a:pt x="4423001" y="2789110"/>
                  <a:pt x="4422515" y="2742962"/>
                  <a:pt x="4422515" y="2696327"/>
                </a:cubicBezTo>
                <a:lnTo>
                  <a:pt x="4422515" y="2547680"/>
                </a:lnTo>
                <a:cubicBezTo>
                  <a:pt x="4422515" y="2524363"/>
                  <a:pt x="4422757" y="2502260"/>
                  <a:pt x="4423243" y="2481372"/>
                </a:cubicBezTo>
                <a:cubicBezTo>
                  <a:pt x="4423729" y="2460484"/>
                  <a:pt x="4424458" y="2440810"/>
                  <a:pt x="4425429" y="2422350"/>
                </a:cubicBezTo>
                <a:cubicBezTo>
                  <a:pt x="4426401" y="2400976"/>
                  <a:pt x="4427129" y="2380816"/>
                  <a:pt x="4427615" y="2361871"/>
                </a:cubicBezTo>
                <a:cubicBezTo>
                  <a:pt x="4428101" y="2342926"/>
                  <a:pt x="4428344" y="2325195"/>
                  <a:pt x="4428344" y="2308679"/>
                </a:cubicBezTo>
                <a:lnTo>
                  <a:pt x="4429801" y="2307222"/>
                </a:lnTo>
                <a:cubicBezTo>
                  <a:pt x="4443403" y="2297506"/>
                  <a:pt x="4460648" y="2287062"/>
                  <a:pt x="4481537" y="2275889"/>
                </a:cubicBezTo>
                <a:cubicBezTo>
                  <a:pt x="4502425" y="2264716"/>
                  <a:pt x="4525013" y="2254515"/>
                  <a:pt x="4549302" y="2245285"/>
                </a:cubicBezTo>
                <a:cubicBezTo>
                  <a:pt x="4573591" y="2236056"/>
                  <a:pt x="4597394" y="2228283"/>
                  <a:pt x="4620711" y="2221968"/>
                </a:cubicBezTo>
                <a:cubicBezTo>
                  <a:pt x="4644028" y="2215653"/>
                  <a:pt x="4664431" y="2212496"/>
                  <a:pt x="4681919" y="2212496"/>
                </a:cubicBezTo>
                <a:cubicBezTo>
                  <a:pt x="4686776" y="2212496"/>
                  <a:pt x="4694063" y="2213467"/>
                  <a:pt x="4703779" y="2215410"/>
                </a:cubicBezTo>
                <a:cubicBezTo>
                  <a:pt x="4710579" y="2217353"/>
                  <a:pt x="4718109" y="2224397"/>
                  <a:pt x="4726367" y="2236541"/>
                </a:cubicBezTo>
                <a:cubicBezTo>
                  <a:pt x="4734625" y="2248686"/>
                  <a:pt x="4742883" y="2262045"/>
                  <a:pt x="4751141" y="2276618"/>
                </a:cubicBezTo>
                <a:cubicBezTo>
                  <a:pt x="4759399" y="2291191"/>
                  <a:pt x="4766686" y="2305521"/>
                  <a:pt x="4773001" y="2319609"/>
                </a:cubicBezTo>
                <a:cubicBezTo>
                  <a:pt x="4779317" y="2333696"/>
                  <a:pt x="4783931" y="2343655"/>
                  <a:pt x="4786846" y="2349484"/>
                </a:cubicBezTo>
                <a:cubicBezTo>
                  <a:pt x="4794619" y="2367943"/>
                  <a:pt x="4802877" y="2386889"/>
                  <a:pt x="4811620" y="2406320"/>
                </a:cubicBezTo>
                <a:cubicBezTo>
                  <a:pt x="4820365" y="2425751"/>
                  <a:pt x="4829108" y="2446153"/>
                  <a:pt x="4837853" y="2467527"/>
                </a:cubicBezTo>
                <a:cubicBezTo>
                  <a:pt x="4846596" y="2488901"/>
                  <a:pt x="4855340" y="2509547"/>
                  <a:pt x="4864084" y="2529464"/>
                </a:cubicBezTo>
                <a:cubicBezTo>
                  <a:pt x="4872828" y="2549381"/>
                  <a:pt x="4881086" y="2569054"/>
                  <a:pt x="4888859" y="2588485"/>
                </a:cubicBezTo>
                <a:cubicBezTo>
                  <a:pt x="4896631" y="2607917"/>
                  <a:pt x="4904161" y="2625890"/>
                  <a:pt x="4911447" y="2642406"/>
                </a:cubicBezTo>
                <a:cubicBezTo>
                  <a:pt x="4918734" y="2658923"/>
                  <a:pt x="4925777" y="2673982"/>
                  <a:pt x="4932579" y="2687583"/>
                </a:cubicBezTo>
                <a:cubicBezTo>
                  <a:pt x="4946180" y="2716730"/>
                  <a:pt x="4956381" y="2735190"/>
                  <a:pt x="4963183" y="2742962"/>
                </a:cubicBezTo>
                <a:cubicBezTo>
                  <a:pt x="4962211" y="2732275"/>
                  <a:pt x="4961239" y="2719645"/>
                  <a:pt x="4960267" y="2705071"/>
                </a:cubicBezTo>
                <a:cubicBezTo>
                  <a:pt x="4959296" y="2690498"/>
                  <a:pt x="4957839" y="2674468"/>
                  <a:pt x="4955895" y="2656980"/>
                </a:cubicBezTo>
                <a:cubicBezTo>
                  <a:pt x="4953952" y="2639492"/>
                  <a:pt x="4952495" y="2621275"/>
                  <a:pt x="4951524" y="2602330"/>
                </a:cubicBezTo>
                <a:cubicBezTo>
                  <a:pt x="4950552" y="2583385"/>
                  <a:pt x="4949095" y="2564197"/>
                  <a:pt x="4947151" y="2544766"/>
                </a:cubicBezTo>
                <a:lnTo>
                  <a:pt x="4938408" y="2426722"/>
                </a:lnTo>
                <a:cubicBezTo>
                  <a:pt x="4935493" y="2386889"/>
                  <a:pt x="4934036" y="2353370"/>
                  <a:pt x="4934036" y="2326167"/>
                </a:cubicBezTo>
                <a:cubicBezTo>
                  <a:pt x="4934036" y="2293134"/>
                  <a:pt x="4936465" y="2270303"/>
                  <a:pt x="4941322" y="2257673"/>
                </a:cubicBezTo>
                <a:cubicBezTo>
                  <a:pt x="4975327" y="2239213"/>
                  <a:pt x="5013217" y="2224883"/>
                  <a:pt x="5054993" y="2214682"/>
                </a:cubicBezTo>
                <a:cubicBezTo>
                  <a:pt x="5096771" y="2204480"/>
                  <a:pt x="5137089" y="2199380"/>
                  <a:pt x="5175951" y="2199380"/>
                </a:cubicBezTo>
                <a:close/>
                <a:moveTo>
                  <a:pt x="6012399" y="2197922"/>
                </a:moveTo>
                <a:cubicBezTo>
                  <a:pt x="6098867" y="2197922"/>
                  <a:pt x="6188007" y="2200594"/>
                  <a:pt x="6279818" y="2205938"/>
                </a:cubicBezTo>
                <a:cubicBezTo>
                  <a:pt x="6371629" y="2211281"/>
                  <a:pt x="6460283" y="2222211"/>
                  <a:pt x="6545779" y="2238727"/>
                </a:cubicBezTo>
                <a:cubicBezTo>
                  <a:pt x="6585613" y="2245528"/>
                  <a:pt x="6607473" y="2252815"/>
                  <a:pt x="6611359" y="2260587"/>
                </a:cubicBezTo>
                <a:cubicBezTo>
                  <a:pt x="6614274" y="2264474"/>
                  <a:pt x="6615731" y="2275646"/>
                  <a:pt x="6615731" y="2294106"/>
                </a:cubicBezTo>
                <a:cubicBezTo>
                  <a:pt x="6615731" y="2311594"/>
                  <a:pt x="6614274" y="2332968"/>
                  <a:pt x="6611359" y="2358228"/>
                </a:cubicBezTo>
                <a:cubicBezTo>
                  <a:pt x="6608445" y="2382517"/>
                  <a:pt x="6605530" y="2405834"/>
                  <a:pt x="6602615" y="2428180"/>
                </a:cubicBezTo>
                <a:cubicBezTo>
                  <a:pt x="6600673" y="2441781"/>
                  <a:pt x="6598972" y="2455626"/>
                  <a:pt x="6597515" y="2469713"/>
                </a:cubicBezTo>
                <a:cubicBezTo>
                  <a:pt x="6596057" y="2483801"/>
                  <a:pt x="6594357" y="2497645"/>
                  <a:pt x="6592415" y="2511247"/>
                </a:cubicBezTo>
                <a:lnTo>
                  <a:pt x="6589499" y="2524363"/>
                </a:lnTo>
                <a:cubicBezTo>
                  <a:pt x="6570069" y="2535050"/>
                  <a:pt x="6537521" y="2543794"/>
                  <a:pt x="6491859" y="2550595"/>
                </a:cubicBezTo>
                <a:cubicBezTo>
                  <a:pt x="6468542" y="2554481"/>
                  <a:pt x="6442553" y="2558610"/>
                  <a:pt x="6413891" y="2562982"/>
                </a:cubicBezTo>
                <a:cubicBezTo>
                  <a:pt x="6385231" y="2567354"/>
                  <a:pt x="6353899" y="2571969"/>
                  <a:pt x="6319895" y="2576827"/>
                </a:cubicBezTo>
                <a:cubicBezTo>
                  <a:pt x="6318923" y="2594315"/>
                  <a:pt x="6318194" y="2612774"/>
                  <a:pt x="6317709" y="2632205"/>
                </a:cubicBezTo>
                <a:cubicBezTo>
                  <a:pt x="6317223" y="2651636"/>
                  <a:pt x="6316008" y="2672525"/>
                  <a:pt x="6314065" y="2694870"/>
                </a:cubicBezTo>
                <a:cubicBezTo>
                  <a:pt x="6311150" y="2738590"/>
                  <a:pt x="6308236" y="2783767"/>
                  <a:pt x="6305321" y="2830401"/>
                </a:cubicBezTo>
                <a:cubicBezTo>
                  <a:pt x="6302407" y="2877036"/>
                  <a:pt x="6299491" y="2922213"/>
                  <a:pt x="6296577" y="2965932"/>
                </a:cubicBezTo>
                <a:cubicBezTo>
                  <a:pt x="6293663" y="3009652"/>
                  <a:pt x="6290748" y="3049000"/>
                  <a:pt x="6287833" y="3083976"/>
                </a:cubicBezTo>
                <a:cubicBezTo>
                  <a:pt x="6287833" y="3086891"/>
                  <a:pt x="6287105" y="3094420"/>
                  <a:pt x="6285647" y="3106564"/>
                </a:cubicBezTo>
                <a:cubicBezTo>
                  <a:pt x="6284189" y="3118709"/>
                  <a:pt x="6282733" y="3131825"/>
                  <a:pt x="6281275" y="3145912"/>
                </a:cubicBezTo>
                <a:cubicBezTo>
                  <a:pt x="6279818" y="3160000"/>
                  <a:pt x="6278361" y="3172873"/>
                  <a:pt x="6276903" y="3184531"/>
                </a:cubicBezTo>
                <a:cubicBezTo>
                  <a:pt x="6275446" y="3196190"/>
                  <a:pt x="6274231" y="3202505"/>
                  <a:pt x="6273260" y="3203476"/>
                </a:cubicBezTo>
                <a:cubicBezTo>
                  <a:pt x="6269373" y="3211249"/>
                  <a:pt x="6256015" y="3218050"/>
                  <a:pt x="6233183" y="3223879"/>
                </a:cubicBezTo>
                <a:cubicBezTo>
                  <a:pt x="6210351" y="3229709"/>
                  <a:pt x="6185091" y="3234323"/>
                  <a:pt x="6157403" y="3237724"/>
                </a:cubicBezTo>
                <a:cubicBezTo>
                  <a:pt x="6129713" y="3241124"/>
                  <a:pt x="6103239" y="3243553"/>
                  <a:pt x="6077979" y="3245010"/>
                </a:cubicBezTo>
                <a:cubicBezTo>
                  <a:pt x="6052719" y="3246468"/>
                  <a:pt x="6034745" y="3247196"/>
                  <a:pt x="6024057" y="3247196"/>
                </a:cubicBezTo>
                <a:cubicBezTo>
                  <a:pt x="6019200" y="3247196"/>
                  <a:pt x="6011913" y="3246225"/>
                  <a:pt x="6002197" y="3244282"/>
                </a:cubicBezTo>
                <a:cubicBezTo>
                  <a:pt x="5995397" y="3220964"/>
                  <a:pt x="5989567" y="3190361"/>
                  <a:pt x="5984709" y="3152470"/>
                </a:cubicBezTo>
                <a:cubicBezTo>
                  <a:pt x="5976937" y="3084462"/>
                  <a:pt x="5972079" y="3016453"/>
                  <a:pt x="5970136" y="2948445"/>
                </a:cubicBezTo>
                <a:cubicBezTo>
                  <a:pt x="5968193" y="2880436"/>
                  <a:pt x="5967222" y="2812428"/>
                  <a:pt x="5967222" y="2744419"/>
                </a:cubicBezTo>
                <a:lnTo>
                  <a:pt x="5967222" y="2674468"/>
                </a:lnTo>
                <a:lnTo>
                  <a:pt x="5967222" y="2613260"/>
                </a:lnTo>
                <a:cubicBezTo>
                  <a:pt x="5949734" y="2615203"/>
                  <a:pt x="5932975" y="2616660"/>
                  <a:pt x="5916944" y="2617632"/>
                </a:cubicBezTo>
                <a:cubicBezTo>
                  <a:pt x="5900913" y="2618603"/>
                  <a:pt x="5885125" y="2619575"/>
                  <a:pt x="5869581" y="2620547"/>
                </a:cubicBezTo>
                <a:cubicBezTo>
                  <a:pt x="5839463" y="2621518"/>
                  <a:pt x="5813231" y="2622976"/>
                  <a:pt x="5790885" y="2624918"/>
                </a:cubicBezTo>
                <a:cubicBezTo>
                  <a:pt x="5780199" y="2625890"/>
                  <a:pt x="5770483" y="2626376"/>
                  <a:pt x="5761739" y="2626376"/>
                </a:cubicBezTo>
                <a:cubicBezTo>
                  <a:pt x="5752995" y="2626376"/>
                  <a:pt x="5745223" y="2626376"/>
                  <a:pt x="5738422" y="2626376"/>
                </a:cubicBezTo>
                <a:cubicBezTo>
                  <a:pt x="5724821" y="2626376"/>
                  <a:pt x="5717533" y="2625890"/>
                  <a:pt x="5716562" y="2624918"/>
                </a:cubicBezTo>
                <a:cubicBezTo>
                  <a:pt x="5712675" y="2623947"/>
                  <a:pt x="5710733" y="2609374"/>
                  <a:pt x="5710733" y="2581199"/>
                </a:cubicBezTo>
                <a:cubicBezTo>
                  <a:pt x="5710733" y="2565654"/>
                  <a:pt x="5711947" y="2541365"/>
                  <a:pt x="5714376" y="2508333"/>
                </a:cubicBezTo>
                <a:cubicBezTo>
                  <a:pt x="5716805" y="2475300"/>
                  <a:pt x="5720205" y="2440567"/>
                  <a:pt x="5724577" y="2404134"/>
                </a:cubicBezTo>
                <a:cubicBezTo>
                  <a:pt x="5728949" y="2367701"/>
                  <a:pt x="5734050" y="2333211"/>
                  <a:pt x="5739879" y="2300664"/>
                </a:cubicBezTo>
                <a:cubicBezTo>
                  <a:pt x="5745709" y="2268117"/>
                  <a:pt x="5752509" y="2245528"/>
                  <a:pt x="5760281" y="2232898"/>
                </a:cubicBezTo>
                <a:cubicBezTo>
                  <a:pt x="5768055" y="2224154"/>
                  <a:pt x="5783355" y="2217596"/>
                  <a:pt x="5806187" y="2213224"/>
                </a:cubicBezTo>
                <a:cubicBezTo>
                  <a:pt x="5829019" y="2208852"/>
                  <a:pt x="5854036" y="2205452"/>
                  <a:pt x="5881240" y="2203023"/>
                </a:cubicBezTo>
                <a:cubicBezTo>
                  <a:pt x="5908443" y="2200594"/>
                  <a:pt x="5934432" y="2199137"/>
                  <a:pt x="5959207" y="2198651"/>
                </a:cubicBezTo>
                <a:cubicBezTo>
                  <a:pt x="5983981" y="2198165"/>
                  <a:pt x="6001712" y="2197922"/>
                  <a:pt x="6012399" y="2197922"/>
                </a:cubicBezTo>
                <a:close/>
                <a:moveTo>
                  <a:pt x="8086239" y="2193550"/>
                </a:moveTo>
                <a:cubicBezTo>
                  <a:pt x="8143560" y="2193550"/>
                  <a:pt x="8196024" y="2200594"/>
                  <a:pt x="8243630" y="2214682"/>
                </a:cubicBezTo>
                <a:cubicBezTo>
                  <a:pt x="8291236" y="2228769"/>
                  <a:pt x="8331798" y="2250386"/>
                  <a:pt x="8365317" y="2279533"/>
                </a:cubicBezTo>
                <a:cubicBezTo>
                  <a:pt x="8398835" y="2308679"/>
                  <a:pt x="8424824" y="2344869"/>
                  <a:pt x="8443283" y="2388103"/>
                </a:cubicBezTo>
                <a:cubicBezTo>
                  <a:pt x="8461743" y="2431337"/>
                  <a:pt x="8470972" y="2482101"/>
                  <a:pt x="8470972" y="2540394"/>
                </a:cubicBezTo>
                <a:cubicBezTo>
                  <a:pt x="8470972" y="2634634"/>
                  <a:pt x="8451542" y="2716001"/>
                  <a:pt x="8412679" y="2784496"/>
                </a:cubicBezTo>
                <a:cubicBezTo>
                  <a:pt x="8373818" y="2852990"/>
                  <a:pt x="8311153" y="2905697"/>
                  <a:pt x="8224685" y="2942615"/>
                </a:cubicBezTo>
                <a:cubicBezTo>
                  <a:pt x="8154733" y="2972734"/>
                  <a:pt x="8074094" y="2986335"/>
                  <a:pt x="7982769" y="2983420"/>
                </a:cubicBezTo>
                <a:cubicBezTo>
                  <a:pt x="7981798" y="2999937"/>
                  <a:pt x="7981069" y="3015725"/>
                  <a:pt x="7980583" y="3030783"/>
                </a:cubicBezTo>
                <a:cubicBezTo>
                  <a:pt x="7980097" y="3045842"/>
                  <a:pt x="7979368" y="3060173"/>
                  <a:pt x="7978397" y="3073775"/>
                </a:cubicBezTo>
                <a:cubicBezTo>
                  <a:pt x="7977425" y="3086405"/>
                  <a:pt x="7976939" y="3098549"/>
                  <a:pt x="7976939" y="3110208"/>
                </a:cubicBezTo>
                <a:cubicBezTo>
                  <a:pt x="7976939" y="3121866"/>
                  <a:pt x="7976939" y="3133525"/>
                  <a:pt x="7976939" y="3145183"/>
                </a:cubicBezTo>
                <a:lnTo>
                  <a:pt x="7976939" y="3194732"/>
                </a:lnTo>
                <a:cubicBezTo>
                  <a:pt x="7976939" y="3199590"/>
                  <a:pt x="7973782" y="3203962"/>
                  <a:pt x="7967467" y="3207849"/>
                </a:cubicBezTo>
                <a:cubicBezTo>
                  <a:pt x="7961151" y="3211735"/>
                  <a:pt x="7953622" y="3215135"/>
                  <a:pt x="7944878" y="3218050"/>
                </a:cubicBezTo>
                <a:cubicBezTo>
                  <a:pt x="7936134" y="3220964"/>
                  <a:pt x="7927633" y="3223151"/>
                  <a:pt x="7919375" y="3224608"/>
                </a:cubicBezTo>
                <a:cubicBezTo>
                  <a:pt x="7911117" y="3226065"/>
                  <a:pt x="7905045" y="3226794"/>
                  <a:pt x="7901158" y="3226794"/>
                </a:cubicBezTo>
                <a:cubicBezTo>
                  <a:pt x="7883670" y="3228737"/>
                  <a:pt x="7865940" y="3230437"/>
                  <a:pt x="7847966" y="3231894"/>
                </a:cubicBezTo>
                <a:cubicBezTo>
                  <a:pt x="7829992" y="3233352"/>
                  <a:pt x="7812261" y="3234080"/>
                  <a:pt x="7794774" y="3234080"/>
                </a:cubicBezTo>
                <a:cubicBezTo>
                  <a:pt x="7789916" y="3234080"/>
                  <a:pt x="7781415" y="3233837"/>
                  <a:pt x="7769271" y="3233352"/>
                </a:cubicBezTo>
                <a:cubicBezTo>
                  <a:pt x="7757126" y="3232866"/>
                  <a:pt x="7744496" y="3231651"/>
                  <a:pt x="7731380" y="3229709"/>
                </a:cubicBezTo>
                <a:cubicBezTo>
                  <a:pt x="7718264" y="3227765"/>
                  <a:pt x="7706363" y="3224851"/>
                  <a:pt x="7695676" y="3220964"/>
                </a:cubicBezTo>
                <a:cubicBezTo>
                  <a:pt x="7684988" y="3217078"/>
                  <a:pt x="7679159" y="3212220"/>
                  <a:pt x="7678188" y="3206391"/>
                </a:cubicBezTo>
                <a:cubicBezTo>
                  <a:pt x="7674302" y="3190846"/>
                  <a:pt x="7670901" y="3174087"/>
                  <a:pt x="7667987" y="3156114"/>
                </a:cubicBezTo>
                <a:cubicBezTo>
                  <a:pt x="7665072" y="3138140"/>
                  <a:pt x="7662157" y="3118466"/>
                  <a:pt x="7659242" y="3097092"/>
                </a:cubicBezTo>
                <a:cubicBezTo>
                  <a:pt x="7656328" y="3075718"/>
                  <a:pt x="7653656" y="3053858"/>
                  <a:pt x="7651227" y="3031512"/>
                </a:cubicBezTo>
                <a:cubicBezTo>
                  <a:pt x="7648799" y="3009166"/>
                  <a:pt x="7646613" y="2985849"/>
                  <a:pt x="7644669" y="2961561"/>
                </a:cubicBezTo>
                <a:cubicBezTo>
                  <a:pt x="7633982" y="2852747"/>
                  <a:pt x="7625482" y="2743933"/>
                  <a:pt x="7619166" y="2635120"/>
                </a:cubicBezTo>
                <a:cubicBezTo>
                  <a:pt x="7612851" y="2526306"/>
                  <a:pt x="7607750" y="2417007"/>
                  <a:pt x="7603864" y="2307222"/>
                </a:cubicBezTo>
                <a:lnTo>
                  <a:pt x="7611151" y="2311594"/>
                </a:lnTo>
                <a:cubicBezTo>
                  <a:pt x="7681103" y="2267874"/>
                  <a:pt x="7757126" y="2237270"/>
                  <a:pt x="7839222" y="2219782"/>
                </a:cubicBezTo>
                <a:cubicBezTo>
                  <a:pt x="7921318" y="2202294"/>
                  <a:pt x="8003657" y="2193550"/>
                  <a:pt x="8086239" y="2193550"/>
                </a:cubicBezTo>
                <a:close/>
                <a:moveTo>
                  <a:pt x="4029475" y="2193550"/>
                </a:moveTo>
                <a:cubicBezTo>
                  <a:pt x="4054735" y="2193550"/>
                  <a:pt x="4078053" y="2194036"/>
                  <a:pt x="4099427" y="2195008"/>
                </a:cubicBezTo>
                <a:cubicBezTo>
                  <a:pt x="4120801" y="2195979"/>
                  <a:pt x="4141203" y="2197437"/>
                  <a:pt x="4160635" y="2199380"/>
                </a:cubicBezTo>
                <a:cubicBezTo>
                  <a:pt x="4199497" y="2204237"/>
                  <a:pt x="4228157" y="2208609"/>
                  <a:pt x="4246617" y="2212496"/>
                </a:cubicBezTo>
                <a:cubicBezTo>
                  <a:pt x="4290337" y="2224154"/>
                  <a:pt x="4320939" y="2243585"/>
                  <a:pt x="4338427" y="2270789"/>
                </a:cubicBezTo>
                <a:cubicBezTo>
                  <a:pt x="4355915" y="2297992"/>
                  <a:pt x="4364659" y="2328596"/>
                  <a:pt x="4364659" y="2362600"/>
                </a:cubicBezTo>
                <a:cubicBezTo>
                  <a:pt x="4364659" y="2384946"/>
                  <a:pt x="4360773" y="2410206"/>
                  <a:pt x="4353001" y="2438381"/>
                </a:cubicBezTo>
                <a:cubicBezTo>
                  <a:pt x="4346200" y="2464613"/>
                  <a:pt x="4337456" y="2487930"/>
                  <a:pt x="4326769" y="2508333"/>
                </a:cubicBezTo>
                <a:cubicBezTo>
                  <a:pt x="4316083" y="2529707"/>
                  <a:pt x="4305881" y="2546709"/>
                  <a:pt x="4296165" y="2559339"/>
                </a:cubicBezTo>
                <a:cubicBezTo>
                  <a:pt x="4285479" y="2572941"/>
                  <a:pt x="4277705" y="2580227"/>
                  <a:pt x="4272848" y="2581199"/>
                </a:cubicBezTo>
                <a:cubicBezTo>
                  <a:pt x="4237873" y="2561768"/>
                  <a:pt x="4203869" y="2548652"/>
                  <a:pt x="4170835" y="2541851"/>
                </a:cubicBezTo>
                <a:cubicBezTo>
                  <a:pt x="4139746" y="2535050"/>
                  <a:pt x="4108656" y="2531650"/>
                  <a:pt x="4077567" y="2531650"/>
                </a:cubicBezTo>
                <a:cubicBezTo>
                  <a:pt x="4052307" y="2531650"/>
                  <a:pt x="4029475" y="2533107"/>
                  <a:pt x="4009073" y="2536022"/>
                </a:cubicBezTo>
                <a:cubicBezTo>
                  <a:pt x="3998386" y="2537965"/>
                  <a:pt x="3988670" y="2539908"/>
                  <a:pt x="3979926" y="2541851"/>
                </a:cubicBezTo>
                <a:cubicBezTo>
                  <a:pt x="3971182" y="2543794"/>
                  <a:pt x="3962924" y="2545737"/>
                  <a:pt x="3955152" y="2547680"/>
                </a:cubicBezTo>
                <a:cubicBezTo>
                  <a:pt x="3946408" y="2549624"/>
                  <a:pt x="3938149" y="2552052"/>
                  <a:pt x="3930377" y="2554967"/>
                </a:cubicBezTo>
                <a:cubicBezTo>
                  <a:pt x="3922605" y="2557882"/>
                  <a:pt x="3914832" y="2560796"/>
                  <a:pt x="3907060" y="2563711"/>
                </a:cubicBezTo>
                <a:cubicBezTo>
                  <a:pt x="3906089" y="2568569"/>
                  <a:pt x="3905603" y="2572941"/>
                  <a:pt x="3905603" y="2576827"/>
                </a:cubicBezTo>
                <a:cubicBezTo>
                  <a:pt x="3905603" y="2580713"/>
                  <a:pt x="3905603" y="2584599"/>
                  <a:pt x="3905603" y="2588485"/>
                </a:cubicBezTo>
                <a:lnTo>
                  <a:pt x="3905603" y="2608888"/>
                </a:lnTo>
                <a:cubicBezTo>
                  <a:pt x="3905603" y="2617632"/>
                  <a:pt x="3906089" y="2623461"/>
                  <a:pt x="3907060" y="2626376"/>
                </a:cubicBezTo>
                <a:cubicBezTo>
                  <a:pt x="3936206" y="2615689"/>
                  <a:pt x="3963896" y="2608888"/>
                  <a:pt x="3990128" y="2605973"/>
                </a:cubicBezTo>
                <a:cubicBezTo>
                  <a:pt x="4018303" y="2603059"/>
                  <a:pt x="4044534" y="2601601"/>
                  <a:pt x="4068823" y="2601601"/>
                </a:cubicBezTo>
                <a:cubicBezTo>
                  <a:pt x="4114485" y="2601601"/>
                  <a:pt x="4150919" y="2605002"/>
                  <a:pt x="4178123" y="2611803"/>
                </a:cubicBezTo>
                <a:cubicBezTo>
                  <a:pt x="4207269" y="2618603"/>
                  <a:pt x="4223299" y="2624433"/>
                  <a:pt x="4226214" y="2629291"/>
                </a:cubicBezTo>
                <a:cubicBezTo>
                  <a:pt x="4229129" y="2633177"/>
                  <a:pt x="4233501" y="2646293"/>
                  <a:pt x="4239330" y="2668638"/>
                </a:cubicBezTo>
                <a:cubicBezTo>
                  <a:pt x="4245159" y="2690012"/>
                  <a:pt x="4248074" y="2715273"/>
                  <a:pt x="4248074" y="2744419"/>
                </a:cubicBezTo>
                <a:cubicBezTo>
                  <a:pt x="4248074" y="2760936"/>
                  <a:pt x="4246617" y="2777938"/>
                  <a:pt x="4243701" y="2795425"/>
                </a:cubicBezTo>
                <a:cubicBezTo>
                  <a:pt x="4240787" y="2811942"/>
                  <a:pt x="4235444" y="2828944"/>
                  <a:pt x="4227671" y="2846432"/>
                </a:cubicBezTo>
                <a:cubicBezTo>
                  <a:pt x="4203383" y="2861005"/>
                  <a:pt x="4174722" y="2871206"/>
                  <a:pt x="4141689" y="2877036"/>
                </a:cubicBezTo>
                <a:cubicBezTo>
                  <a:pt x="4109627" y="2882865"/>
                  <a:pt x="4078539" y="2885780"/>
                  <a:pt x="4048421" y="2885780"/>
                </a:cubicBezTo>
                <a:cubicBezTo>
                  <a:pt x="4038705" y="2885780"/>
                  <a:pt x="4029232" y="2885537"/>
                  <a:pt x="4020003" y="2885051"/>
                </a:cubicBezTo>
                <a:cubicBezTo>
                  <a:pt x="4010773" y="2884565"/>
                  <a:pt x="4001786" y="2883837"/>
                  <a:pt x="3993042" y="2882865"/>
                </a:cubicBezTo>
                <a:cubicBezTo>
                  <a:pt x="3973611" y="2880922"/>
                  <a:pt x="3958066" y="2879465"/>
                  <a:pt x="3946408" y="2878493"/>
                </a:cubicBezTo>
                <a:cubicBezTo>
                  <a:pt x="3938635" y="2877522"/>
                  <a:pt x="3931106" y="2876550"/>
                  <a:pt x="3923819" y="2875578"/>
                </a:cubicBezTo>
                <a:cubicBezTo>
                  <a:pt x="3916533" y="2874607"/>
                  <a:pt x="3909489" y="2873149"/>
                  <a:pt x="3902688" y="2871206"/>
                </a:cubicBezTo>
                <a:lnTo>
                  <a:pt x="3902688" y="2888694"/>
                </a:lnTo>
                <a:lnTo>
                  <a:pt x="3902688" y="2904725"/>
                </a:lnTo>
                <a:cubicBezTo>
                  <a:pt x="3902688" y="2907640"/>
                  <a:pt x="3902931" y="2910554"/>
                  <a:pt x="3903417" y="2913469"/>
                </a:cubicBezTo>
                <a:cubicBezTo>
                  <a:pt x="3903903" y="2916383"/>
                  <a:pt x="3904631" y="2919784"/>
                  <a:pt x="3905603" y="2923670"/>
                </a:cubicBezTo>
                <a:cubicBezTo>
                  <a:pt x="3926005" y="2931442"/>
                  <a:pt x="3947865" y="2936786"/>
                  <a:pt x="3971182" y="2939701"/>
                </a:cubicBezTo>
                <a:cubicBezTo>
                  <a:pt x="3996442" y="2942615"/>
                  <a:pt x="4022674" y="2944073"/>
                  <a:pt x="4049877" y="2944073"/>
                </a:cubicBezTo>
                <a:cubicBezTo>
                  <a:pt x="4094569" y="2944073"/>
                  <a:pt x="4137317" y="2939701"/>
                  <a:pt x="4178123" y="2930957"/>
                </a:cubicBezTo>
                <a:cubicBezTo>
                  <a:pt x="4218927" y="2922213"/>
                  <a:pt x="4249045" y="2909583"/>
                  <a:pt x="4268476" y="2893066"/>
                </a:cubicBezTo>
                <a:cubicBezTo>
                  <a:pt x="4289851" y="2923185"/>
                  <a:pt x="4304910" y="2952817"/>
                  <a:pt x="4313653" y="2981963"/>
                </a:cubicBezTo>
                <a:cubicBezTo>
                  <a:pt x="4322397" y="3011110"/>
                  <a:pt x="4326769" y="3037827"/>
                  <a:pt x="4326769" y="3062116"/>
                </a:cubicBezTo>
                <a:cubicBezTo>
                  <a:pt x="4326769" y="3100978"/>
                  <a:pt x="4318511" y="3134497"/>
                  <a:pt x="4301995" y="3162671"/>
                </a:cubicBezTo>
                <a:cubicBezTo>
                  <a:pt x="4286450" y="3189875"/>
                  <a:pt x="4267505" y="3208820"/>
                  <a:pt x="4245159" y="3219507"/>
                </a:cubicBezTo>
                <a:cubicBezTo>
                  <a:pt x="4233501" y="3224365"/>
                  <a:pt x="4208240" y="3229223"/>
                  <a:pt x="4169379" y="3234080"/>
                </a:cubicBezTo>
                <a:cubicBezTo>
                  <a:pt x="4149947" y="3236024"/>
                  <a:pt x="4129301" y="3237481"/>
                  <a:pt x="4107441" y="3238452"/>
                </a:cubicBezTo>
                <a:cubicBezTo>
                  <a:pt x="4085582" y="3239424"/>
                  <a:pt x="4062022" y="3239910"/>
                  <a:pt x="4036762" y="3239910"/>
                </a:cubicBezTo>
                <a:cubicBezTo>
                  <a:pt x="3993042" y="3239910"/>
                  <a:pt x="3947865" y="3238452"/>
                  <a:pt x="3901231" y="3235538"/>
                </a:cubicBezTo>
                <a:cubicBezTo>
                  <a:pt x="3877914" y="3233595"/>
                  <a:pt x="3855325" y="3231409"/>
                  <a:pt x="3833465" y="3228980"/>
                </a:cubicBezTo>
                <a:cubicBezTo>
                  <a:pt x="3811605" y="3226551"/>
                  <a:pt x="3790474" y="3223393"/>
                  <a:pt x="3770072" y="3219507"/>
                </a:cubicBezTo>
                <a:cubicBezTo>
                  <a:pt x="3729266" y="3211735"/>
                  <a:pt x="3694291" y="3202991"/>
                  <a:pt x="3665144" y="3193275"/>
                </a:cubicBezTo>
                <a:cubicBezTo>
                  <a:pt x="3636969" y="3183560"/>
                  <a:pt x="3618996" y="3170444"/>
                  <a:pt x="3611223" y="3153927"/>
                </a:cubicBezTo>
                <a:cubicBezTo>
                  <a:pt x="3602479" y="3134497"/>
                  <a:pt x="3595192" y="3100978"/>
                  <a:pt x="3589363" y="3053372"/>
                </a:cubicBezTo>
                <a:cubicBezTo>
                  <a:pt x="3583534" y="3005766"/>
                  <a:pt x="3579162" y="2950874"/>
                  <a:pt x="3576247" y="2888694"/>
                </a:cubicBezTo>
                <a:cubicBezTo>
                  <a:pt x="3574304" y="2857605"/>
                  <a:pt x="3573090" y="2825786"/>
                  <a:pt x="3572604" y="2793240"/>
                </a:cubicBezTo>
                <a:cubicBezTo>
                  <a:pt x="3572118" y="2760693"/>
                  <a:pt x="3571389" y="2727417"/>
                  <a:pt x="3570418" y="2693413"/>
                </a:cubicBezTo>
                <a:cubicBezTo>
                  <a:pt x="3569446" y="2659408"/>
                  <a:pt x="3568961" y="2626619"/>
                  <a:pt x="3568961" y="2595043"/>
                </a:cubicBezTo>
                <a:cubicBezTo>
                  <a:pt x="3568961" y="2563468"/>
                  <a:pt x="3568961" y="2533107"/>
                  <a:pt x="3568961" y="2503961"/>
                </a:cubicBezTo>
                <a:lnTo>
                  <a:pt x="3568961" y="2339283"/>
                </a:lnTo>
                <a:cubicBezTo>
                  <a:pt x="3568961" y="2326653"/>
                  <a:pt x="3568961" y="2314994"/>
                  <a:pt x="3568961" y="2304307"/>
                </a:cubicBezTo>
                <a:cubicBezTo>
                  <a:pt x="3568961" y="2293620"/>
                  <a:pt x="3569446" y="2283419"/>
                  <a:pt x="3570418" y="2273703"/>
                </a:cubicBezTo>
                <a:lnTo>
                  <a:pt x="3570418" y="2278075"/>
                </a:lnTo>
                <a:cubicBezTo>
                  <a:pt x="3599565" y="2262530"/>
                  <a:pt x="3633569" y="2248929"/>
                  <a:pt x="3672431" y="2237270"/>
                </a:cubicBezTo>
                <a:cubicBezTo>
                  <a:pt x="3710321" y="2225611"/>
                  <a:pt x="3749669" y="2216867"/>
                  <a:pt x="3790474" y="2211038"/>
                </a:cubicBezTo>
                <a:cubicBezTo>
                  <a:pt x="3831279" y="2205209"/>
                  <a:pt x="3872084" y="2200837"/>
                  <a:pt x="3912890" y="2197922"/>
                </a:cubicBezTo>
                <a:cubicBezTo>
                  <a:pt x="3953694" y="2195008"/>
                  <a:pt x="3992557" y="2193550"/>
                  <a:pt x="4029475" y="2193550"/>
                </a:cubicBezTo>
                <a:close/>
                <a:moveTo>
                  <a:pt x="7067378" y="2192093"/>
                </a:moveTo>
                <a:cubicBezTo>
                  <a:pt x="7082923" y="2192093"/>
                  <a:pt x="7098225" y="2192336"/>
                  <a:pt x="7113284" y="2192822"/>
                </a:cubicBezTo>
                <a:cubicBezTo>
                  <a:pt x="7128343" y="2193307"/>
                  <a:pt x="7143159" y="2194036"/>
                  <a:pt x="7157733" y="2195008"/>
                </a:cubicBezTo>
                <a:cubicBezTo>
                  <a:pt x="7187851" y="2196951"/>
                  <a:pt x="7215054" y="2199865"/>
                  <a:pt x="7239343" y="2203752"/>
                </a:cubicBezTo>
                <a:cubicBezTo>
                  <a:pt x="7264603" y="2207638"/>
                  <a:pt x="7286463" y="2212010"/>
                  <a:pt x="7304922" y="2216867"/>
                </a:cubicBezTo>
                <a:cubicBezTo>
                  <a:pt x="7324353" y="2220754"/>
                  <a:pt x="7338927" y="2226583"/>
                  <a:pt x="7348641" y="2234355"/>
                </a:cubicBezTo>
                <a:cubicBezTo>
                  <a:pt x="7354471" y="2238242"/>
                  <a:pt x="7361757" y="2254272"/>
                  <a:pt x="7370501" y="2282447"/>
                </a:cubicBezTo>
                <a:cubicBezTo>
                  <a:pt x="7375359" y="2296049"/>
                  <a:pt x="7380217" y="2311594"/>
                  <a:pt x="7385075" y="2329082"/>
                </a:cubicBezTo>
                <a:cubicBezTo>
                  <a:pt x="7389933" y="2346569"/>
                  <a:pt x="7394791" y="2366486"/>
                  <a:pt x="7399649" y="2388832"/>
                </a:cubicBezTo>
                <a:cubicBezTo>
                  <a:pt x="7404506" y="2411177"/>
                  <a:pt x="7409849" y="2434252"/>
                  <a:pt x="7415679" y="2458055"/>
                </a:cubicBezTo>
                <a:cubicBezTo>
                  <a:pt x="7421508" y="2481858"/>
                  <a:pt x="7427337" y="2507361"/>
                  <a:pt x="7433167" y="2534564"/>
                </a:cubicBezTo>
                <a:cubicBezTo>
                  <a:pt x="7438996" y="2561768"/>
                  <a:pt x="7444825" y="2589214"/>
                  <a:pt x="7450655" y="2616903"/>
                </a:cubicBezTo>
                <a:cubicBezTo>
                  <a:pt x="7456484" y="2644593"/>
                  <a:pt x="7461827" y="2672525"/>
                  <a:pt x="7466685" y="2700700"/>
                </a:cubicBezTo>
                <a:cubicBezTo>
                  <a:pt x="7471543" y="2728874"/>
                  <a:pt x="7476401" y="2756806"/>
                  <a:pt x="7481259" y="2784496"/>
                </a:cubicBezTo>
                <a:cubicBezTo>
                  <a:pt x="7486117" y="2812185"/>
                  <a:pt x="7490974" y="2840117"/>
                  <a:pt x="7495831" y="2868292"/>
                </a:cubicBezTo>
                <a:cubicBezTo>
                  <a:pt x="7504575" y="2923670"/>
                  <a:pt x="7511862" y="2973219"/>
                  <a:pt x="7517691" y="3016939"/>
                </a:cubicBezTo>
                <a:cubicBezTo>
                  <a:pt x="7523521" y="3060659"/>
                  <a:pt x="7527893" y="3097092"/>
                  <a:pt x="7530807" y="3126238"/>
                </a:cubicBezTo>
                <a:cubicBezTo>
                  <a:pt x="7533722" y="3155385"/>
                  <a:pt x="7533722" y="3172873"/>
                  <a:pt x="7530807" y="3178702"/>
                </a:cubicBezTo>
                <a:cubicBezTo>
                  <a:pt x="7525950" y="3186475"/>
                  <a:pt x="7515263" y="3193761"/>
                  <a:pt x="7498747" y="3200562"/>
                </a:cubicBezTo>
                <a:cubicBezTo>
                  <a:pt x="7483201" y="3207363"/>
                  <a:pt x="7462313" y="3213678"/>
                  <a:pt x="7436081" y="3219507"/>
                </a:cubicBezTo>
                <a:cubicBezTo>
                  <a:pt x="7410821" y="3225336"/>
                  <a:pt x="7384103" y="3229709"/>
                  <a:pt x="7355929" y="3232623"/>
                </a:cubicBezTo>
                <a:cubicBezTo>
                  <a:pt x="7326782" y="3235538"/>
                  <a:pt x="7300065" y="3236995"/>
                  <a:pt x="7275775" y="3236995"/>
                </a:cubicBezTo>
                <a:cubicBezTo>
                  <a:pt x="7250515" y="3236995"/>
                  <a:pt x="7229141" y="3235538"/>
                  <a:pt x="7211653" y="3232623"/>
                </a:cubicBezTo>
                <a:cubicBezTo>
                  <a:pt x="7194165" y="3229709"/>
                  <a:pt x="7182507" y="3224365"/>
                  <a:pt x="7176677" y="3216592"/>
                </a:cubicBezTo>
                <a:cubicBezTo>
                  <a:pt x="7175706" y="3214649"/>
                  <a:pt x="7174977" y="3210520"/>
                  <a:pt x="7174491" y="3204205"/>
                </a:cubicBezTo>
                <a:cubicBezTo>
                  <a:pt x="7174007" y="3197890"/>
                  <a:pt x="7172791" y="3189389"/>
                  <a:pt x="7170847" y="3178702"/>
                </a:cubicBezTo>
                <a:cubicBezTo>
                  <a:pt x="7168905" y="3168015"/>
                  <a:pt x="7167691" y="3157328"/>
                  <a:pt x="7167205" y="3146641"/>
                </a:cubicBezTo>
                <a:cubicBezTo>
                  <a:pt x="7166719" y="3135954"/>
                  <a:pt x="7165991" y="3124781"/>
                  <a:pt x="7165019" y="3113122"/>
                </a:cubicBezTo>
                <a:cubicBezTo>
                  <a:pt x="7163076" y="3099521"/>
                  <a:pt x="7161375" y="3084947"/>
                  <a:pt x="7159918" y="3069403"/>
                </a:cubicBezTo>
                <a:cubicBezTo>
                  <a:pt x="7158461" y="3053858"/>
                  <a:pt x="7156761" y="3037827"/>
                  <a:pt x="7154817" y="3021311"/>
                </a:cubicBezTo>
                <a:cubicBezTo>
                  <a:pt x="7145102" y="3022283"/>
                  <a:pt x="7133443" y="3023740"/>
                  <a:pt x="7119841" y="3025683"/>
                </a:cubicBezTo>
                <a:cubicBezTo>
                  <a:pt x="7114012" y="3026654"/>
                  <a:pt x="7107697" y="3027140"/>
                  <a:pt x="7100896" y="3027140"/>
                </a:cubicBezTo>
                <a:cubicBezTo>
                  <a:pt x="7094096" y="3027140"/>
                  <a:pt x="7086809" y="3027140"/>
                  <a:pt x="7079037" y="3027140"/>
                </a:cubicBezTo>
                <a:cubicBezTo>
                  <a:pt x="7060577" y="3027140"/>
                  <a:pt x="7043089" y="3025197"/>
                  <a:pt x="7026573" y="3021311"/>
                </a:cubicBezTo>
                <a:cubicBezTo>
                  <a:pt x="7022687" y="3051429"/>
                  <a:pt x="7019772" y="3084462"/>
                  <a:pt x="7017829" y="3120409"/>
                </a:cubicBezTo>
                <a:cubicBezTo>
                  <a:pt x="7016857" y="3154413"/>
                  <a:pt x="7013943" y="3185503"/>
                  <a:pt x="7009085" y="3213678"/>
                </a:cubicBezTo>
                <a:lnTo>
                  <a:pt x="7006170" y="3219507"/>
                </a:lnTo>
                <a:cubicBezTo>
                  <a:pt x="6995483" y="3227280"/>
                  <a:pt x="6979939" y="3232623"/>
                  <a:pt x="6959535" y="3235538"/>
                </a:cubicBezTo>
                <a:cubicBezTo>
                  <a:pt x="6939133" y="3238452"/>
                  <a:pt x="6915816" y="3239910"/>
                  <a:pt x="6889585" y="3239910"/>
                </a:cubicBezTo>
                <a:cubicBezTo>
                  <a:pt x="6862381" y="3239910"/>
                  <a:pt x="6833235" y="3238452"/>
                  <a:pt x="6802145" y="3235538"/>
                </a:cubicBezTo>
                <a:cubicBezTo>
                  <a:pt x="6772027" y="3232623"/>
                  <a:pt x="6744337" y="3228251"/>
                  <a:pt x="6719077" y="3222422"/>
                </a:cubicBezTo>
                <a:cubicBezTo>
                  <a:pt x="6694789" y="3216592"/>
                  <a:pt x="6674386" y="3210763"/>
                  <a:pt x="6657869" y="3204934"/>
                </a:cubicBezTo>
                <a:cubicBezTo>
                  <a:pt x="6642325" y="3199105"/>
                  <a:pt x="6634553" y="3192304"/>
                  <a:pt x="6634553" y="3184531"/>
                </a:cubicBezTo>
                <a:cubicBezTo>
                  <a:pt x="6634553" y="3182588"/>
                  <a:pt x="6634795" y="3176759"/>
                  <a:pt x="6635281" y="3167043"/>
                </a:cubicBezTo>
                <a:cubicBezTo>
                  <a:pt x="6635767" y="3157328"/>
                  <a:pt x="6636495" y="3142755"/>
                  <a:pt x="6637467" y="3123324"/>
                </a:cubicBezTo>
                <a:cubicBezTo>
                  <a:pt x="6639411" y="3085433"/>
                  <a:pt x="6642325" y="3037342"/>
                  <a:pt x="6646211" y="2979049"/>
                </a:cubicBezTo>
                <a:cubicBezTo>
                  <a:pt x="6650097" y="2922698"/>
                  <a:pt x="6655927" y="2858091"/>
                  <a:pt x="6663699" y="2785224"/>
                </a:cubicBezTo>
                <a:cubicBezTo>
                  <a:pt x="6667585" y="2749277"/>
                  <a:pt x="6671958" y="2713815"/>
                  <a:pt x="6676815" y="2678840"/>
                </a:cubicBezTo>
                <a:cubicBezTo>
                  <a:pt x="6681673" y="2643864"/>
                  <a:pt x="6687016" y="2608888"/>
                  <a:pt x="6692845" y="2573912"/>
                </a:cubicBezTo>
                <a:cubicBezTo>
                  <a:pt x="6698675" y="2538936"/>
                  <a:pt x="6704990" y="2505175"/>
                  <a:pt x="6711791" y="2472628"/>
                </a:cubicBezTo>
                <a:cubicBezTo>
                  <a:pt x="6718592" y="2440081"/>
                  <a:pt x="6725879" y="2408749"/>
                  <a:pt x="6733651" y="2378631"/>
                </a:cubicBezTo>
                <a:cubicBezTo>
                  <a:pt x="6750167" y="2317423"/>
                  <a:pt x="6768141" y="2269331"/>
                  <a:pt x="6787571" y="2234355"/>
                </a:cubicBezTo>
                <a:cubicBezTo>
                  <a:pt x="6816718" y="2220754"/>
                  <a:pt x="6857523" y="2210067"/>
                  <a:pt x="6909987" y="2202294"/>
                </a:cubicBezTo>
                <a:cubicBezTo>
                  <a:pt x="6935247" y="2198408"/>
                  <a:pt x="6960993" y="2195736"/>
                  <a:pt x="6987225" y="2194279"/>
                </a:cubicBezTo>
                <a:cubicBezTo>
                  <a:pt x="7013457" y="2192822"/>
                  <a:pt x="7040175" y="2192093"/>
                  <a:pt x="7067378" y="2192093"/>
                </a:cubicBezTo>
                <a:close/>
                <a:moveTo>
                  <a:pt x="2871959" y="2192093"/>
                </a:moveTo>
                <a:cubicBezTo>
                  <a:pt x="2901106" y="2192093"/>
                  <a:pt x="2923209" y="2201323"/>
                  <a:pt x="2938267" y="2219782"/>
                </a:cubicBezTo>
                <a:cubicBezTo>
                  <a:pt x="2953327" y="2238242"/>
                  <a:pt x="2966200" y="2259130"/>
                  <a:pt x="2976886" y="2282447"/>
                </a:cubicBezTo>
                <a:cubicBezTo>
                  <a:pt x="2990488" y="2310622"/>
                  <a:pt x="3002147" y="2338797"/>
                  <a:pt x="3011862" y="2366972"/>
                </a:cubicBezTo>
                <a:cubicBezTo>
                  <a:pt x="3021578" y="2395147"/>
                  <a:pt x="3030322" y="2423808"/>
                  <a:pt x="3038094" y="2452954"/>
                </a:cubicBezTo>
                <a:cubicBezTo>
                  <a:pt x="3045867" y="2479186"/>
                  <a:pt x="3053153" y="2505418"/>
                  <a:pt x="3059954" y="2531650"/>
                </a:cubicBezTo>
                <a:cubicBezTo>
                  <a:pt x="3066755" y="2557882"/>
                  <a:pt x="3073070" y="2584113"/>
                  <a:pt x="3078899" y="2610345"/>
                </a:cubicBezTo>
                <a:cubicBezTo>
                  <a:pt x="3106103" y="2546223"/>
                  <a:pt x="3134278" y="2482829"/>
                  <a:pt x="3163424" y="2420164"/>
                </a:cubicBezTo>
                <a:cubicBezTo>
                  <a:pt x="3192571" y="2357499"/>
                  <a:pt x="3222689" y="2295077"/>
                  <a:pt x="3253778" y="2232898"/>
                </a:cubicBezTo>
                <a:cubicBezTo>
                  <a:pt x="3263494" y="2213467"/>
                  <a:pt x="3271266" y="2200351"/>
                  <a:pt x="3277095" y="2193550"/>
                </a:cubicBezTo>
                <a:lnTo>
                  <a:pt x="3282925" y="2196465"/>
                </a:lnTo>
                <a:cubicBezTo>
                  <a:pt x="3299441" y="2191607"/>
                  <a:pt x="3321787" y="2196465"/>
                  <a:pt x="3349962" y="2211038"/>
                </a:cubicBezTo>
                <a:cubicBezTo>
                  <a:pt x="3380080" y="2226583"/>
                  <a:pt x="3409227" y="2244557"/>
                  <a:pt x="3437401" y="2264959"/>
                </a:cubicBezTo>
                <a:cubicBezTo>
                  <a:pt x="3465576" y="2285362"/>
                  <a:pt x="3490351" y="2308679"/>
                  <a:pt x="3511725" y="2334911"/>
                </a:cubicBezTo>
                <a:cubicBezTo>
                  <a:pt x="3532127" y="2360171"/>
                  <a:pt x="3541843" y="2380574"/>
                  <a:pt x="3540872" y="2396118"/>
                </a:cubicBezTo>
                <a:cubicBezTo>
                  <a:pt x="3539900" y="2402919"/>
                  <a:pt x="3536256" y="2413606"/>
                  <a:pt x="3529941" y="2428180"/>
                </a:cubicBezTo>
                <a:cubicBezTo>
                  <a:pt x="3523626" y="2442753"/>
                  <a:pt x="3516825" y="2457812"/>
                  <a:pt x="3509539" y="2473357"/>
                </a:cubicBezTo>
                <a:cubicBezTo>
                  <a:pt x="3502252" y="2488901"/>
                  <a:pt x="3494723" y="2503718"/>
                  <a:pt x="3486950" y="2517805"/>
                </a:cubicBezTo>
                <a:cubicBezTo>
                  <a:pt x="3479178" y="2531893"/>
                  <a:pt x="3473349" y="2542337"/>
                  <a:pt x="3469463" y="2549138"/>
                </a:cubicBezTo>
                <a:cubicBezTo>
                  <a:pt x="3458775" y="2567597"/>
                  <a:pt x="3448088" y="2586542"/>
                  <a:pt x="3437401" y="2605973"/>
                </a:cubicBezTo>
                <a:cubicBezTo>
                  <a:pt x="3426714" y="2625404"/>
                  <a:pt x="3415541" y="2645321"/>
                  <a:pt x="3403883" y="2665723"/>
                </a:cubicBezTo>
                <a:cubicBezTo>
                  <a:pt x="3382509" y="2702642"/>
                  <a:pt x="3360891" y="2739318"/>
                  <a:pt x="3339032" y="2775752"/>
                </a:cubicBezTo>
                <a:cubicBezTo>
                  <a:pt x="3317172" y="2812185"/>
                  <a:pt x="3294583" y="2848375"/>
                  <a:pt x="3271266" y="2884322"/>
                </a:cubicBezTo>
                <a:cubicBezTo>
                  <a:pt x="3261551" y="2898896"/>
                  <a:pt x="3253049" y="2911526"/>
                  <a:pt x="3245763" y="2922213"/>
                </a:cubicBezTo>
                <a:cubicBezTo>
                  <a:pt x="3238476" y="2932900"/>
                  <a:pt x="3232404" y="2941644"/>
                  <a:pt x="3227546" y="2948445"/>
                </a:cubicBezTo>
                <a:cubicBezTo>
                  <a:pt x="3226575" y="2959132"/>
                  <a:pt x="3225846" y="2970062"/>
                  <a:pt x="3225360" y="2981234"/>
                </a:cubicBezTo>
                <a:cubicBezTo>
                  <a:pt x="3224875" y="2992407"/>
                  <a:pt x="3224632" y="3004795"/>
                  <a:pt x="3224632" y="3018396"/>
                </a:cubicBezTo>
                <a:lnTo>
                  <a:pt x="3224632" y="3092720"/>
                </a:lnTo>
                <a:cubicBezTo>
                  <a:pt x="3224632" y="3104378"/>
                  <a:pt x="3224632" y="3115308"/>
                  <a:pt x="3224632" y="3125510"/>
                </a:cubicBezTo>
                <a:cubicBezTo>
                  <a:pt x="3224632" y="3135711"/>
                  <a:pt x="3224146" y="3145669"/>
                  <a:pt x="3223174" y="3155385"/>
                </a:cubicBezTo>
                <a:cubicBezTo>
                  <a:pt x="3222203" y="3173844"/>
                  <a:pt x="3219288" y="3185989"/>
                  <a:pt x="3214430" y="3191818"/>
                </a:cubicBezTo>
                <a:cubicBezTo>
                  <a:pt x="3211516" y="3196676"/>
                  <a:pt x="3202286" y="3201048"/>
                  <a:pt x="3186741" y="3204934"/>
                </a:cubicBezTo>
                <a:cubicBezTo>
                  <a:pt x="3152737" y="3214649"/>
                  <a:pt x="3118247" y="3221936"/>
                  <a:pt x="3083271" y="3226794"/>
                </a:cubicBezTo>
                <a:cubicBezTo>
                  <a:pt x="3048295" y="3231651"/>
                  <a:pt x="3013320" y="3235052"/>
                  <a:pt x="2978344" y="3236995"/>
                </a:cubicBezTo>
                <a:cubicBezTo>
                  <a:pt x="2954055" y="3238938"/>
                  <a:pt x="2932195" y="3238938"/>
                  <a:pt x="2912764" y="3236995"/>
                </a:cubicBezTo>
                <a:cubicBezTo>
                  <a:pt x="2894305" y="3236024"/>
                  <a:pt x="2881189" y="3232137"/>
                  <a:pt x="2873416" y="3225336"/>
                </a:cubicBezTo>
                <a:cubicBezTo>
                  <a:pt x="2872445" y="3222422"/>
                  <a:pt x="2870988" y="3214164"/>
                  <a:pt x="2869044" y="3200562"/>
                </a:cubicBezTo>
                <a:cubicBezTo>
                  <a:pt x="2868073" y="3193761"/>
                  <a:pt x="2867587" y="3186475"/>
                  <a:pt x="2867587" y="3178702"/>
                </a:cubicBezTo>
                <a:cubicBezTo>
                  <a:pt x="2867587" y="3170930"/>
                  <a:pt x="2867587" y="3162186"/>
                  <a:pt x="2867587" y="3152470"/>
                </a:cubicBezTo>
                <a:lnTo>
                  <a:pt x="2867587" y="3091263"/>
                </a:lnTo>
                <a:lnTo>
                  <a:pt x="2867587" y="3028598"/>
                </a:lnTo>
                <a:lnTo>
                  <a:pt x="2867587" y="2977591"/>
                </a:lnTo>
                <a:lnTo>
                  <a:pt x="2867587" y="2948445"/>
                </a:lnTo>
                <a:cubicBezTo>
                  <a:pt x="2859815" y="2926099"/>
                  <a:pt x="2850828" y="2903510"/>
                  <a:pt x="2840627" y="2880679"/>
                </a:cubicBezTo>
                <a:cubicBezTo>
                  <a:pt x="2830425" y="2857848"/>
                  <a:pt x="2819981" y="2835745"/>
                  <a:pt x="2809294" y="2814371"/>
                </a:cubicBezTo>
                <a:cubicBezTo>
                  <a:pt x="2800550" y="2796883"/>
                  <a:pt x="2791320" y="2778424"/>
                  <a:pt x="2781605" y="2758993"/>
                </a:cubicBezTo>
                <a:cubicBezTo>
                  <a:pt x="2771890" y="2739561"/>
                  <a:pt x="2761688" y="2719159"/>
                  <a:pt x="2751001" y="2697785"/>
                </a:cubicBezTo>
                <a:cubicBezTo>
                  <a:pt x="2729627" y="2656980"/>
                  <a:pt x="2707767" y="2616660"/>
                  <a:pt x="2685421" y="2576827"/>
                </a:cubicBezTo>
                <a:cubicBezTo>
                  <a:pt x="2663076" y="2536993"/>
                  <a:pt x="2639273" y="2497645"/>
                  <a:pt x="2614013" y="2458784"/>
                </a:cubicBezTo>
                <a:cubicBezTo>
                  <a:pt x="2589724" y="2421865"/>
                  <a:pt x="2568835" y="2394176"/>
                  <a:pt x="2551348" y="2375716"/>
                </a:cubicBezTo>
                <a:cubicBezTo>
                  <a:pt x="2565921" y="2355313"/>
                  <a:pt x="2585838" y="2334182"/>
                  <a:pt x="2611098" y="2312322"/>
                </a:cubicBezTo>
                <a:cubicBezTo>
                  <a:pt x="2636358" y="2290462"/>
                  <a:pt x="2664047" y="2270789"/>
                  <a:pt x="2694166" y="2253301"/>
                </a:cubicBezTo>
                <a:cubicBezTo>
                  <a:pt x="2724284" y="2235813"/>
                  <a:pt x="2754887" y="2221240"/>
                  <a:pt x="2785977" y="2209581"/>
                </a:cubicBezTo>
                <a:cubicBezTo>
                  <a:pt x="2817067" y="2197922"/>
                  <a:pt x="2845727" y="2192093"/>
                  <a:pt x="2871959" y="2192093"/>
                </a:cubicBezTo>
                <a:close/>
                <a:moveTo>
                  <a:pt x="1988163" y="2187721"/>
                </a:moveTo>
                <a:cubicBezTo>
                  <a:pt x="2012452" y="2187721"/>
                  <a:pt x="2034797" y="2189178"/>
                  <a:pt x="2055200" y="2192093"/>
                </a:cubicBezTo>
                <a:cubicBezTo>
                  <a:pt x="2053257" y="2241642"/>
                  <a:pt x="2051800" y="2290220"/>
                  <a:pt x="2050828" y="2337825"/>
                </a:cubicBezTo>
                <a:cubicBezTo>
                  <a:pt x="2049856" y="2385432"/>
                  <a:pt x="2049371" y="2433037"/>
                  <a:pt x="2049371" y="2480644"/>
                </a:cubicBezTo>
                <a:cubicBezTo>
                  <a:pt x="2049371" y="2562254"/>
                  <a:pt x="2050343" y="2643135"/>
                  <a:pt x="2052285" y="2723288"/>
                </a:cubicBezTo>
                <a:cubicBezTo>
                  <a:pt x="2054228" y="2803441"/>
                  <a:pt x="2060544" y="2883837"/>
                  <a:pt x="2071230" y="2964475"/>
                </a:cubicBezTo>
                <a:cubicBezTo>
                  <a:pt x="2081917" y="2969333"/>
                  <a:pt x="2093090" y="2970790"/>
                  <a:pt x="2104749" y="2968847"/>
                </a:cubicBezTo>
                <a:cubicBezTo>
                  <a:pt x="2117379" y="2966904"/>
                  <a:pt x="2128552" y="2963990"/>
                  <a:pt x="2138268" y="2960103"/>
                </a:cubicBezTo>
                <a:cubicBezTo>
                  <a:pt x="2132438" y="2858091"/>
                  <a:pt x="2127580" y="2756806"/>
                  <a:pt x="2123694" y="2656251"/>
                </a:cubicBezTo>
                <a:cubicBezTo>
                  <a:pt x="2119808" y="2555696"/>
                  <a:pt x="2117865" y="2454411"/>
                  <a:pt x="2117865" y="2352399"/>
                </a:cubicBezTo>
                <a:cubicBezTo>
                  <a:pt x="2117865" y="2312565"/>
                  <a:pt x="2119322" y="2280504"/>
                  <a:pt x="2122238" y="2256215"/>
                </a:cubicBezTo>
                <a:cubicBezTo>
                  <a:pt x="2125151" y="2230955"/>
                  <a:pt x="2129523" y="2216382"/>
                  <a:pt x="2135353" y="2212496"/>
                </a:cubicBezTo>
                <a:lnTo>
                  <a:pt x="2142639" y="2219782"/>
                </a:lnTo>
                <a:cubicBezTo>
                  <a:pt x="2156241" y="2210067"/>
                  <a:pt x="2174943" y="2203509"/>
                  <a:pt x="2198746" y="2200108"/>
                </a:cubicBezTo>
                <a:cubicBezTo>
                  <a:pt x="2222550" y="2196708"/>
                  <a:pt x="2242709" y="2195008"/>
                  <a:pt x="2259225" y="2195008"/>
                </a:cubicBezTo>
                <a:cubicBezTo>
                  <a:pt x="2268942" y="2195008"/>
                  <a:pt x="2286429" y="2195493"/>
                  <a:pt x="2311689" y="2196465"/>
                </a:cubicBezTo>
                <a:cubicBezTo>
                  <a:pt x="2336949" y="2197437"/>
                  <a:pt x="2363667" y="2198894"/>
                  <a:pt x="2391842" y="2200837"/>
                </a:cubicBezTo>
                <a:cubicBezTo>
                  <a:pt x="2420018" y="2202780"/>
                  <a:pt x="2446006" y="2205209"/>
                  <a:pt x="2469810" y="2208124"/>
                </a:cubicBezTo>
                <a:cubicBezTo>
                  <a:pt x="2493612" y="2211038"/>
                  <a:pt x="2508914" y="2214925"/>
                  <a:pt x="2515715" y="2219782"/>
                </a:cubicBezTo>
                <a:cubicBezTo>
                  <a:pt x="2517658" y="2225611"/>
                  <a:pt x="2518629" y="2242614"/>
                  <a:pt x="2518629" y="2270789"/>
                </a:cubicBezTo>
                <a:cubicBezTo>
                  <a:pt x="2518629" y="2285362"/>
                  <a:pt x="2518629" y="2302121"/>
                  <a:pt x="2518629" y="2321066"/>
                </a:cubicBezTo>
                <a:cubicBezTo>
                  <a:pt x="2518629" y="2340011"/>
                  <a:pt x="2518143" y="2360657"/>
                  <a:pt x="2517173" y="2383003"/>
                </a:cubicBezTo>
                <a:cubicBezTo>
                  <a:pt x="2516201" y="2427694"/>
                  <a:pt x="2514743" y="2478700"/>
                  <a:pt x="2512801" y="2536022"/>
                </a:cubicBezTo>
                <a:cubicBezTo>
                  <a:pt x="2511828" y="2564197"/>
                  <a:pt x="2510857" y="2592615"/>
                  <a:pt x="2509885" y="2621275"/>
                </a:cubicBezTo>
                <a:cubicBezTo>
                  <a:pt x="2508914" y="2649936"/>
                  <a:pt x="2507456" y="2678840"/>
                  <a:pt x="2505513" y="2707986"/>
                </a:cubicBezTo>
                <a:cubicBezTo>
                  <a:pt x="2503571" y="2737132"/>
                  <a:pt x="2502113" y="2766279"/>
                  <a:pt x="2501142" y="2795425"/>
                </a:cubicBezTo>
                <a:cubicBezTo>
                  <a:pt x="2500171" y="2824572"/>
                  <a:pt x="2498712" y="2853233"/>
                  <a:pt x="2496770" y="2881408"/>
                </a:cubicBezTo>
                <a:cubicBezTo>
                  <a:pt x="2493855" y="2935815"/>
                  <a:pt x="2490941" y="2987307"/>
                  <a:pt x="2488026" y="3035884"/>
                </a:cubicBezTo>
                <a:cubicBezTo>
                  <a:pt x="2485112" y="3081547"/>
                  <a:pt x="2482196" y="3119923"/>
                  <a:pt x="2479282" y="3151013"/>
                </a:cubicBezTo>
                <a:cubicBezTo>
                  <a:pt x="2477338" y="3166558"/>
                  <a:pt x="2476124" y="3178945"/>
                  <a:pt x="2475638" y="3188175"/>
                </a:cubicBezTo>
                <a:cubicBezTo>
                  <a:pt x="2475152" y="3197404"/>
                  <a:pt x="2474424" y="3203962"/>
                  <a:pt x="2473452" y="3207849"/>
                </a:cubicBezTo>
                <a:cubicBezTo>
                  <a:pt x="2467623" y="3214649"/>
                  <a:pt x="2458636" y="3220236"/>
                  <a:pt x="2446492" y="3224608"/>
                </a:cubicBezTo>
                <a:cubicBezTo>
                  <a:pt x="2434348" y="3228980"/>
                  <a:pt x="2420746" y="3232380"/>
                  <a:pt x="2405687" y="3234809"/>
                </a:cubicBezTo>
                <a:cubicBezTo>
                  <a:pt x="2390628" y="3237238"/>
                  <a:pt x="2375811" y="3238938"/>
                  <a:pt x="2361238" y="3239910"/>
                </a:cubicBezTo>
                <a:cubicBezTo>
                  <a:pt x="2346666" y="3240881"/>
                  <a:pt x="2334520" y="3241367"/>
                  <a:pt x="2324806" y="3241367"/>
                </a:cubicBezTo>
                <a:cubicBezTo>
                  <a:pt x="2299545" y="3241367"/>
                  <a:pt x="2273556" y="3239424"/>
                  <a:pt x="2246838" y="3235538"/>
                </a:cubicBezTo>
                <a:cubicBezTo>
                  <a:pt x="2220121" y="3231651"/>
                  <a:pt x="2194617" y="3224851"/>
                  <a:pt x="2170329" y="3215135"/>
                </a:cubicBezTo>
                <a:cubicBezTo>
                  <a:pt x="2169358" y="3213192"/>
                  <a:pt x="2167900" y="3208820"/>
                  <a:pt x="2165957" y="3202019"/>
                </a:cubicBezTo>
                <a:lnTo>
                  <a:pt x="2161584" y="3180159"/>
                </a:lnTo>
                <a:cubicBezTo>
                  <a:pt x="2150898" y="3184046"/>
                  <a:pt x="2139239" y="3188175"/>
                  <a:pt x="2126609" y="3192547"/>
                </a:cubicBezTo>
                <a:cubicBezTo>
                  <a:pt x="2113979" y="3196919"/>
                  <a:pt x="2100863" y="3202019"/>
                  <a:pt x="2087261" y="3207849"/>
                </a:cubicBezTo>
                <a:cubicBezTo>
                  <a:pt x="2033826" y="3230194"/>
                  <a:pt x="1978447" y="3241367"/>
                  <a:pt x="1921126" y="3241367"/>
                </a:cubicBezTo>
                <a:cubicBezTo>
                  <a:pt x="1882264" y="3241367"/>
                  <a:pt x="1848503" y="3234566"/>
                  <a:pt x="1819842" y="3220964"/>
                </a:cubicBezTo>
                <a:cubicBezTo>
                  <a:pt x="1791181" y="3207363"/>
                  <a:pt x="1768593" y="3182102"/>
                  <a:pt x="1752076" y="3145183"/>
                </a:cubicBezTo>
                <a:cubicBezTo>
                  <a:pt x="1736532" y="3109236"/>
                  <a:pt x="1723416" y="3069646"/>
                  <a:pt x="1712728" y="3026412"/>
                </a:cubicBezTo>
                <a:cubicBezTo>
                  <a:pt x="1702042" y="2983178"/>
                  <a:pt x="1693541" y="2938972"/>
                  <a:pt x="1687225" y="2893795"/>
                </a:cubicBezTo>
                <a:cubicBezTo>
                  <a:pt x="1680911" y="2848618"/>
                  <a:pt x="1676295" y="2803441"/>
                  <a:pt x="1673381" y="2758264"/>
                </a:cubicBezTo>
                <a:cubicBezTo>
                  <a:pt x="1670466" y="2713087"/>
                  <a:pt x="1668037" y="2670581"/>
                  <a:pt x="1666094" y="2630748"/>
                </a:cubicBezTo>
                <a:cubicBezTo>
                  <a:pt x="1664151" y="2596743"/>
                  <a:pt x="1663180" y="2563468"/>
                  <a:pt x="1663180" y="2530921"/>
                </a:cubicBezTo>
                <a:cubicBezTo>
                  <a:pt x="1663180" y="2498374"/>
                  <a:pt x="1663665" y="2466070"/>
                  <a:pt x="1664637" y="2434009"/>
                </a:cubicBezTo>
                <a:cubicBezTo>
                  <a:pt x="1665609" y="2401948"/>
                  <a:pt x="1667066" y="2371344"/>
                  <a:pt x="1669009" y="2342197"/>
                </a:cubicBezTo>
                <a:cubicBezTo>
                  <a:pt x="1670952" y="2313051"/>
                  <a:pt x="1673381" y="2285362"/>
                  <a:pt x="1676295" y="2259130"/>
                </a:cubicBezTo>
                <a:cubicBezTo>
                  <a:pt x="1685040" y="2248443"/>
                  <a:pt x="1703013" y="2238727"/>
                  <a:pt x="1730217" y="2229984"/>
                </a:cubicBezTo>
                <a:cubicBezTo>
                  <a:pt x="1757420" y="2221240"/>
                  <a:pt x="1787052" y="2213710"/>
                  <a:pt x="1819113" y="2207395"/>
                </a:cubicBezTo>
                <a:cubicBezTo>
                  <a:pt x="1851174" y="2201080"/>
                  <a:pt x="1882993" y="2196222"/>
                  <a:pt x="1914569" y="2192822"/>
                </a:cubicBezTo>
                <a:cubicBezTo>
                  <a:pt x="1946143" y="2189421"/>
                  <a:pt x="1970675" y="2187721"/>
                  <a:pt x="1988163" y="2187721"/>
                </a:cubicBezTo>
                <a:close/>
                <a:moveTo>
                  <a:pt x="7067378" y="1906457"/>
                </a:moveTo>
                <a:cubicBezTo>
                  <a:pt x="7074179" y="1907429"/>
                  <a:pt x="7084866" y="1911801"/>
                  <a:pt x="7099439" y="1919573"/>
                </a:cubicBezTo>
                <a:cubicBezTo>
                  <a:pt x="7106241" y="1923460"/>
                  <a:pt x="7113284" y="1927346"/>
                  <a:pt x="7120571" y="1931232"/>
                </a:cubicBezTo>
                <a:cubicBezTo>
                  <a:pt x="7127857" y="1935118"/>
                  <a:pt x="7135387" y="1939490"/>
                  <a:pt x="7143159" y="1944348"/>
                </a:cubicBezTo>
                <a:cubicBezTo>
                  <a:pt x="7150931" y="1949206"/>
                  <a:pt x="7159189" y="1954549"/>
                  <a:pt x="7167933" y="1960378"/>
                </a:cubicBezTo>
                <a:cubicBezTo>
                  <a:pt x="7176677" y="1966208"/>
                  <a:pt x="7185421" y="1972523"/>
                  <a:pt x="7194165" y="1979324"/>
                </a:cubicBezTo>
                <a:cubicBezTo>
                  <a:pt x="7202909" y="1985153"/>
                  <a:pt x="7211168" y="1990739"/>
                  <a:pt x="7218939" y="1996083"/>
                </a:cubicBezTo>
                <a:cubicBezTo>
                  <a:pt x="7226713" y="2001426"/>
                  <a:pt x="7233999" y="2006527"/>
                  <a:pt x="7240800" y="2011385"/>
                </a:cubicBezTo>
                <a:cubicBezTo>
                  <a:pt x="7247601" y="2016242"/>
                  <a:pt x="7253915" y="2021100"/>
                  <a:pt x="7259745" y="2025958"/>
                </a:cubicBezTo>
                <a:cubicBezTo>
                  <a:pt x="7265574" y="2030816"/>
                  <a:pt x="7270919" y="2035674"/>
                  <a:pt x="7275775" y="2040531"/>
                </a:cubicBezTo>
                <a:cubicBezTo>
                  <a:pt x="7285491" y="2048304"/>
                  <a:pt x="7290349" y="2053647"/>
                  <a:pt x="7290349" y="2056562"/>
                </a:cubicBezTo>
                <a:cubicBezTo>
                  <a:pt x="7289377" y="2061420"/>
                  <a:pt x="7285005" y="2070649"/>
                  <a:pt x="7277233" y="2084251"/>
                </a:cubicBezTo>
                <a:cubicBezTo>
                  <a:pt x="7273347" y="2090080"/>
                  <a:pt x="7268489" y="2095910"/>
                  <a:pt x="7262659" y="2101739"/>
                </a:cubicBezTo>
                <a:cubicBezTo>
                  <a:pt x="7256831" y="2107568"/>
                  <a:pt x="7251001" y="2113397"/>
                  <a:pt x="7245171" y="2119227"/>
                </a:cubicBezTo>
                <a:cubicBezTo>
                  <a:pt x="7233513" y="2131857"/>
                  <a:pt x="7221855" y="2142058"/>
                  <a:pt x="7210196" y="2149831"/>
                </a:cubicBezTo>
                <a:cubicBezTo>
                  <a:pt x="7198537" y="2157603"/>
                  <a:pt x="7188335" y="2161489"/>
                  <a:pt x="7179592" y="2161489"/>
                </a:cubicBezTo>
                <a:cubicBezTo>
                  <a:pt x="7175706" y="2160518"/>
                  <a:pt x="7171577" y="2159303"/>
                  <a:pt x="7167205" y="2157846"/>
                </a:cubicBezTo>
                <a:cubicBezTo>
                  <a:pt x="7162833" y="2156389"/>
                  <a:pt x="7157247" y="2153717"/>
                  <a:pt x="7150445" y="2149831"/>
                </a:cubicBezTo>
                <a:cubicBezTo>
                  <a:pt x="7144616" y="2146916"/>
                  <a:pt x="7138787" y="2143516"/>
                  <a:pt x="7132957" y="2139629"/>
                </a:cubicBezTo>
                <a:cubicBezTo>
                  <a:pt x="7127129" y="2135743"/>
                  <a:pt x="7121299" y="2132343"/>
                  <a:pt x="7115469" y="2129428"/>
                </a:cubicBezTo>
                <a:cubicBezTo>
                  <a:pt x="7107697" y="2124570"/>
                  <a:pt x="7099925" y="2120198"/>
                  <a:pt x="7092153" y="2116312"/>
                </a:cubicBezTo>
                <a:cubicBezTo>
                  <a:pt x="7084381" y="2112426"/>
                  <a:pt x="7076608" y="2108054"/>
                  <a:pt x="7068835" y="2103196"/>
                </a:cubicBezTo>
                <a:cubicBezTo>
                  <a:pt x="7061063" y="2109025"/>
                  <a:pt x="7053048" y="2114369"/>
                  <a:pt x="7044789" y="2119227"/>
                </a:cubicBezTo>
                <a:cubicBezTo>
                  <a:pt x="7036531" y="2124084"/>
                  <a:pt x="7028517" y="2128942"/>
                  <a:pt x="7020743" y="2133800"/>
                </a:cubicBezTo>
                <a:cubicBezTo>
                  <a:pt x="7014914" y="2138658"/>
                  <a:pt x="7009085" y="2142544"/>
                  <a:pt x="7003255" y="2145459"/>
                </a:cubicBezTo>
                <a:cubicBezTo>
                  <a:pt x="6997427" y="2148373"/>
                  <a:pt x="6991111" y="2151774"/>
                  <a:pt x="6984311" y="2155660"/>
                </a:cubicBezTo>
                <a:cubicBezTo>
                  <a:pt x="6972651" y="2161489"/>
                  <a:pt x="6964880" y="2164404"/>
                  <a:pt x="6960993" y="2164404"/>
                </a:cubicBezTo>
                <a:cubicBezTo>
                  <a:pt x="6952249" y="2164404"/>
                  <a:pt x="6941077" y="2160518"/>
                  <a:pt x="6927475" y="2152745"/>
                </a:cubicBezTo>
                <a:cubicBezTo>
                  <a:pt x="6921645" y="2148859"/>
                  <a:pt x="6915816" y="2144244"/>
                  <a:pt x="6909987" y="2138901"/>
                </a:cubicBezTo>
                <a:cubicBezTo>
                  <a:pt x="6904157" y="2133557"/>
                  <a:pt x="6898329" y="2128456"/>
                  <a:pt x="6892499" y="2123599"/>
                </a:cubicBezTo>
                <a:cubicBezTo>
                  <a:pt x="6880841" y="2112912"/>
                  <a:pt x="6871125" y="2101739"/>
                  <a:pt x="6863353" y="2090080"/>
                </a:cubicBezTo>
                <a:cubicBezTo>
                  <a:pt x="6855581" y="2078422"/>
                  <a:pt x="6851694" y="2067735"/>
                  <a:pt x="6851694" y="2058019"/>
                </a:cubicBezTo>
                <a:lnTo>
                  <a:pt x="6845865" y="2056562"/>
                </a:lnTo>
                <a:cubicBezTo>
                  <a:pt x="6861409" y="2044903"/>
                  <a:pt x="6875983" y="2033730"/>
                  <a:pt x="6889585" y="2023043"/>
                </a:cubicBezTo>
                <a:cubicBezTo>
                  <a:pt x="6903186" y="2012356"/>
                  <a:pt x="6917273" y="2002155"/>
                  <a:pt x="6931847" y="1992439"/>
                </a:cubicBezTo>
                <a:cubicBezTo>
                  <a:pt x="6942534" y="1983695"/>
                  <a:pt x="6953950" y="1975195"/>
                  <a:pt x="6966094" y="1966936"/>
                </a:cubicBezTo>
                <a:cubicBezTo>
                  <a:pt x="6978239" y="1958678"/>
                  <a:pt x="6991111" y="1950663"/>
                  <a:pt x="7004713" y="1942890"/>
                </a:cubicBezTo>
                <a:cubicBezTo>
                  <a:pt x="7017343" y="1935118"/>
                  <a:pt x="7029003" y="1928317"/>
                  <a:pt x="7039689" y="1922488"/>
                </a:cubicBezTo>
                <a:cubicBezTo>
                  <a:pt x="7050376" y="1916659"/>
                  <a:pt x="7059607" y="1911315"/>
                  <a:pt x="7067378" y="1906457"/>
                </a:cubicBezTo>
                <a:close/>
                <a:moveTo>
                  <a:pt x="3949323" y="1906457"/>
                </a:moveTo>
                <a:cubicBezTo>
                  <a:pt x="3956123" y="1907429"/>
                  <a:pt x="3966810" y="1911801"/>
                  <a:pt x="3981384" y="1919573"/>
                </a:cubicBezTo>
                <a:cubicBezTo>
                  <a:pt x="3988184" y="1923460"/>
                  <a:pt x="3995228" y="1927346"/>
                  <a:pt x="4002515" y="1931232"/>
                </a:cubicBezTo>
                <a:cubicBezTo>
                  <a:pt x="4009801" y="1935118"/>
                  <a:pt x="4017331" y="1939490"/>
                  <a:pt x="4025103" y="1944348"/>
                </a:cubicBezTo>
                <a:cubicBezTo>
                  <a:pt x="4032876" y="1949206"/>
                  <a:pt x="4041133" y="1954549"/>
                  <a:pt x="4049877" y="1960378"/>
                </a:cubicBezTo>
                <a:cubicBezTo>
                  <a:pt x="4058621" y="1966208"/>
                  <a:pt x="4067365" y="1972523"/>
                  <a:pt x="4076109" y="1979324"/>
                </a:cubicBezTo>
                <a:cubicBezTo>
                  <a:pt x="4084853" y="1985153"/>
                  <a:pt x="4093112" y="1990739"/>
                  <a:pt x="4100884" y="1996083"/>
                </a:cubicBezTo>
                <a:cubicBezTo>
                  <a:pt x="4108656" y="2001426"/>
                  <a:pt x="4115943" y="2006527"/>
                  <a:pt x="4122743" y="2011385"/>
                </a:cubicBezTo>
                <a:cubicBezTo>
                  <a:pt x="4129545" y="2016242"/>
                  <a:pt x="4135859" y="2021100"/>
                  <a:pt x="4141689" y="2025958"/>
                </a:cubicBezTo>
                <a:cubicBezTo>
                  <a:pt x="4147519" y="2030816"/>
                  <a:pt x="4152861" y="2035674"/>
                  <a:pt x="4157719" y="2040531"/>
                </a:cubicBezTo>
                <a:cubicBezTo>
                  <a:pt x="4167435" y="2048304"/>
                  <a:pt x="4172293" y="2053647"/>
                  <a:pt x="4172293" y="2056562"/>
                </a:cubicBezTo>
                <a:cubicBezTo>
                  <a:pt x="4171321" y="2061420"/>
                  <a:pt x="4166949" y="2070649"/>
                  <a:pt x="4159177" y="2084251"/>
                </a:cubicBezTo>
                <a:cubicBezTo>
                  <a:pt x="4155291" y="2090080"/>
                  <a:pt x="4150433" y="2095910"/>
                  <a:pt x="4144603" y="2101739"/>
                </a:cubicBezTo>
                <a:cubicBezTo>
                  <a:pt x="4138774" y="2107568"/>
                  <a:pt x="4132945" y="2113397"/>
                  <a:pt x="4127115" y="2119227"/>
                </a:cubicBezTo>
                <a:cubicBezTo>
                  <a:pt x="4115457" y="2131857"/>
                  <a:pt x="4103799" y="2142058"/>
                  <a:pt x="4092141" y="2149831"/>
                </a:cubicBezTo>
                <a:cubicBezTo>
                  <a:pt x="4080481" y="2157603"/>
                  <a:pt x="4070280" y="2161489"/>
                  <a:pt x="4061536" y="2161489"/>
                </a:cubicBezTo>
                <a:cubicBezTo>
                  <a:pt x="4057651" y="2160518"/>
                  <a:pt x="4053521" y="2159303"/>
                  <a:pt x="4049149" y="2157846"/>
                </a:cubicBezTo>
                <a:cubicBezTo>
                  <a:pt x="4044777" y="2156389"/>
                  <a:pt x="4039191" y="2153717"/>
                  <a:pt x="4032390" y="2149831"/>
                </a:cubicBezTo>
                <a:cubicBezTo>
                  <a:pt x="4026561" y="2146916"/>
                  <a:pt x="4020732" y="2143516"/>
                  <a:pt x="4014902" y="2139629"/>
                </a:cubicBezTo>
                <a:cubicBezTo>
                  <a:pt x="4009073" y="2135743"/>
                  <a:pt x="4003243" y="2132343"/>
                  <a:pt x="3997414" y="2129428"/>
                </a:cubicBezTo>
                <a:cubicBezTo>
                  <a:pt x="3989642" y="2124570"/>
                  <a:pt x="3981869" y="2120198"/>
                  <a:pt x="3974097" y="2116312"/>
                </a:cubicBezTo>
                <a:cubicBezTo>
                  <a:pt x="3966325" y="2112426"/>
                  <a:pt x="3958552" y="2108054"/>
                  <a:pt x="3950780" y="2103196"/>
                </a:cubicBezTo>
                <a:cubicBezTo>
                  <a:pt x="3943008" y="2109025"/>
                  <a:pt x="3934992" y="2114369"/>
                  <a:pt x="3926734" y="2119227"/>
                </a:cubicBezTo>
                <a:cubicBezTo>
                  <a:pt x="3918476" y="2124084"/>
                  <a:pt x="3910461" y="2128942"/>
                  <a:pt x="3902688" y="2133800"/>
                </a:cubicBezTo>
                <a:cubicBezTo>
                  <a:pt x="3896859" y="2138658"/>
                  <a:pt x="3891029" y="2142544"/>
                  <a:pt x="3885200" y="2145459"/>
                </a:cubicBezTo>
                <a:cubicBezTo>
                  <a:pt x="3879371" y="2148373"/>
                  <a:pt x="3873056" y="2151774"/>
                  <a:pt x="3866255" y="2155660"/>
                </a:cubicBezTo>
                <a:cubicBezTo>
                  <a:pt x="3854596" y="2161489"/>
                  <a:pt x="3846824" y="2164404"/>
                  <a:pt x="3842938" y="2164404"/>
                </a:cubicBezTo>
                <a:cubicBezTo>
                  <a:pt x="3834194" y="2164404"/>
                  <a:pt x="3823021" y="2160518"/>
                  <a:pt x="3809419" y="2152745"/>
                </a:cubicBezTo>
                <a:cubicBezTo>
                  <a:pt x="3803590" y="2148859"/>
                  <a:pt x="3797761" y="2144244"/>
                  <a:pt x="3791931" y="2138901"/>
                </a:cubicBezTo>
                <a:cubicBezTo>
                  <a:pt x="3786102" y="2133557"/>
                  <a:pt x="3780273" y="2128456"/>
                  <a:pt x="3774443" y="2123599"/>
                </a:cubicBezTo>
                <a:cubicBezTo>
                  <a:pt x="3762785" y="2112912"/>
                  <a:pt x="3753069" y="2101739"/>
                  <a:pt x="3745297" y="2090080"/>
                </a:cubicBezTo>
                <a:cubicBezTo>
                  <a:pt x="3737524" y="2078422"/>
                  <a:pt x="3733639" y="2067735"/>
                  <a:pt x="3733639" y="2058019"/>
                </a:cubicBezTo>
                <a:lnTo>
                  <a:pt x="3727809" y="2056562"/>
                </a:lnTo>
                <a:cubicBezTo>
                  <a:pt x="3743354" y="2044903"/>
                  <a:pt x="3757927" y="2033730"/>
                  <a:pt x="3771529" y="2023043"/>
                </a:cubicBezTo>
                <a:cubicBezTo>
                  <a:pt x="3785131" y="2012356"/>
                  <a:pt x="3799218" y="2002155"/>
                  <a:pt x="3813791" y="1992439"/>
                </a:cubicBezTo>
                <a:cubicBezTo>
                  <a:pt x="3824478" y="1983695"/>
                  <a:pt x="3835894" y="1975195"/>
                  <a:pt x="3848038" y="1966936"/>
                </a:cubicBezTo>
                <a:cubicBezTo>
                  <a:pt x="3860183" y="1958678"/>
                  <a:pt x="3873056" y="1950663"/>
                  <a:pt x="3886657" y="1942890"/>
                </a:cubicBezTo>
                <a:cubicBezTo>
                  <a:pt x="3899287" y="1935118"/>
                  <a:pt x="3910946" y="1928317"/>
                  <a:pt x="3921633" y="1922488"/>
                </a:cubicBezTo>
                <a:cubicBezTo>
                  <a:pt x="3932320" y="1916659"/>
                  <a:pt x="3941550" y="1911315"/>
                  <a:pt x="3949323" y="1906457"/>
                </a:cubicBezTo>
                <a:close/>
                <a:moveTo>
                  <a:pt x="8933497" y="622278"/>
                </a:moveTo>
                <a:cubicBezTo>
                  <a:pt x="8927668" y="622278"/>
                  <a:pt x="8923296" y="622764"/>
                  <a:pt x="8920382" y="623735"/>
                </a:cubicBezTo>
                <a:cubicBezTo>
                  <a:pt x="8919410" y="627621"/>
                  <a:pt x="8917953" y="635879"/>
                  <a:pt x="8916009" y="648510"/>
                </a:cubicBezTo>
                <a:cubicBezTo>
                  <a:pt x="8914066" y="664054"/>
                  <a:pt x="8912609" y="679599"/>
                  <a:pt x="8911637" y="695144"/>
                </a:cubicBezTo>
                <a:cubicBezTo>
                  <a:pt x="8910666" y="710689"/>
                  <a:pt x="8909209" y="726234"/>
                  <a:pt x="8907266" y="741778"/>
                </a:cubicBezTo>
                <a:lnTo>
                  <a:pt x="8902894" y="798614"/>
                </a:lnTo>
                <a:cubicBezTo>
                  <a:pt x="8900950" y="820960"/>
                  <a:pt x="8899250" y="844520"/>
                  <a:pt x="8897793" y="869294"/>
                </a:cubicBezTo>
                <a:cubicBezTo>
                  <a:pt x="8896335" y="894069"/>
                  <a:pt x="8894636" y="920058"/>
                  <a:pt x="8892692" y="947261"/>
                </a:cubicBezTo>
                <a:lnTo>
                  <a:pt x="8891235" y="947261"/>
                </a:lnTo>
                <a:cubicBezTo>
                  <a:pt x="8897064" y="949204"/>
                  <a:pt x="8903865" y="950176"/>
                  <a:pt x="8911637" y="950176"/>
                </a:cubicBezTo>
                <a:lnTo>
                  <a:pt x="8940784" y="950176"/>
                </a:lnTo>
                <a:cubicBezTo>
                  <a:pt x="8948557" y="950176"/>
                  <a:pt x="8956814" y="949933"/>
                  <a:pt x="8965559" y="949447"/>
                </a:cubicBezTo>
                <a:cubicBezTo>
                  <a:pt x="8974303" y="948961"/>
                  <a:pt x="8982560" y="947261"/>
                  <a:pt x="8990333" y="944347"/>
                </a:cubicBezTo>
                <a:cubicBezTo>
                  <a:pt x="8989362" y="936574"/>
                  <a:pt x="8988633" y="927102"/>
                  <a:pt x="8988147" y="915929"/>
                </a:cubicBezTo>
                <a:cubicBezTo>
                  <a:pt x="8987661" y="904756"/>
                  <a:pt x="8986447" y="891397"/>
                  <a:pt x="8984504" y="875852"/>
                </a:cubicBezTo>
                <a:cubicBezTo>
                  <a:pt x="8981590" y="843791"/>
                  <a:pt x="8978189" y="811973"/>
                  <a:pt x="8974303" y="780398"/>
                </a:cubicBezTo>
                <a:cubicBezTo>
                  <a:pt x="8970417" y="748822"/>
                  <a:pt x="8966045" y="717004"/>
                  <a:pt x="8961187" y="684943"/>
                </a:cubicBezTo>
                <a:cubicBezTo>
                  <a:pt x="8957300" y="655796"/>
                  <a:pt x="8954386" y="635394"/>
                  <a:pt x="8952442" y="623735"/>
                </a:cubicBezTo>
                <a:cubicBezTo>
                  <a:pt x="8951471" y="622764"/>
                  <a:pt x="8948557" y="622278"/>
                  <a:pt x="8943699" y="622278"/>
                </a:cubicBezTo>
                <a:close/>
                <a:moveTo>
                  <a:pt x="6599872" y="620820"/>
                </a:moveTo>
                <a:cubicBezTo>
                  <a:pt x="6594043" y="620820"/>
                  <a:pt x="6589671" y="621306"/>
                  <a:pt x="6586757" y="622278"/>
                </a:cubicBezTo>
                <a:cubicBezTo>
                  <a:pt x="6585785" y="626164"/>
                  <a:pt x="6584327" y="634422"/>
                  <a:pt x="6582384" y="647052"/>
                </a:cubicBezTo>
                <a:cubicBezTo>
                  <a:pt x="6580441" y="662597"/>
                  <a:pt x="6578984" y="678142"/>
                  <a:pt x="6578013" y="693687"/>
                </a:cubicBezTo>
                <a:cubicBezTo>
                  <a:pt x="6577041" y="709231"/>
                  <a:pt x="6575583" y="724776"/>
                  <a:pt x="6573641" y="740321"/>
                </a:cubicBezTo>
                <a:lnTo>
                  <a:pt x="6569269" y="797157"/>
                </a:lnTo>
                <a:cubicBezTo>
                  <a:pt x="6567325" y="819502"/>
                  <a:pt x="6565625" y="843063"/>
                  <a:pt x="6564168" y="867837"/>
                </a:cubicBezTo>
                <a:cubicBezTo>
                  <a:pt x="6562711" y="892612"/>
                  <a:pt x="6561010" y="918601"/>
                  <a:pt x="6559067" y="945804"/>
                </a:cubicBezTo>
                <a:lnTo>
                  <a:pt x="6557610" y="945804"/>
                </a:lnTo>
                <a:cubicBezTo>
                  <a:pt x="6563439" y="947747"/>
                  <a:pt x="6570239" y="948719"/>
                  <a:pt x="6578013" y="948719"/>
                </a:cubicBezTo>
                <a:lnTo>
                  <a:pt x="6607159" y="948719"/>
                </a:lnTo>
                <a:cubicBezTo>
                  <a:pt x="6614931" y="948719"/>
                  <a:pt x="6623189" y="948476"/>
                  <a:pt x="6631933" y="947990"/>
                </a:cubicBezTo>
                <a:cubicBezTo>
                  <a:pt x="6640678" y="947504"/>
                  <a:pt x="6648935" y="945804"/>
                  <a:pt x="6656708" y="942889"/>
                </a:cubicBezTo>
                <a:cubicBezTo>
                  <a:pt x="6655736" y="935117"/>
                  <a:pt x="6655007" y="925644"/>
                  <a:pt x="6654523" y="914471"/>
                </a:cubicBezTo>
                <a:cubicBezTo>
                  <a:pt x="6654037" y="903299"/>
                  <a:pt x="6652821" y="889940"/>
                  <a:pt x="6650879" y="874395"/>
                </a:cubicBezTo>
                <a:cubicBezTo>
                  <a:pt x="6647964" y="842334"/>
                  <a:pt x="6644563" y="810516"/>
                  <a:pt x="6640678" y="778940"/>
                </a:cubicBezTo>
                <a:cubicBezTo>
                  <a:pt x="6636791" y="747365"/>
                  <a:pt x="6632419" y="715547"/>
                  <a:pt x="6627561" y="683485"/>
                </a:cubicBezTo>
                <a:cubicBezTo>
                  <a:pt x="6623675" y="654339"/>
                  <a:pt x="6620761" y="633936"/>
                  <a:pt x="6618817" y="622278"/>
                </a:cubicBezTo>
                <a:cubicBezTo>
                  <a:pt x="6617845" y="621306"/>
                  <a:pt x="6614931" y="620820"/>
                  <a:pt x="6610074" y="620820"/>
                </a:cubicBezTo>
                <a:close/>
                <a:moveTo>
                  <a:pt x="2265998" y="620820"/>
                </a:moveTo>
                <a:cubicBezTo>
                  <a:pt x="2260169" y="620820"/>
                  <a:pt x="2255797" y="621306"/>
                  <a:pt x="2252882" y="622278"/>
                </a:cubicBezTo>
                <a:cubicBezTo>
                  <a:pt x="2251910" y="626164"/>
                  <a:pt x="2250453" y="634422"/>
                  <a:pt x="2248510" y="647052"/>
                </a:cubicBezTo>
                <a:cubicBezTo>
                  <a:pt x="2246567" y="662597"/>
                  <a:pt x="2245109" y="678142"/>
                  <a:pt x="2244138" y="693687"/>
                </a:cubicBezTo>
                <a:cubicBezTo>
                  <a:pt x="2243167" y="709231"/>
                  <a:pt x="2241709" y="724776"/>
                  <a:pt x="2239767" y="740321"/>
                </a:cubicBezTo>
                <a:lnTo>
                  <a:pt x="2235395" y="797157"/>
                </a:lnTo>
                <a:cubicBezTo>
                  <a:pt x="2233451" y="819502"/>
                  <a:pt x="2231750" y="843063"/>
                  <a:pt x="2230293" y="867837"/>
                </a:cubicBezTo>
                <a:cubicBezTo>
                  <a:pt x="2228837" y="892612"/>
                  <a:pt x="2227136" y="918601"/>
                  <a:pt x="2225192" y="945804"/>
                </a:cubicBezTo>
                <a:lnTo>
                  <a:pt x="2223736" y="945804"/>
                </a:lnTo>
                <a:cubicBezTo>
                  <a:pt x="2229565" y="947747"/>
                  <a:pt x="2236366" y="948719"/>
                  <a:pt x="2244138" y="948719"/>
                </a:cubicBezTo>
                <a:lnTo>
                  <a:pt x="2273284" y="948719"/>
                </a:lnTo>
                <a:cubicBezTo>
                  <a:pt x="2281058" y="948719"/>
                  <a:pt x="2289315" y="948476"/>
                  <a:pt x="2298059" y="947990"/>
                </a:cubicBezTo>
                <a:cubicBezTo>
                  <a:pt x="2306803" y="947504"/>
                  <a:pt x="2315061" y="945804"/>
                  <a:pt x="2322833" y="942889"/>
                </a:cubicBezTo>
                <a:cubicBezTo>
                  <a:pt x="2321862" y="935117"/>
                  <a:pt x="2321133" y="925644"/>
                  <a:pt x="2320648" y="914471"/>
                </a:cubicBezTo>
                <a:cubicBezTo>
                  <a:pt x="2320162" y="903299"/>
                  <a:pt x="2318948" y="889940"/>
                  <a:pt x="2317004" y="874395"/>
                </a:cubicBezTo>
                <a:cubicBezTo>
                  <a:pt x="2314090" y="842334"/>
                  <a:pt x="2310690" y="810516"/>
                  <a:pt x="2306803" y="778940"/>
                </a:cubicBezTo>
                <a:cubicBezTo>
                  <a:pt x="2302918" y="747365"/>
                  <a:pt x="2298545" y="715547"/>
                  <a:pt x="2293688" y="683485"/>
                </a:cubicBezTo>
                <a:cubicBezTo>
                  <a:pt x="2289801" y="654339"/>
                  <a:pt x="2286887" y="633936"/>
                  <a:pt x="2284943" y="622278"/>
                </a:cubicBezTo>
                <a:cubicBezTo>
                  <a:pt x="2283971" y="621306"/>
                  <a:pt x="2281058" y="620820"/>
                  <a:pt x="2276199" y="620820"/>
                </a:cubicBezTo>
                <a:close/>
                <a:moveTo>
                  <a:pt x="4771072" y="546497"/>
                </a:moveTo>
                <a:cubicBezTo>
                  <a:pt x="4768158" y="548440"/>
                  <a:pt x="4761843" y="549897"/>
                  <a:pt x="4752127" y="550869"/>
                </a:cubicBezTo>
                <a:cubicBezTo>
                  <a:pt x="4742411" y="551840"/>
                  <a:pt x="4733182" y="556212"/>
                  <a:pt x="4724438" y="563985"/>
                </a:cubicBezTo>
                <a:lnTo>
                  <a:pt x="4721523" y="840877"/>
                </a:lnTo>
                <a:lnTo>
                  <a:pt x="4718609" y="840877"/>
                </a:lnTo>
                <a:cubicBezTo>
                  <a:pt x="4723467" y="841848"/>
                  <a:pt x="4730753" y="842334"/>
                  <a:pt x="4740469" y="842334"/>
                </a:cubicBezTo>
                <a:lnTo>
                  <a:pt x="4760871" y="842334"/>
                </a:lnTo>
                <a:cubicBezTo>
                  <a:pt x="4765729" y="842334"/>
                  <a:pt x="4771072" y="841362"/>
                  <a:pt x="4776901" y="839419"/>
                </a:cubicBezTo>
                <a:cubicBezTo>
                  <a:pt x="4781759" y="828732"/>
                  <a:pt x="4784674" y="814159"/>
                  <a:pt x="4785645" y="795699"/>
                </a:cubicBezTo>
                <a:cubicBezTo>
                  <a:pt x="4787589" y="774325"/>
                  <a:pt x="4789046" y="753194"/>
                  <a:pt x="4790017" y="732306"/>
                </a:cubicBezTo>
                <a:cubicBezTo>
                  <a:pt x="4790989" y="711418"/>
                  <a:pt x="4791475" y="689801"/>
                  <a:pt x="4791475" y="667455"/>
                </a:cubicBezTo>
                <a:cubicBezTo>
                  <a:pt x="4791475" y="649967"/>
                  <a:pt x="4790989" y="632236"/>
                  <a:pt x="4790017" y="614262"/>
                </a:cubicBezTo>
                <a:cubicBezTo>
                  <a:pt x="4789046" y="596289"/>
                  <a:pt x="4786131" y="579044"/>
                  <a:pt x="4781274" y="562527"/>
                </a:cubicBezTo>
                <a:cubicBezTo>
                  <a:pt x="4778359" y="550869"/>
                  <a:pt x="4774959" y="545525"/>
                  <a:pt x="4771072" y="546497"/>
                </a:cubicBezTo>
                <a:close/>
                <a:moveTo>
                  <a:pt x="8744" y="367246"/>
                </a:moveTo>
                <a:lnTo>
                  <a:pt x="8744" y="368703"/>
                </a:lnTo>
                <a:cubicBezTo>
                  <a:pt x="6801" y="369675"/>
                  <a:pt x="3887" y="372104"/>
                  <a:pt x="0" y="375990"/>
                </a:cubicBezTo>
                <a:close/>
                <a:moveTo>
                  <a:pt x="5737831" y="311868"/>
                </a:moveTo>
                <a:lnTo>
                  <a:pt x="5736374" y="313325"/>
                </a:lnTo>
                <a:lnTo>
                  <a:pt x="5736373" y="313325"/>
                </a:lnTo>
                <a:cubicBezTo>
                  <a:pt x="5737345" y="313325"/>
                  <a:pt x="5737831" y="312839"/>
                  <a:pt x="5737831" y="311868"/>
                </a:cubicBezTo>
                <a:close/>
                <a:moveTo>
                  <a:pt x="1403957" y="311868"/>
                </a:moveTo>
                <a:lnTo>
                  <a:pt x="1402500" y="313325"/>
                </a:lnTo>
                <a:lnTo>
                  <a:pt x="1402500" y="313325"/>
                </a:lnTo>
                <a:cubicBezTo>
                  <a:pt x="1403471" y="313325"/>
                  <a:pt x="1403957" y="312839"/>
                  <a:pt x="1403957" y="311868"/>
                </a:cubicBezTo>
                <a:close/>
                <a:moveTo>
                  <a:pt x="3073546" y="306038"/>
                </a:moveTo>
                <a:cubicBezTo>
                  <a:pt x="3078404" y="306038"/>
                  <a:pt x="3086419" y="306281"/>
                  <a:pt x="3097592" y="306767"/>
                </a:cubicBezTo>
                <a:cubicBezTo>
                  <a:pt x="3108765" y="307253"/>
                  <a:pt x="3120424" y="307981"/>
                  <a:pt x="3132568" y="308953"/>
                </a:cubicBezTo>
                <a:cubicBezTo>
                  <a:pt x="3144712" y="309924"/>
                  <a:pt x="3155642" y="311382"/>
                  <a:pt x="3165358" y="313325"/>
                </a:cubicBezTo>
                <a:cubicBezTo>
                  <a:pt x="3175073" y="315268"/>
                  <a:pt x="3181388" y="318183"/>
                  <a:pt x="3184303" y="322069"/>
                </a:cubicBezTo>
                <a:cubicBezTo>
                  <a:pt x="3187217" y="325955"/>
                  <a:pt x="3194504" y="339071"/>
                  <a:pt x="3206163" y="361417"/>
                </a:cubicBezTo>
                <a:cubicBezTo>
                  <a:pt x="3230452" y="406108"/>
                  <a:pt x="3253283" y="451285"/>
                  <a:pt x="3274657" y="496948"/>
                </a:cubicBezTo>
                <a:cubicBezTo>
                  <a:pt x="3296031" y="542611"/>
                  <a:pt x="3316434" y="588759"/>
                  <a:pt x="3335865" y="635394"/>
                </a:cubicBezTo>
                <a:cubicBezTo>
                  <a:pt x="3340722" y="640251"/>
                  <a:pt x="3346066" y="641709"/>
                  <a:pt x="3351895" y="639766"/>
                </a:cubicBezTo>
                <a:cubicBezTo>
                  <a:pt x="3358696" y="637823"/>
                  <a:pt x="3362582" y="636365"/>
                  <a:pt x="3363554" y="635394"/>
                </a:cubicBezTo>
                <a:cubicBezTo>
                  <a:pt x="3385900" y="589731"/>
                  <a:pt x="3406788" y="544068"/>
                  <a:pt x="3426219" y="498405"/>
                </a:cubicBezTo>
                <a:cubicBezTo>
                  <a:pt x="3445650" y="452742"/>
                  <a:pt x="3465081" y="406594"/>
                  <a:pt x="3484512" y="359959"/>
                </a:cubicBezTo>
                <a:cubicBezTo>
                  <a:pt x="3493256" y="338585"/>
                  <a:pt x="3498600" y="326927"/>
                  <a:pt x="3500543" y="324983"/>
                </a:cubicBezTo>
                <a:cubicBezTo>
                  <a:pt x="3502486" y="320126"/>
                  <a:pt x="3507829" y="316725"/>
                  <a:pt x="3516573" y="314782"/>
                </a:cubicBezTo>
                <a:cubicBezTo>
                  <a:pt x="3525317" y="312839"/>
                  <a:pt x="3534790" y="311139"/>
                  <a:pt x="3544991" y="309682"/>
                </a:cubicBezTo>
                <a:cubicBezTo>
                  <a:pt x="3555192" y="308224"/>
                  <a:pt x="3565151" y="307496"/>
                  <a:pt x="3574866" y="307496"/>
                </a:cubicBezTo>
                <a:cubicBezTo>
                  <a:pt x="3584582" y="307496"/>
                  <a:pt x="3591383" y="307496"/>
                  <a:pt x="3595269" y="307496"/>
                </a:cubicBezTo>
                <a:cubicBezTo>
                  <a:pt x="3609842" y="307496"/>
                  <a:pt x="3630730" y="307739"/>
                  <a:pt x="3657934" y="308224"/>
                </a:cubicBezTo>
                <a:cubicBezTo>
                  <a:pt x="3685137" y="308710"/>
                  <a:pt x="3713555" y="310410"/>
                  <a:pt x="3743187" y="313325"/>
                </a:cubicBezTo>
                <a:cubicBezTo>
                  <a:pt x="3772820" y="316240"/>
                  <a:pt x="3800509" y="320369"/>
                  <a:pt x="3826255" y="325712"/>
                </a:cubicBezTo>
                <a:cubicBezTo>
                  <a:pt x="3852001" y="331056"/>
                  <a:pt x="3870703" y="338585"/>
                  <a:pt x="3882362" y="348301"/>
                </a:cubicBezTo>
                <a:cubicBezTo>
                  <a:pt x="3893049" y="394935"/>
                  <a:pt x="3899121" y="442784"/>
                  <a:pt x="3900578" y="491847"/>
                </a:cubicBezTo>
                <a:cubicBezTo>
                  <a:pt x="3902036" y="540910"/>
                  <a:pt x="3902765" y="589731"/>
                  <a:pt x="3902765" y="638308"/>
                </a:cubicBezTo>
                <a:cubicBezTo>
                  <a:pt x="3902765" y="747122"/>
                  <a:pt x="3899364" y="854964"/>
                  <a:pt x="3892563" y="961835"/>
                </a:cubicBezTo>
                <a:cubicBezTo>
                  <a:pt x="3885762" y="1068705"/>
                  <a:pt x="3874590" y="1175576"/>
                  <a:pt x="3859045" y="1282446"/>
                </a:cubicBezTo>
                <a:cubicBezTo>
                  <a:pt x="3852244" y="1289247"/>
                  <a:pt x="3840585" y="1294590"/>
                  <a:pt x="3824069" y="1298477"/>
                </a:cubicBezTo>
                <a:cubicBezTo>
                  <a:pt x="3796866" y="1305278"/>
                  <a:pt x="3769662" y="1310864"/>
                  <a:pt x="3742459" y="1315236"/>
                </a:cubicBezTo>
                <a:cubicBezTo>
                  <a:pt x="3715255" y="1319608"/>
                  <a:pt x="3687566" y="1321794"/>
                  <a:pt x="3659391" y="1321794"/>
                </a:cubicBezTo>
                <a:cubicBezTo>
                  <a:pt x="3652590" y="1321794"/>
                  <a:pt x="3643117" y="1321551"/>
                  <a:pt x="3630973" y="1321065"/>
                </a:cubicBezTo>
                <a:cubicBezTo>
                  <a:pt x="3618829" y="1320579"/>
                  <a:pt x="3606199" y="1319122"/>
                  <a:pt x="3593083" y="1316693"/>
                </a:cubicBezTo>
                <a:cubicBezTo>
                  <a:pt x="3579967" y="1314264"/>
                  <a:pt x="3567823" y="1311350"/>
                  <a:pt x="3556650" y="1307949"/>
                </a:cubicBezTo>
                <a:cubicBezTo>
                  <a:pt x="3545477" y="1304549"/>
                  <a:pt x="3537462" y="1299934"/>
                  <a:pt x="3532604" y="1294105"/>
                </a:cubicBezTo>
                <a:cubicBezTo>
                  <a:pt x="3532604" y="1291190"/>
                  <a:pt x="3534061" y="1280503"/>
                  <a:pt x="3536976" y="1262044"/>
                </a:cubicBezTo>
                <a:cubicBezTo>
                  <a:pt x="3539891" y="1242612"/>
                  <a:pt x="3542805" y="1219295"/>
                  <a:pt x="3545720" y="1192092"/>
                </a:cubicBezTo>
                <a:cubicBezTo>
                  <a:pt x="3549606" y="1160031"/>
                  <a:pt x="3552764" y="1127970"/>
                  <a:pt x="3555192" y="1095908"/>
                </a:cubicBezTo>
                <a:cubicBezTo>
                  <a:pt x="3557621" y="1063847"/>
                  <a:pt x="3559808" y="1031786"/>
                  <a:pt x="3561751" y="999725"/>
                </a:cubicBezTo>
                <a:cubicBezTo>
                  <a:pt x="3563693" y="965721"/>
                  <a:pt x="3563693" y="934145"/>
                  <a:pt x="3561751" y="904999"/>
                </a:cubicBezTo>
                <a:cubicBezTo>
                  <a:pt x="3559808" y="874881"/>
                  <a:pt x="3556893" y="850592"/>
                  <a:pt x="3553007" y="832133"/>
                </a:cubicBezTo>
                <a:cubicBezTo>
                  <a:pt x="3552035" y="830189"/>
                  <a:pt x="3549120" y="830189"/>
                  <a:pt x="3544262" y="832133"/>
                </a:cubicBezTo>
                <a:cubicBezTo>
                  <a:pt x="3539405" y="834076"/>
                  <a:pt x="3536976" y="835533"/>
                  <a:pt x="3536976" y="836505"/>
                </a:cubicBezTo>
                <a:cubicBezTo>
                  <a:pt x="3535033" y="847192"/>
                  <a:pt x="3532118" y="861279"/>
                  <a:pt x="3528232" y="878767"/>
                </a:cubicBezTo>
                <a:cubicBezTo>
                  <a:pt x="3522403" y="903056"/>
                  <a:pt x="3516816" y="926859"/>
                  <a:pt x="3511473" y="950176"/>
                </a:cubicBezTo>
                <a:cubicBezTo>
                  <a:pt x="3506129" y="973493"/>
                  <a:pt x="3500057" y="996810"/>
                  <a:pt x="3493256" y="1020128"/>
                </a:cubicBezTo>
                <a:cubicBezTo>
                  <a:pt x="3491313" y="1027900"/>
                  <a:pt x="3487670" y="1040044"/>
                  <a:pt x="3482326" y="1056561"/>
                </a:cubicBezTo>
                <a:cubicBezTo>
                  <a:pt x="3476983" y="1073077"/>
                  <a:pt x="3470910" y="1090079"/>
                  <a:pt x="3464110" y="1107567"/>
                </a:cubicBezTo>
                <a:cubicBezTo>
                  <a:pt x="3457308" y="1125055"/>
                  <a:pt x="3450265" y="1140843"/>
                  <a:pt x="3442978" y="1154930"/>
                </a:cubicBezTo>
                <a:cubicBezTo>
                  <a:pt x="3435692" y="1169018"/>
                  <a:pt x="3428162" y="1178490"/>
                  <a:pt x="3420390" y="1183348"/>
                </a:cubicBezTo>
                <a:cubicBezTo>
                  <a:pt x="3398044" y="1187234"/>
                  <a:pt x="3373270" y="1189177"/>
                  <a:pt x="3346066" y="1189177"/>
                </a:cubicBezTo>
                <a:cubicBezTo>
                  <a:pt x="3338294" y="1189177"/>
                  <a:pt x="3330521" y="1189177"/>
                  <a:pt x="3322749" y="1189177"/>
                </a:cubicBezTo>
                <a:cubicBezTo>
                  <a:pt x="3314977" y="1189177"/>
                  <a:pt x="3307204" y="1188691"/>
                  <a:pt x="3299432" y="1187720"/>
                </a:cubicBezTo>
                <a:cubicBezTo>
                  <a:pt x="3291660" y="1186748"/>
                  <a:pt x="3284616" y="1186020"/>
                  <a:pt x="3278301" y="1185534"/>
                </a:cubicBezTo>
                <a:cubicBezTo>
                  <a:pt x="3271986" y="1185048"/>
                  <a:pt x="3266399" y="1183834"/>
                  <a:pt x="3261541" y="1181891"/>
                </a:cubicBezTo>
                <a:cubicBezTo>
                  <a:pt x="3257655" y="1178976"/>
                  <a:pt x="3253040" y="1173389"/>
                  <a:pt x="3247697" y="1165131"/>
                </a:cubicBezTo>
                <a:cubicBezTo>
                  <a:pt x="3242353" y="1156873"/>
                  <a:pt x="3237495" y="1147644"/>
                  <a:pt x="3233124" y="1137442"/>
                </a:cubicBezTo>
                <a:cubicBezTo>
                  <a:pt x="3228751" y="1127241"/>
                  <a:pt x="3224622" y="1117525"/>
                  <a:pt x="3220736" y="1108296"/>
                </a:cubicBezTo>
                <a:cubicBezTo>
                  <a:pt x="3216850" y="1099066"/>
                  <a:pt x="3213935" y="1092022"/>
                  <a:pt x="3211992" y="1087165"/>
                </a:cubicBezTo>
                <a:cubicBezTo>
                  <a:pt x="3196447" y="1046359"/>
                  <a:pt x="3182117" y="1005069"/>
                  <a:pt x="3169001" y="963292"/>
                </a:cubicBezTo>
                <a:cubicBezTo>
                  <a:pt x="3155885" y="921515"/>
                  <a:pt x="3144955" y="878767"/>
                  <a:pt x="3136212" y="835047"/>
                </a:cubicBezTo>
                <a:cubicBezTo>
                  <a:pt x="3135240" y="834076"/>
                  <a:pt x="3132325" y="833590"/>
                  <a:pt x="3127468" y="833590"/>
                </a:cubicBezTo>
                <a:cubicBezTo>
                  <a:pt x="3125524" y="833590"/>
                  <a:pt x="3124067" y="834076"/>
                  <a:pt x="3123096" y="835047"/>
                </a:cubicBezTo>
                <a:cubicBezTo>
                  <a:pt x="3120181" y="858364"/>
                  <a:pt x="3118723" y="884596"/>
                  <a:pt x="3118723" y="913743"/>
                </a:cubicBezTo>
                <a:cubicBezTo>
                  <a:pt x="3118723" y="971064"/>
                  <a:pt x="3121153" y="1028629"/>
                  <a:pt x="3126010" y="1086436"/>
                </a:cubicBezTo>
                <a:cubicBezTo>
                  <a:pt x="3130867" y="1144243"/>
                  <a:pt x="3137668" y="1201322"/>
                  <a:pt x="3146413" y="1257672"/>
                </a:cubicBezTo>
                <a:cubicBezTo>
                  <a:pt x="3149327" y="1276131"/>
                  <a:pt x="3150785" y="1289247"/>
                  <a:pt x="3150785" y="1297019"/>
                </a:cubicBezTo>
                <a:cubicBezTo>
                  <a:pt x="3149813" y="1301877"/>
                  <a:pt x="3145684" y="1306006"/>
                  <a:pt x="3138397" y="1309406"/>
                </a:cubicBezTo>
                <a:cubicBezTo>
                  <a:pt x="3131111" y="1312807"/>
                  <a:pt x="3122609" y="1315479"/>
                  <a:pt x="3112894" y="1317422"/>
                </a:cubicBezTo>
                <a:cubicBezTo>
                  <a:pt x="3103179" y="1319365"/>
                  <a:pt x="3093949" y="1320822"/>
                  <a:pt x="3085205" y="1321794"/>
                </a:cubicBezTo>
                <a:cubicBezTo>
                  <a:pt x="3076461" y="1322765"/>
                  <a:pt x="3070146" y="1323251"/>
                  <a:pt x="3066260" y="1323251"/>
                </a:cubicBezTo>
                <a:cubicBezTo>
                  <a:pt x="3054601" y="1324223"/>
                  <a:pt x="3042699" y="1324708"/>
                  <a:pt x="3030556" y="1324708"/>
                </a:cubicBezTo>
                <a:cubicBezTo>
                  <a:pt x="3018411" y="1324708"/>
                  <a:pt x="3005538" y="1324708"/>
                  <a:pt x="2991936" y="1324708"/>
                </a:cubicBezTo>
                <a:cubicBezTo>
                  <a:pt x="2986107" y="1324708"/>
                  <a:pt x="2974691" y="1324223"/>
                  <a:pt x="2957689" y="1323251"/>
                </a:cubicBezTo>
                <a:cubicBezTo>
                  <a:pt x="2940687" y="1322280"/>
                  <a:pt x="2923199" y="1320579"/>
                  <a:pt x="2905225" y="1318150"/>
                </a:cubicBezTo>
                <a:cubicBezTo>
                  <a:pt x="2887252" y="1315722"/>
                  <a:pt x="2871221" y="1312078"/>
                  <a:pt x="2857134" y="1307221"/>
                </a:cubicBezTo>
                <a:cubicBezTo>
                  <a:pt x="2843046" y="1302363"/>
                  <a:pt x="2835031" y="1296048"/>
                  <a:pt x="2833088" y="1288275"/>
                </a:cubicBezTo>
                <a:cubicBezTo>
                  <a:pt x="2819486" y="1231925"/>
                  <a:pt x="2810256" y="1174847"/>
                  <a:pt x="2805399" y="1117040"/>
                </a:cubicBezTo>
                <a:cubicBezTo>
                  <a:pt x="2800541" y="1059232"/>
                  <a:pt x="2797140" y="1001182"/>
                  <a:pt x="2795197" y="942889"/>
                </a:cubicBezTo>
                <a:cubicBezTo>
                  <a:pt x="2794226" y="880710"/>
                  <a:pt x="2794226" y="819017"/>
                  <a:pt x="2795197" y="757809"/>
                </a:cubicBezTo>
                <a:cubicBezTo>
                  <a:pt x="2797140" y="690772"/>
                  <a:pt x="2799812" y="623735"/>
                  <a:pt x="2803212" y="556698"/>
                </a:cubicBezTo>
                <a:cubicBezTo>
                  <a:pt x="2806613" y="489661"/>
                  <a:pt x="2813171" y="422624"/>
                  <a:pt x="2822886" y="355587"/>
                </a:cubicBezTo>
                <a:lnTo>
                  <a:pt x="2817057" y="358502"/>
                </a:lnTo>
                <a:cubicBezTo>
                  <a:pt x="2831630" y="346843"/>
                  <a:pt x="2849604" y="337614"/>
                  <a:pt x="2870978" y="330813"/>
                </a:cubicBezTo>
                <a:cubicBezTo>
                  <a:pt x="2892352" y="324012"/>
                  <a:pt x="2914940" y="318668"/>
                  <a:pt x="2938744" y="314782"/>
                </a:cubicBezTo>
                <a:cubicBezTo>
                  <a:pt x="2962547" y="310896"/>
                  <a:pt x="2986350" y="308467"/>
                  <a:pt x="3010153" y="307496"/>
                </a:cubicBezTo>
                <a:cubicBezTo>
                  <a:pt x="3033955" y="306524"/>
                  <a:pt x="3055087" y="306038"/>
                  <a:pt x="3073546" y="306038"/>
                </a:cubicBezTo>
                <a:close/>
                <a:moveTo>
                  <a:pt x="269605" y="303124"/>
                </a:moveTo>
                <a:cubicBezTo>
                  <a:pt x="275435" y="303124"/>
                  <a:pt x="282721" y="303367"/>
                  <a:pt x="291465" y="303852"/>
                </a:cubicBezTo>
                <a:cubicBezTo>
                  <a:pt x="300210" y="304338"/>
                  <a:pt x="309196" y="305310"/>
                  <a:pt x="318426" y="306767"/>
                </a:cubicBezTo>
                <a:cubicBezTo>
                  <a:pt x="327655" y="308224"/>
                  <a:pt x="336156" y="310653"/>
                  <a:pt x="343929" y="314054"/>
                </a:cubicBezTo>
                <a:cubicBezTo>
                  <a:pt x="351702" y="317454"/>
                  <a:pt x="357045" y="322069"/>
                  <a:pt x="359959" y="327898"/>
                </a:cubicBezTo>
                <a:cubicBezTo>
                  <a:pt x="358988" y="336642"/>
                  <a:pt x="357531" y="352673"/>
                  <a:pt x="355587" y="375990"/>
                </a:cubicBezTo>
                <a:cubicBezTo>
                  <a:pt x="354616" y="387648"/>
                  <a:pt x="353887" y="400036"/>
                  <a:pt x="353402" y="413152"/>
                </a:cubicBezTo>
                <a:cubicBezTo>
                  <a:pt x="352916" y="426268"/>
                  <a:pt x="351702" y="440598"/>
                  <a:pt x="349758" y="456143"/>
                </a:cubicBezTo>
                <a:cubicBezTo>
                  <a:pt x="346844" y="489175"/>
                  <a:pt x="344172" y="521722"/>
                  <a:pt x="341743" y="553784"/>
                </a:cubicBezTo>
                <a:cubicBezTo>
                  <a:pt x="339314" y="585845"/>
                  <a:pt x="337128" y="618392"/>
                  <a:pt x="335185" y="651424"/>
                </a:cubicBezTo>
                <a:cubicBezTo>
                  <a:pt x="333242" y="684457"/>
                  <a:pt x="331785" y="711660"/>
                  <a:pt x="330813" y="733035"/>
                </a:cubicBezTo>
                <a:cubicBezTo>
                  <a:pt x="329841" y="744693"/>
                  <a:pt x="329356" y="754409"/>
                  <a:pt x="329356" y="762181"/>
                </a:cubicBezTo>
                <a:cubicBezTo>
                  <a:pt x="329356" y="769953"/>
                  <a:pt x="329356" y="776268"/>
                  <a:pt x="329356" y="781126"/>
                </a:cubicBezTo>
                <a:cubicBezTo>
                  <a:pt x="354616" y="717004"/>
                  <a:pt x="381576" y="653853"/>
                  <a:pt x="410237" y="591674"/>
                </a:cubicBezTo>
                <a:cubicBezTo>
                  <a:pt x="438898" y="529495"/>
                  <a:pt x="469259" y="467801"/>
                  <a:pt x="501320" y="406594"/>
                </a:cubicBezTo>
                <a:cubicBezTo>
                  <a:pt x="523666" y="363845"/>
                  <a:pt x="544069" y="330813"/>
                  <a:pt x="562528" y="307496"/>
                </a:cubicBezTo>
                <a:cubicBezTo>
                  <a:pt x="597504" y="304581"/>
                  <a:pt x="630536" y="313811"/>
                  <a:pt x="661626" y="335185"/>
                </a:cubicBezTo>
                <a:cubicBezTo>
                  <a:pt x="691744" y="355587"/>
                  <a:pt x="718947" y="378905"/>
                  <a:pt x="743237" y="405136"/>
                </a:cubicBezTo>
                <a:cubicBezTo>
                  <a:pt x="767525" y="431368"/>
                  <a:pt x="789385" y="460029"/>
                  <a:pt x="808816" y="491119"/>
                </a:cubicBezTo>
                <a:cubicBezTo>
                  <a:pt x="824360" y="517350"/>
                  <a:pt x="833104" y="534353"/>
                  <a:pt x="835047" y="542125"/>
                </a:cubicBezTo>
                <a:cubicBezTo>
                  <a:pt x="836990" y="549897"/>
                  <a:pt x="830675" y="564956"/>
                  <a:pt x="816102" y="587302"/>
                </a:cubicBezTo>
                <a:cubicBezTo>
                  <a:pt x="782098" y="641709"/>
                  <a:pt x="743237" y="692229"/>
                  <a:pt x="699516" y="738864"/>
                </a:cubicBezTo>
                <a:cubicBezTo>
                  <a:pt x="655796" y="785498"/>
                  <a:pt x="608676" y="828732"/>
                  <a:pt x="558156" y="868566"/>
                </a:cubicBezTo>
                <a:cubicBezTo>
                  <a:pt x="579530" y="884111"/>
                  <a:pt x="605276" y="906699"/>
                  <a:pt x="635394" y="936331"/>
                </a:cubicBezTo>
                <a:cubicBezTo>
                  <a:pt x="665513" y="965964"/>
                  <a:pt x="695387" y="998268"/>
                  <a:pt x="725019" y="1033243"/>
                </a:cubicBezTo>
                <a:cubicBezTo>
                  <a:pt x="754652" y="1068219"/>
                  <a:pt x="781855" y="1103438"/>
                  <a:pt x="806630" y="1138900"/>
                </a:cubicBezTo>
                <a:cubicBezTo>
                  <a:pt x="831404" y="1174361"/>
                  <a:pt x="848650" y="1205208"/>
                  <a:pt x="858365" y="1231440"/>
                </a:cubicBezTo>
                <a:cubicBezTo>
                  <a:pt x="858365" y="1252814"/>
                  <a:pt x="847435" y="1270302"/>
                  <a:pt x="825575" y="1283903"/>
                </a:cubicBezTo>
                <a:cubicBezTo>
                  <a:pt x="803715" y="1297505"/>
                  <a:pt x="777969" y="1308435"/>
                  <a:pt x="748337" y="1316693"/>
                </a:cubicBezTo>
                <a:cubicBezTo>
                  <a:pt x="718705" y="1324951"/>
                  <a:pt x="688586" y="1330781"/>
                  <a:pt x="657983" y="1334181"/>
                </a:cubicBezTo>
                <a:cubicBezTo>
                  <a:pt x="627379" y="1337582"/>
                  <a:pt x="603819" y="1339282"/>
                  <a:pt x="587302" y="1339282"/>
                </a:cubicBezTo>
                <a:cubicBezTo>
                  <a:pt x="583416" y="1339282"/>
                  <a:pt x="577344" y="1339039"/>
                  <a:pt x="569085" y="1338553"/>
                </a:cubicBezTo>
                <a:cubicBezTo>
                  <a:pt x="560828" y="1338067"/>
                  <a:pt x="552326" y="1337339"/>
                  <a:pt x="543582" y="1336367"/>
                </a:cubicBezTo>
                <a:cubicBezTo>
                  <a:pt x="534839" y="1335395"/>
                  <a:pt x="526823" y="1333695"/>
                  <a:pt x="519537" y="1331266"/>
                </a:cubicBezTo>
                <a:cubicBezTo>
                  <a:pt x="512250" y="1328838"/>
                  <a:pt x="507149" y="1325680"/>
                  <a:pt x="504235" y="1321794"/>
                </a:cubicBezTo>
                <a:cubicBezTo>
                  <a:pt x="472174" y="1277102"/>
                  <a:pt x="443270" y="1230711"/>
                  <a:pt x="417524" y="1182619"/>
                </a:cubicBezTo>
                <a:cubicBezTo>
                  <a:pt x="391778" y="1134527"/>
                  <a:pt x="367246" y="1085707"/>
                  <a:pt x="343929" y="1036158"/>
                </a:cubicBezTo>
                <a:cubicBezTo>
                  <a:pt x="343929" y="1041016"/>
                  <a:pt x="343929" y="1047817"/>
                  <a:pt x="343929" y="1056561"/>
                </a:cubicBezTo>
                <a:cubicBezTo>
                  <a:pt x="343929" y="1065305"/>
                  <a:pt x="344415" y="1075992"/>
                  <a:pt x="345386" y="1088622"/>
                </a:cubicBezTo>
                <a:cubicBezTo>
                  <a:pt x="346358" y="1101252"/>
                  <a:pt x="347086" y="1114125"/>
                  <a:pt x="347572" y="1127241"/>
                </a:cubicBezTo>
                <a:cubicBezTo>
                  <a:pt x="348058" y="1140357"/>
                  <a:pt x="348302" y="1153716"/>
                  <a:pt x="348302" y="1167317"/>
                </a:cubicBezTo>
                <a:lnTo>
                  <a:pt x="348302" y="1246013"/>
                </a:lnTo>
                <a:cubicBezTo>
                  <a:pt x="348302" y="1258643"/>
                  <a:pt x="348058" y="1269330"/>
                  <a:pt x="347572" y="1278074"/>
                </a:cubicBezTo>
                <a:cubicBezTo>
                  <a:pt x="347086" y="1286818"/>
                  <a:pt x="346358" y="1294105"/>
                  <a:pt x="345386" y="1299934"/>
                </a:cubicBezTo>
                <a:cubicBezTo>
                  <a:pt x="344415" y="1305763"/>
                  <a:pt x="336642" y="1310378"/>
                  <a:pt x="322070" y="1313779"/>
                </a:cubicBezTo>
                <a:cubicBezTo>
                  <a:pt x="307496" y="1317179"/>
                  <a:pt x="291222" y="1319851"/>
                  <a:pt x="273249" y="1321794"/>
                </a:cubicBezTo>
                <a:cubicBezTo>
                  <a:pt x="255275" y="1323737"/>
                  <a:pt x="238030" y="1324951"/>
                  <a:pt x="221514" y="1325437"/>
                </a:cubicBezTo>
                <a:cubicBezTo>
                  <a:pt x="204997" y="1325923"/>
                  <a:pt x="193339" y="1326166"/>
                  <a:pt x="186538" y="1326166"/>
                </a:cubicBezTo>
                <a:cubicBezTo>
                  <a:pt x="165164" y="1326166"/>
                  <a:pt x="143061" y="1325680"/>
                  <a:pt x="120229" y="1324708"/>
                </a:cubicBezTo>
                <a:cubicBezTo>
                  <a:pt x="97398" y="1323737"/>
                  <a:pt x="75295" y="1320336"/>
                  <a:pt x="53921" y="1314507"/>
                </a:cubicBezTo>
                <a:cubicBezTo>
                  <a:pt x="38376" y="1309649"/>
                  <a:pt x="29632" y="1303820"/>
                  <a:pt x="27690" y="1297019"/>
                </a:cubicBezTo>
                <a:cubicBezTo>
                  <a:pt x="17974" y="1196950"/>
                  <a:pt x="11417" y="1096880"/>
                  <a:pt x="8016" y="996810"/>
                </a:cubicBezTo>
                <a:cubicBezTo>
                  <a:pt x="4615" y="896741"/>
                  <a:pt x="2915" y="796185"/>
                  <a:pt x="2915" y="695144"/>
                </a:cubicBezTo>
                <a:cubicBezTo>
                  <a:pt x="2915" y="639766"/>
                  <a:pt x="3401" y="585359"/>
                  <a:pt x="4372" y="531924"/>
                </a:cubicBezTo>
                <a:cubicBezTo>
                  <a:pt x="5344" y="478488"/>
                  <a:pt x="6801" y="424082"/>
                  <a:pt x="8744" y="368703"/>
                </a:cubicBezTo>
                <a:cubicBezTo>
                  <a:pt x="25261" y="357045"/>
                  <a:pt x="44206" y="346843"/>
                  <a:pt x="65580" y="338099"/>
                </a:cubicBezTo>
                <a:cubicBezTo>
                  <a:pt x="86954" y="329355"/>
                  <a:pt x="109300" y="322555"/>
                  <a:pt x="132617" y="317697"/>
                </a:cubicBezTo>
                <a:cubicBezTo>
                  <a:pt x="155934" y="312839"/>
                  <a:pt x="179495" y="309196"/>
                  <a:pt x="203297" y="306767"/>
                </a:cubicBezTo>
                <a:cubicBezTo>
                  <a:pt x="227100" y="304338"/>
                  <a:pt x="249203" y="303124"/>
                  <a:pt x="269605" y="303124"/>
                </a:cubicBezTo>
                <a:close/>
                <a:moveTo>
                  <a:pt x="8926211" y="291465"/>
                </a:moveTo>
                <a:cubicBezTo>
                  <a:pt x="8940784" y="291465"/>
                  <a:pt x="8961429" y="292194"/>
                  <a:pt x="8988147" y="293651"/>
                </a:cubicBezTo>
                <a:cubicBezTo>
                  <a:pt x="9014865" y="295108"/>
                  <a:pt x="9042311" y="297294"/>
                  <a:pt x="9070486" y="300209"/>
                </a:cubicBezTo>
                <a:cubicBezTo>
                  <a:pt x="9098661" y="303124"/>
                  <a:pt x="9125621" y="307253"/>
                  <a:pt x="9151368" y="312596"/>
                </a:cubicBezTo>
                <a:cubicBezTo>
                  <a:pt x="9177114" y="317940"/>
                  <a:pt x="9195816" y="324983"/>
                  <a:pt x="9207475" y="333727"/>
                </a:cubicBezTo>
                <a:cubicBezTo>
                  <a:pt x="9216218" y="340528"/>
                  <a:pt x="9226420" y="363603"/>
                  <a:pt x="9238079" y="402950"/>
                </a:cubicBezTo>
                <a:cubicBezTo>
                  <a:pt x="9249737" y="442298"/>
                  <a:pt x="9261882" y="490633"/>
                  <a:pt x="9274511" y="547954"/>
                </a:cubicBezTo>
                <a:cubicBezTo>
                  <a:pt x="9287142" y="605276"/>
                  <a:pt x="9299772" y="667941"/>
                  <a:pt x="9312402" y="735949"/>
                </a:cubicBezTo>
                <a:cubicBezTo>
                  <a:pt x="9325033" y="803958"/>
                  <a:pt x="9336691" y="869780"/>
                  <a:pt x="9347378" y="933417"/>
                </a:cubicBezTo>
                <a:cubicBezTo>
                  <a:pt x="9358065" y="997053"/>
                  <a:pt x="9367052" y="1055103"/>
                  <a:pt x="9374339" y="1107567"/>
                </a:cubicBezTo>
                <a:cubicBezTo>
                  <a:pt x="9381626" y="1160031"/>
                  <a:pt x="9386725" y="1199378"/>
                  <a:pt x="9389640" y="1225610"/>
                </a:cubicBezTo>
                <a:cubicBezTo>
                  <a:pt x="9392555" y="1254757"/>
                  <a:pt x="9392555" y="1272245"/>
                  <a:pt x="9389640" y="1278074"/>
                </a:cubicBezTo>
                <a:cubicBezTo>
                  <a:pt x="9383811" y="1288761"/>
                  <a:pt x="9369967" y="1297748"/>
                  <a:pt x="9348107" y="1305035"/>
                </a:cubicBezTo>
                <a:cubicBezTo>
                  <a:pt x="9326246" y="1312321"/>
                  <a:pt x="9301958" y="1318393"/>
                  <a:pt x="9275240" y="1323251"/>
                </a:cubicBezTo>
                <a:cubicBezTo>
                  <a:pt x="9248522" y="1328109"/>
                  <a:pt x="9222048" y="1331509"/>
                  <a:pt x="9195816" y="1333452"/>
                </a:cubicBezTo>
                <a:cubicBezTo>
                  <a:pt x="9169584" y="1335395"/>
                  <a:pt x="9149182" y="1336367"/>
                  <a:pt x="9134608" y="1336367"/>
                </a:cubicBezTo>
                <a:cubicBezTo>
                  <a:pt x="9109348" y="1336367"/>
                  <a:pt x="9087974" y="1334910"/>
                  <a:pt x="9070486" y="1331995"/>
                </a:cubicBezTo>
                <a:cubicBezTo>
                  <a:pt x="9052998" y="1329080"/>
                  <a:pt x="9041339" y="1323737"/>
                  <a:pt x="9035511" y="1315965"/>
                </a:cubicBezTo>
                <a:cubicBezTo>
                  <a:pt x="9034539" y="1314021"/>
                  <a:pt x="9033811" y="1309892"/>
                  <a:pt x="9033325" y="1303577"/>
                </a:cubicBezTo>
                <a:cubicBezTo>
                  <a:pt x="9032839" y="1297262"/>
                  <a:pt x="9031625" y="1288761"/>
                  <a:pt x="9029681" y="1278074"/>
                </a:cubicBezTo>
                <a:cubicBezTo>
                  <a:pt x="9027738" y="1267387"/>
                  <a:pt x="9026524" y="1256700"/>
                  <a:pt x="9026038" y="1246013"/>
                </a:cubicBezTo>
                <a:cubicBezTo>
                  <a:pt x="9025552" y="1235326"/>
                  <a:pt x="9024823" y="1224153"/>
                  <a:pt x="9023852" y="1212494"/>
                </a:cubicBezTo>
                <a:cubicBezTo>
                  <a:pt x="9021908" y="1198893"/>
                  <a:pt x="9020208" y="1184319"/>
                  <a:pt x="9018751" y="1168775"/>
                </a:cubicBezTo>
                <a:cubicBezTo>
                  <a:pt x="9017294" y="1153230"/>
                  <a:pt x="9015593" y="1137199"/>
                  <a:pt x="9013650" y="1120683"/>
                </a:cubicBezTo>
                <a:cubicBezTo>
                  <a:pt x="9001021" y="1122626"/>
                  <a:pt x="8988633" y="1124083"/>
                  <a:pt x="8976489" y="1125055"/>
                </a:cubicBezTo>
                <a:cubicBezTo>
                  <a:pt x="8964343" y="1126027"/>
                  <a:pt x="8951471" y="1126512"/>
                  <a:pt x="8937870" y="1126512"/>
                </a:cubicBezTo>
                <a:cubicBezTo>
                  <a:pt x="8919410" y="1126512"/>
                  <a:pt x="8901922" y="1124569"/>
                  <a:pt x="8885405" y="1120683"/>
                </a:cubicBezTo>
                <a:cubicBezTo>
                  <a:pt x="8881519" y="1150801"/>
                  <a:pt x="8878605" y="1183834"/>
                  <a:pt x="8876662" y="1219781"/>
                </a:cubicBezTo>
                <a:cubicBezTo>
                  <a:pt x="8875690" y="1253785"/>
                  <a:pt x="8872776" y="1284875"/>
                  <a:pt x="8867917" y="1313050"/>
                </a:cubicBezTo>
                <a:lnTo>
                  <a:pt x="8865003" y="1318879"/>
                </a:lnTo>
                <a:cubicBezTo>
                  <a:pt x="8858202" y="1323737"/>
                  <a:pt x="8849701" y="1327380"/>
                  <a:pt x="8839500" y="1329809"/>
                </a:cubicBezTo>
                <a:cubicBezTo>
                  <a:pt x="8829299" y="1332238"/>
                  <a:pt x="8818855" y="1334181"/>
                  <a:pt x="8808168" y="1335638"/>
                </a:cubicBezTo>
                <a:cubicBezTo>
                  <a:pt x="8797480" y="1337096"/>
                  <a:pt x="8786793" y="1338067"/>
                  <a:pt x="8776106" y="1338553"/>
                </a:cubicBezTo>
                <a:cubicBezTo>
                  <a:pt x="8765419" y="1339039"/>
                  <a:pt x="8756190" y="1339282"/>
                  <a:pt x="8748417" y="1339282"/>
                </a:cubicBezTo>
                <a:cubicBezTo>
                  <a:pt x="8709555" y="1339282"/>
                  <a:pt x="8670450" y="1336853"/>
                  <a:pt x="8631102" y="1331995"/>
                </a:cubicBezTo>
                <a:cubicBezTo>
                  <a:pt x="8591755" y="1327137"/>
                  <a:pt x="8553621" y="1317908"/>
                  <a:pt x="8516702" y="1304306"/>
                </a:cubicBezTo>
                <a:cubicBezTo>
                  <a:pt x="8501158" y="1298477"/>
                  <a:pt x="8493385" y="1291676"/>
                  <a:pt x="8493385" y="1283903"/>
                </a:cubicBezTo>
                <a:cubicBezTo>
                  <a:pt x="8493385" y="1281960"/>
                  <a:pt x="8493628" y="1276131"/>
                  <a:pt x="8494114" y="1266416"/>
                </a:cubicBezTo>
                <a:cubicBezTo>
                  <a:pt x="8494600" y="1256700"/>
                  <a:pt x="8495329" y="1242127"/>
                  <a:pt x="8496300" y="1222696"/>
                </a:cubicBezTo>
                <a:cubicBezTo>
                  <a:pt x="8498243" y="1187720"/>
                  <a:pt x="8500672" y="1145700"/>
                  <a:pt x="8503586" y="1096637"/>
                </a:cubicBezTo>
                <a:cubicBezTo>
                  <a:pt x="8506501" y="1047574"/>
                  <a:pt x="8510630" y="995353"/>
                  <a:pt x="8515974" y="939975"/>
                </a:cubicBezTo>
                <a:cubicBezTo>
                  <a:pt x="8521317" y="884596"/>
                  <a:pt x="8527875" y="827761"/>
                  <a:pt x="8535648" y="769468"/>
                </a:cubicBezTo>
                <a:cubicBezTo>
                  <a:pt x="8543420" y="711175"/>
                  <a:pt x="8552649" y="654825"/>
                  <a:pt x="8563337" y="600418"/>
                </a:cubicBezTo>
                <a:cubicBezTo>
                  <a:pt x="8574024" y="546011"/>
                  <a:pt x="8586168" y="495733"/>
                  <a:pt x="8599770" y="449585"/>
                </a:cubicBezTo>
                <a:cubicBezTo>
                  <a:pt x="8613372" y="403436"/>
                  <a:pt x="8628916" y="364817"/>
                  <a:pt x="8646404" y="333727"/>
                </a:cubicBezTo>
                <a:cubicBezTo>
                  <a:pt x="8664864" y="324983"/>
                  <a:pt x="8685995" y="317940"/>
                  <a:pt x="8709798" y="312596"/>
                </a:cubicBezTo>
                <a:cubicBezTo>
                  <a:pt x="8733601" y="307253"/>
                  <a:pt x="8758132" y="302881"/>
                  <a:pt x="8783393" y="299480"/>
                </a:cubicBezTo>
                <a:cubicBezTo>
                  <a:pt x="8808654" y="296080"/>
                  <a:pt x="8833671" y="293894"/>
                  <a:pt x="8858445" y="292922"/>
                </a:cubicBezTo>
                <a:cubicBezTo>
                  <a:pt x="8883219" y="291951"/>
                  <a:pt x="8905808" y="291465"/>
                  <a:pt x="8926211" y="291465"/>
                </a:cubicBezTo>
                <a:close/>
                <a:moveTo>
                  <a:pt x="5453653" y="291465"/>
                </a:moveTo>
                <a:cubicBezTo>
                  <a:pt x="5461425" y="291465"/>
                  <a:pt x="5472598" y="291708"/>
                  <a:pt x="5487171" y="292194"/>
                </a:cubicBezTo>
                <a:cubicBezTo>
                  <a:pt x="5501745" y="292679"/>
                  <a:pt x="5516803" y="293651"/>
                  <a:pt x="5532349" y="295108"/>
                </a:cubicBezTo>
                <a:cubicBezTo>
                  <a:pt x="5547893" y="296566"/>
                  <a:pt x="5562224" y="299237"/>
                  <a:pt x="5575339" y="303124"/>
                </a:cubicBezTo>
                <a:cubicBezTo>
                  <a:pt x="5588455" y="307010"/>
                  <a:pt x="5597442" y="312353"/>
                  <a:pt x="5602300" y="319154"/>
                </a:cubicBezTo>
                <a:cubicBezTo>
                  <a:pt x="5607157" y="329841"/>
                  <a:pt x="5610072" y="356559"/>
                  <a:pt x="5611044" y="399307"/>
                </a:cubicBezTo>
                <a:cubicBezTo>
                  <a:pt x="5612015" y="421653"/>
                  <a:pt x="5612744" y="445941"/>
                  <a:pt x="5613230" y="472173"/>
                </a:cubicBezTo>
                <a:cubicBezTo>
                  <a:pt x="5613715" y="498405"/>
                  <a:pt x="5613959" y="527066"/>
                  <a:pt x="5613959" y="558156"/>
                </a:cubicBezTo>
                <a:lnTo>
                  <a:pt x="5613959" y="654339"/>
                </a:lnTo>
                <a:cubicBezTo>
                  <a:pt x="5613959" y="670855"/>
                  <a:pt x="5613959" y="687857"/>
                  <a:pt x="5613959" y="705345"/>
                </a:cubicBezTo>
                <a:cubicBezTo>
                  <a:pt x="5613959" y="722833"/>
                  <a:pt x="5613473" y="740807"/>
                  <a:pt x="5612501" y="759266"/>
                </a:cubicBezTo>
                <a:cubicBezTo>
                  <a:pt x="5622217" y="758295"/>
                  <a:pt x="5631203" y="757566"/>
                  <a:pt x="5639461" y="757080"/>
                </a:cubicBezTo>
                <a:cubicBezTo>
                  <a:pt x="5647721" y="756595"/>
                  <a:pt x="5655735" y="756352"/>
                  <a:pt x="5663508" y="756352"/>
                </a:cubicBezTo>
                <a:cubicBezTo>
                  <a:pt x="5671280" y="756352"/>
                  <a:pt x="5679052" y="756352"/>
                  <a:pt x="5686825" y="756352"/>
                </a:cubicBezTo>
                <a:cubicBezTo>
                  <a:pt x="5694597" y="756352"/>
                  <a:pt x="5702855" y="756837"/>
                  <a:pt x="5711599" y="757809"/>
                </a:cubicBezTo>
                <a:cubicBezTo>
                  <a:pt x="5711599" y="690772"/>
                  <a:pt x="5712571" y="623735"/>
                  <a:pt x="5714514" y="556698"/>
                </a:cubicBezTo>
                <a:cubicBezTo>
                  <a:pt x="5716457" y="489661"/>
                  <a:pt x="5721315" y="422624"/>
                  <a:pt x="5729087" y="355587"/>
                </a:cubicBezTo>
                <a:cubicBezTo>
                  <a:pt x="5731031" y="343929"/>
                  <a:pt x="5732487" y="334699"/>
                  <a:pt x="5733459" y="327898"/>
                </a:cubicBezTo>
                <a:cubicBezTo>
                  <a:pt x="5734431" y="321097"/>
                  <a:pt x="5734917" y="316725"/>
                  <a:pt x="5734917" y="314782"/>
                </a:cubicBezTo>
                <a:lnTo>
                  <a:pt x="5736374" y="313325"/>
                </a:lnTo>
                <a:lnTo>
                  <a:pt x="5739289" y="312596"/>
                </a:lnTo>
                <a:cubicBezTo>
                  <a:pt x="5740260" y="312110"/>
                  <a:pt x="5741231" y="311868"/>
                  <a:pt x="5742203" y="311868"/>
                </a:cubicBezTo>
                <a:cubicBezTo>
                  <a:pt x="5767463" y="305067"/>
                  <a:pt x="5792723" y="300695"/>
                  <a:pt x="5817984" y="298752"/>
                </a:cubicBezTo>
                <a:cubicBezTo>
                  <a:pt x="5843245" y="296809"/>
                  <a:pt x="5868991" y="295837"/>
                  <a:pt x="5895222" y="295837"/>
                </a:cubicBezTo>
                <a:cubicBezTo>
                  <a:pt x="5915625" y="295837"/>
                  <a:pt x="5936270" y="296080"/>
                  <a:pt x="5957159" y="296566"/>
                </a:cubicBezTo>
                <a:cubicBezTo>
                  <a:pt x="5978047" y="297051"/>
                  <a:pt x="5998693" y="299237"/>
                  <a:pt x="6019095" y="303124"/>
                </a:cubicBezTo>
                <a:cubicBezTo>
                  <a:pt x="6038526" y="306038"/>
                  <a:pt x="6053099" y="309439"/>
                  <a:pt x="6062815" y="313325"/>
                </a:cubicBezTo>
                <a:cubicBezTo>
                  <a:pt x="6074473" y="318183"/>
                  <a:pt x="6081760" y="323040"/>
                  <a:pt x="6084675" y="327898"/>
                </a:cubicBezTo>
                <a:cubicBezTo>
                  <a:pt x="6087589" y="336642"/>
                  <a:pt x="6089047" y="358988"/>
                  <a:pt x="6089047" y="394935"/>
                </a:cubicBezTo>
                <a:cubicBezTo>
                  <a:pt x="6089047" y="431854"/>
                  <a:pt x="6087589" y="479460"/>
                  <a:pt x="6084675" y="537753"/>
                </a:cubicBezTo>
                <a:cubicBezTo>
                  <a:pt x="6083703" y="552326"/>
                  <a:pt x="6082003" y="580744"/>
                  <a:pt x="6079573" y="623006"/>
                </a:cubicBezTo>
                <a:cubicBezTo>
                  <a:pt x="6077145" y="665269"/>
                  <a:pt x="6073745" y="714089"/>
                  <a:pt x="6069373" y="769468"/>
                </a:cubicBezTo>
                <a:cubicBezTo>
                  <a:pt x="6065001" y="824846"/>
                  <a:pt x="6060386" y="883139"/>
                  <a:pt x="6055528" y="944347"/>
                </a:cubicBezTo>
                <a:cubicBezTo>
                  <a:pt x="6050670" y="1005554"/>
                  <a:pt x="6045813" y="1062390"/>
                  <a:pt x="6040955" y="1114854"/>
                </a:cubicBezTo>
                <a:cubicBezTo>
                  <a:pt x="6036097" y="1167317"/>
                  <a:pt x="6031239" y="1211766"/>
                  <a:pt x="6026381" y="1248199"/>
                </a:cubicBezTo>
                <a:cubicBezTo>
                  <a:pt x="6021523" y="1284632"/>
                  <a:pt x="6017152" y="1305763"/>
                  <a:pt x="6013265" y="1311593"/>
                </a:cubicBezTo>
                <a:cubicBezTo>
                  <a:pt x="6008407" y="1316450"/>
                  <a:pt x="5999421" y="1320094"/>
                  <a:pt x="5986305" y="1322523"/>
                </a:cubicBezTo>
                <a:cubicBezTo>
                  <a:pt x="5973189" y="1324951"/>
                  <a:pt x="5963717" y="1326652"/>
                  <a:pt x="5957887" y="1327623"/>
                </a:cubicBezTo>
                <a:cubicBezTo>
                  <a:pt x="5941371" y="1329566"/>
                  <a:pt x="5924611" y="1331023"/>
                  <a:pt x="5907609" y="1331995"/>
                </a:cubicBezTo>
                <a:cubicBezTo>
                  <a:pt x="5890607" y="1332967"/>
                  <a:pt x="5873848" y="1333452"/>
                  <a:pt x="5857332" y="1333452"/>
                </a:cubicBezTo>
                <a:cubicBezTo>
                  <a:pt x="5848587" y="1333452"/>
                  <a:pt x="5837901" y="1333210"/>
                  <a:pt x="5825271" y="1332724"/>
                </a:cubicBezTo>
                <a:cubicBezTo>
                  <a:pt x="5812641" y="1332238"/>
                  <a:pt x="5799767" y="1331023"/>
                  <a:pt x="5786651" y="1329080"/>
                </a:cubicBezTo>
                <a:cubicBezTo>
                  <a:pt x="5773536" y="1327137"/>
                  <a:pt x="5761149" y="1324223"/>
                  <a:pt x="5749489" y="1320336"/>
                </a:cubicBezTo>
                <a:cubicBezTo>
                  <a:pt x="5737831" y="1316450"/>
                  <a:pt x="5728115" y="1311593"/>
                  <a:pt x="5720343" y="1305763"/>
                </a:cubicBezTo>
                <a:cubicBezTo>
                  <a:pt x="5717429" y="1304792"/>
                  <a:pt x="5714999" y="1299205"/>
                  <a:pt x="5713057" y="1289004"/>
                </a:cubicBezTo>
                <a:cubicBezTo>
                  <a:pt x="5711113" y="1278803"/>
                  <a:pt x="5709413" y="1267630"/>
                  <a:pt x="5707956" y="1255485"/>
                </a:cubicBezTo>
                <a:cubicBezTo>
                  <a:pt x="5706499" y="1243341"/>
                  <a:pt x="5705285" y="1231925"/>
                  <a:pt x="5704313" y="1221238"/>
                </a:cubicBezTo>
                <a:cubicBezTo>
                  <a:pt x="5703341" y="1210551"/>
                  <a:pt x="5702855" y="1203750"/>
                  <a:pt x="5702855" y="1200836"/>
                </a:cubicBezTo>
                <a:cubicBezTo>
                  <a:pt x="5700913" y="1161974"/>
                  <a:pt x="5699455" y="1123355"/>
                  <a:pt x="5698483" y="1084978"/>
                </a:cubicBezTo>
                <a:cubicBezTo>
                  <a:pt x="5697511" y="1046602"/>
                  <a:pt x="5697026" y="1007983"/>
                  <a:pt x="5697026" y="969121"/>
                </a:cubicBezTo>
                <a:cubicBezTo>
                  <a:pt x="5689254" y="968150"/>
                  <a:pt x="5681238" y="967421"/>
                  <a:pt x="5672981" y="966935"/>
                </a:cubicBezTo>
                <a:cubicBezTo>
                  <a:pt x="5664722" y="966449"/>
                  <a:pt x="5656707" y="966206"/>
                  <a:pt x="5648934" y="966206"/>
                </a:cubicBezTo>
                <a:cubicBezTo>
                  <a:pt x="5641162" y="966206"/>
                  <a:pt x="5632418" y="966449"/>
                  <a:pt x="5622703" y="966935"/>
                </a:cubicBezTo>
                <a:cubicBezTo>
                  <a:pt x="5612987" y="967421"/>
                  <a:pt x="5602786" y="968150"/>
                  <a:pt x="5592099" y="969121"/>
                </a:cubicBezTo>
                <a:cubicBezTo>
                  <a:pt x="5590156" y="1007983"/>
                  <a:pt x="5588698" y="1046602"/>
                  <a:pt x="5587727" y="1084978"/>
                </a:cubicBezTo>
                <a:cubicBezTo>
                  <a:pt x="5586755" y="1123355"/>
                  <a:pt x="5585298" y="1161974"/>
                  <a:pt x="5583355" y="1200836"/>
                </a:cubicBezTo>
                <a:cubicBezTo>
                  <a:pt x="5582383" y="1230954"/>
                  <a:pt x="5580925" y="1255728"/>
                  <a:pt x="5578983" y="1275159"/>
                </a:cubicBezTo>
                <a:cubicBezTo>
                  <a:pt x="5578011" y="1293619"/>
                  <a:pt x="5576554" y="1304306"/>
                  <a:pt x="5574611" y="1307221"/>
                </a:cubicBezTo>
                <a:cubicBezTo>
                  <a:pt x="5571696" y="1312078"/>
                  <a:pt x="5563923" y="1316450"/>
                  <a:pt x="5551293" y="1320336"/>
                </a:cubicBezTo>
                <a:cubicBezTo>
                  <a:pt x="5540607" y="1324223"/>
                  <a:pt x="5524575" y="1327623"/>
                  <a:pt x="5503202" y="1330538"/>
                </a:cubicBezTo>
                <a:cubicBezTo>
                  <a:pt x="5484743" y="1333452"/>
                  <a:pt x="5464339" y="1336367"/>
                  <a:pt x="5441994" y="1339282"/>
                </a:cubicBezTo>
                <a:cubicBezTo>
                  <a:pt x="5420621" y="1342196"/>
                  <a:pt x="5400217" y="1343654"/>
                  <a:pt x="5380787" y="1343654"/>
                </a:cubicBezTo>
                <a:cubicBezTo>
                  <a:pt x="5364270" y="1343654"/>
                  <a:pt x="5347025" y="1342682"/>
                  <a:pt x="5329051" y="1340739"/>
                </a:cubicBezTo>
                <a:cubicBezTo>
                  <a:pt x="5311078" y="1338796"/>
                  <a:pt x="5295290" y="1332967"/>
                  <a:pt x="5281689" y="1323251"/>
                </a:cubicBezTo>
                <a:cubicBezTo>
                  <a:pt x="5276831" y="1320336"/>
                  <a:pt x="5272459" y="1303820"/>
                  <a:pt x="5268573" y="1273702"/>
                </a:cubicBezTo>
                <a:cubicBezTo>
                  <a:pt x="5261772" y="1227068"/>
                  <a:pt x="5256428" y="1180433"/>
                  <a:pt x="5252542" y="1133799"/>
                </a:cubicBezTo>
                <a:cubicBezTo>
                  <a:pt x="5248656" y="1087165"/>
                  <a:pt x="5245741" y="1040530"/>
                  <a:pt x="5243798" y="993896"/>
                </a:cubicBezTo>
                <a:cubicBezTo>
                  <a:pt x="5238941" y="907428"/>
                  <a:pt x="5235055" y="821203"/>
                  <a:pt x="5232139" y="735220"/>
                </a:cubicBezTo>
                <a:cubicBezTo>
                  <a:pt x="5229225" y="649238"/>
                  <a:pt x="5227767" y="563013"/>
                  <a:pt x="5227767" y="476545"/>
                </a:cubicBezTo>
                <a:cubicBezTo>
                  <a:pt x="5227767" y="471688"/>
                  <a:pt x="5227767" y="461972"/>
                  <a:pt x="5227767" y="447399"/>
                </a:cubicBezTo>
                <a:cubicBezTo>
                  <a:pt x="5227767" y="432826"/>
                  <a:pt x="5228253" y="417281"/>
                  <a:pt x="5229225" y="400764"/>
                </a:cubicBezTo>
                <a:cubicBezTo>
                  <a:pt x="5230197" y="384248"/>
                  <a:pt x="5231168" y="369189"/>
                  <a:pt x="5232139" y="355587"/>
                </a:cubicBezTo>
                <a:cubicBezTo>
                  <a:pt x="5233111" y="341986"/>
                  <a:pt x="5235055" y="333242"/>
                  <a:pt x="5237969" y="329355"/>
                </a:cubicBezTo>
                <a:cubicBezTo>
                  <a:pt x="5239911" y="321583"/>
                  <a:pt x="5250113" y="315268"/>
                  <a:pt x="5268573" y="310410"/>
                </a:cubicBezTo>
                <a:cubicBezTo>
                  <a:pt x="5287032" y="305553"/>
                  <a:pt x="5308406" y="301666"/>
                  <a:pt x="5332695" y="298752"/>
                </a:cubicBezTo>
                <a:cubicBezTo>
                  <a:pt x="5356983" y="295837"/>
                  <a:pt x="5380543" y="293894"/>
                  <a:pt x="5403375" y="292922"/>
                </a:cubicBezTo>
                <a:cubicBezTo>
                  <a:pt x="5426207" y="291951"/>
                  <a:pt x="5442965" y="291465"/>
                  <a:pt x="5453653" y="291465"/>
                </a:cubicBezTo>
                <a:close/>
                <a:moveTo>
                  <a:pt x="1119779" y="291465"/>
                </a:moveTo>
                <a:cubicBezTo>
                  <a:pt x="1127551" y="291465"/>
                  <a:pt x="1138724" y="291708"/>
                  <a:pt x="1153297" y="292194"/>
                </a:cubicBezTo>
                <a:cubicBezTo>
                  <a:pt x="1167871" y="292679"/>
                  <a:pt x="1182929" y="293651"/>
                  <a:pt x="1198474" y="295108"/>
                </a:cubicBezTo>
                <a:cubicBezTo>
                  <a:pt x="1214019" y="296566"/>
                  <a:pt x="1228349" y="299237"/>
                  <a:pt x="1241465" y="303124"/>
                </a:cubicBezTo>
                <a:cubicBezTo>
                  <a:pt x="1254581" y="307010"/>
                  <a:pt x="1263568" y="312353"/>
                  <a:pt x="1268426" y="319154"/>
                </a:cubicBezTo>
                <a:cubicBezTo>
                  <a:pt x="1273284" y="329841"/>
                  <a:pt x="1276198" y="356559"/>
                  <a:pt x="1277169" y="399307"/>
                </a:cubicBezTo>
                <a:cubicBezTo>
                  <a:pt x="1278141" y="421653"/>
                  <a:pt x="1278870" y="445941"/>
                  <a:pt x="1279356" y="472173"/>
                </a:cubicBezTo>
                <a:cubicBezTo>
                  <a:pt x="1279841" y="498405"/>
                  <a:pt x="1280085" y="527066"/>
                  <a:pt x="1280085" y="558156"/>
                </a:cubicBezTo>
                <a:lnTo>
                  <a:pt x="1280085" y="654339"/>
                </a:lnTo>
                <a:cubicBezTo>
                  <a:pt x="1280085" y="670855"/>
                  <a:pt x="1280085" y="687857"/>
                  <a:pt x="1280085" y="705345"/>
                </a:cubicBezTo>
                <a:cubicBezTo>
                  <a:pt x="1280085" y="722833"/>
                  <a:pt x="1279598" y="740807"/>
                  <a:pt x="1278627" y="759266"/>
                </a:cubicBezTo>
                <a:cubicBezTo>
                  <a:pt x="1288342" y="758295"/>
                  <a:pt x="1297329" y="757566"/>
                  <a:pt x="1305587" y="757080"/>
                </a:cubicBezTo>
                <a:cubicBezTo>
                  <a:pt x="1313846" y="756595"/>
                  <a:pt x="1321861" y="756352"/>
                  <a:pt x="1329633" y="756352"/>
                </a:cubicBezTo>
                <a:cubicBezTo>
                  <a:pt x="1337405" y="756352"/>
                  <a:pt x="1345179" y="756352"/>
                  <a:pt x="1352950" y="756352"/>
                </a:cubicBezTo>
                <a:cubicBezTo>
                  <a:pt x="1360723" y="756352"/>
                  <a:pt x="1368981" y="756837"/>
                  <a:pt x="1377725" y="757809"/>
                </a:cubicBezTo>
                <a:cubicBezTo>
                  <a:pt x="1377725" y="690772"/>
                  <a:pt x="1378696" y="623735"/>
                  <a:pt x="1380640" y="556698"/>
                </a:cubicBezTo>
                <a:cubicBezTo>
                  <a:pt x="1382582" y="489661"/>
                  <a:pt x="1387440" y="422624"/>
                  <a:pt x="1395213" y="355587"/>
                </a:cubicBezTo>
                <a:cubicBezTo>
                  <a:pt x="1397156" y="343929"/>
                  <a:pt x="1398613" y="334699"/>
                  <a:pt x="1399585" y="327898"/>
                </a:cubicBezTo>
                <a:cubicBezTo>
                  <a:pt x="1400556" y="321097"/>
                  <a:pt x="1401042" y="316725"/>
                  <a:pt x="1401042" y="314782"/>
                </a:cubicBezTo>
                <a:lnTo>
                  <a:pt x="1402500" y="313325"/>
                </a:lnTo>
                <a:lnTo>
                  <a:pt x="1405414" y="312596"/>
                </a:lnTo>
                <a:cubicBezTo>
                  <a:pt x="1406385" y="312110"/>
                  <a:pt x="1407357" y="311868"/>
                  <a:pt x="1408329" y="311868"/>
                </a:cubicBezTo>
                <a:cubicBezTo>
                  <a:pt x="1433589" y="305067"/>
                  <a:pt x="1458849" y="300695"/>
                  <a:pt x="1484109" y="298752"/>
                </a:cubicBezTo>
                <a:cubicBezTo>
                  <a:pt x="1509370" y="296809"/>
                  <a:pt x="1535116" y="295837"/>
                  <a:pt x="1561348" y="295837"/>
                </a:cubicBezTo>
                <a:cubicBezTo>
                  <a:pt x="1581750" y="295837"/>
                  <a:pt x="1602396" y="296080"/>
                  <a:pt x="1623284" y="296566"/>
                </a:cubicBezTo>
                <a:cubicBezTo>
                  <a:pt x="1644172" y="297051"/>
                  <a:pt x="1664818" y="299237"/>
                  <a:pt x="1685221" y="303124"/>
                </a:cubicBezTo>
                <a:cubicBezTo>
                  <a:pt x="1704652" y="306038"/>
                  <a:pt x="1719225" y="309439"/>
                  <a:pt x="1728941" y="313325"/>
                </a:cubicBezTo>
                <a:cubicBezTo>
                  <a:pt x="1740598" y="318183"/>
                  <a:pt x="1747885" y="323040"/>
                  <a:pt x="1750800" y="327898"/>
                </a:cubicBezTo>
                <a:cubicBezTo>
                  <a:pt x="1753715" y="336642"/>
                  <a:pt x="1755172" y="358988"/>
                  <a:pt x="1755172" y="394935"/>
                </a:cubicBezTo>
                <a:cubicBezTo>
                  <a:pt x="1755172" y="431854"/>
                  <a:pt x="1753715" y="479460"/>
                  <a:pt x="1750800" y="537753"/>
                </a:cubicBezTo>
                <a:cubicBezTo>
                  <a:pt x="1749828" y="552326"/>
                  <a:pt x="1748128" y="580744"/>
                  <a:pt x="1745699" y="623006"/>
                </a:cubicBezTo>
                <a:cubicBezTo>
                  <a:pt x="1743270" y="665269"/>
                  <a:pt x="1739870" y="714089"/>
                  <a:pt x="1735498" y="769468"/>
                </a:cubicBezTo>
                <a:cubicBezTo>
                  <a:pt x="1731126" y="824846"/>
                  <a:pt x="1726512" y="883139"/>
                  <a:pt x="1721653" y="944347"/>
                </a:cubicBezTo>
                <a:cubicBezTo>
                  <a:pt x="1716796" y="1005554"/>
                  <a:pt x="1711938" y="1062390"/>
                  <a:pt x="1707081" y="1114854"/>
                </a:cubicBezTo>
                <a:cubicBezTo>
                  <a:pt x="1702222" y="1167317"/>
                  <a:pt x="1697365" y="1211766"/>
                  <a:pt x="1692507" y="1248199"/>
                </a:cubicBezTo>
                <a:cubicBezTo>
                  <a:pt x="1687650" y="1284632"/>
                  <a:pt x="1683277" y="1305763"/>
                  <a:pt x="1679391" y="1311593"/>
                </a:cubicBezTo>
                <a:cubicBezTo>
                  <a:pt x="1674533" y="1316450"/>
                  <a:pt x="1665546" y="1320094"/>
                  <a:pt x="1652430" y="1322523"/>
                </a:cubicBezTo>
                <a:cubicBezTo>
                  <a:pt x="1639314" y="1324951"/>
                  <a:pt x="1629842" y="1326652"/>
                  <a:pt x="1624013" y="1327623"/>
                </a:cubicBezTo>
                <a:cubicBezTo>
                  <a:pt x="1607497" y="1329566"/>
                  <a:pt x="1590738" y="1331023"/>
                  <a:pt x="1573736" y="1331995"/>
                </a:cubicBezTo>
                <a:cubicBezTo>
                  <a:pt x="1556733" y="1332967"/>
                  <a:pt x="1539974" y="1333452"/>
                  <a:pt x="1523457" y="1333452"/>
                </a:cubicBezTo>
                <a:cubicBezTo>
                  <a:pt x="1514714" y="1333452"/>
                  <a:pt x="1504026" y="1333210"/>
                  <a:pt x="1491396" y="1332724"/>
                </a:cubicBezTo>
                <a:cubicBezTo>
                  <a:pt x="1478766" y="1332238"/>
                  <a:pt x="1465893" y="1331023"/>
                  <a:pt x="1452777" y="1329080"/>
                </a:cubicBezTo>
                <a:cubicBezTo>
                  <a:pt x="1439662" y="1327137"/>
                  <a:pt x="1427274" y="1324223"/>
                  <a:pt x="1415615" y="1320336"/>
                </a:cubicBezTo>
                <a:cubicBezTo>
                  <a:pt x="1403957" y="1316450"/>
                  <a:pt x="1394241" y="1311593"/>
                  <a:pt x="1386469" y="1305763"/>
                </a:cubicBezTo>
                <a:cubicBezTo>
                  <a:pt x="1383554" y="1304792"/>
                  <a:pt x="1381125" y="1299205"/>
                  <a:pt x="1379182" y="1289004"/>
                </a:cubicBezTo>
                <a:cubicBezTo>
                  <a:pt x="1377240" y="1278803"/>
                  <a:pt x="1375539" y="1267630"/>
                  <a:pt x="1374081" y="1255485"/>
                </a:cubicBezTo>
                <a:cubicBezTo>
                  <a:pt x="1372624" y="1243341"/>
                  <a:pt x="1371410" y="1231925"/>
                  <a:pt x="1370439" y="1221238"/>
                </a:cubicBezTo>
                <a:cubicBezTo>
                  <a:pt x="1369467" y="1210551"/>
                  <a:pt x="1368981" y="1203750"/>
                  <a:pt x="1368981" y="1200836"/>
                </a:cubicBezTo>
                <a:cubicBezTo>
                  <a:pt x="1367038" y="1161974"/>
                  <a:pt x="1365580" y="1123355"/>
                  <a:pt x="1364609" y="1084978"/>
                </a:cubicBezTo>
                <a:cubicBezTo>
                  <a:pt x="1363638" y="1046602"/>
                  <a:pt x="1363151" y="1007983"/>
                  <a:pt x="1363151" y="969121"/>
                </a:cubicBezTo>
                <a:cubicBezTo>
                  <a:pt x="1355379" y="968150"/>
                  <a:pt x="1347364" y="967421"/>
                  <a:pt x="1339106" y="966935"/>
                </a:cubicBezTo>
                <a:cubicBezTo>
                  <a:pt x="1330848" y="966449"/>
                  <a:pt x="1322832" y="966206"/>
                  <a:pt x="1315060" y="966206"/>
                </a:cubicBezTo>
                <a:cubicBezTo>
                  <a:pt x="1307287" y="966206"/>
                  <a:pt x="1298543" y="966449"/>
                  <a:pt x="1288828" y="966935"/>
                </a:cubicBezTo>
                <a:cubicBezTo>
                  <a:pt x="1279112" y="967421"/>
                  <a:pt x="1268911" y="968150"/>
                  <a:pt x="1258225" y="969121"/>
                </a:cubicBezTo>
                <a:cubicBezTo>
                  <a:pt x="1256281" y="1007983"/>
                  <a:pt x="1254824" y="1046602"/>
                  <a:pt x="1253853" y="1084978"/>
                </a:cubicBezTo>
                <a:cubicBezTo>
                  <a:pt x="1252881" y="1123355"/>
                  <a:pt x="1251424" y="1161974"/>
                  <a:pt x="1249480" y="1200836"/>
                </a:cubicBezTo>
                <a:cubicBezTo>
                  <a:pt x="1248509" y="1230954"/>
                  <a:pt x="1247051" y="1255728"/>
                  <a:pt x="1245108" y="1275159"/>
                </a:cubicBezTo>
                <a:cubicBezTo>
                  <a:pt x="1244137" y="1293619"/>
                  <a:pt x="1242679" y="1304306"/>
                  <a:pt x="1240736" y="1307221"/>
                </a:cubicBezTo>
                <a:cubicBezTo>
                  <a:pt x="1237822" y="1312078"/>
                  <a:pt x="1230049" y="1316450"/>
                  <a:pt x="1217419" y="1320336"/>
                </a:cubicBezTo>
                <a:cubicBezTo>
                  <a:pt x="1206733" y="1324223"/>
                  <a:pt x="1190702" y="1327623"/>
                  <a:pt x="1169327" y="1330538"/>
                </a:cubicBezTo>
                <a:cubicBezTo>
                  <a:pt x="1150868" y="1333452"/>
                  <a:pt x="1130465" y="1336367"/>
                  <a:pt x="1108120" y="1339282"/>
                </a:cubicBezTo>
                <a:cubicBezTo>
                  <a:pt x="1086745" y="1342196"/>
                  <a:pt x="1066343" y="1343654"/>
                  <a:pt x="1046912" y="1343654"/>
                </a:cubicBezTo>
                <a:cubicBezTo>
                  <a:pt x="1030396" y="1343654"/>
                  <a:pt x="1013151" y="1342682"/>
                  <a:pt x="995177" y="1340739"/>
                </a:cubicBezTo>
                <a:cubicBezTo>
                  <a:pt x="977204" y="1338796"/>
                  <a:pt x="961416" y="1332967"/>
                  <a:pt x="947814" y="1323251"/>
                </a:cubicBezTo>
                <a:cubicBezTo>
                  <a:pt x="942956" y="1320336"/>
                  <a:pt x="938584" y="1303820"/>
                  <a:pt x="934698" y="1273702"/>
                </a:cubicBezTo>
                <a:cubicBezTo>
                  <a:pt x="927897" y="1227068"/>
                  <a:pt x="922554" y="1180433"/>
                  <a:pt x="918667" y="1133799"/>
                </a:cubicBezTo>
                <a:cubicBezTo>
                  <a:pt x="914782" y="1087165"/>
                  <a:pt x="911867" y="1040530"/>
                  <a:pt x="909924" y="993896"/>
                </a:cubicBezTo>
                <a:cubicBezTo>
                  <a:pt x="905066" y="907428"/>
                  <a:pt x="901180" y="821203"/>
                  <a:pt x="898265" y="735220"/>
                </a:cubicBezTo>
                <a:cubicBezTo>
                  <a:pt x="895351" y="649238"/>
                  <a:pt x="893893" y="563013"/>
                  <a:pt x="893893" y="476545"/>
                </a:cubicBezTo>
                <a:cubicBezTo>
                  <a:pt x="893893" y="471688"/>
                  <a:pt x="893893" y="461972"/>
                  <a:pt x="893893" y="447399"/>
                </a:cubicBezTo>
                <a:cubicBezTo>
                  <a:pt x="893893" y="432826"/>
                  <a:pt x="894379" y="417281"/>
                  <a:pt x="895351" y="400764"/>
                </a:cubicBezTo>
                <a:cubicBezTo>
                  <a:pt x="896322" y="384248"/>
                  <a:pt x="897293" y="369189"/>
                  <a:pt x="898265" y="355587"/>
                </a:cubicBezTo>
                <a:cubicBezTo>
                  <a:pt x="899237" y="341986"/>
                  <a:pt x="901180" y="333242"/>
                  <a:pt x="904094" y="329355"/>
                </a:cubicBezTo>
                <a:cubicBezTo>
                  <a:pt x="906037" y="321583"/>
                  <a:pt x="916238" y="315268"/>
                  <a:pt x="934698" y="310410"/>
                </a:cubicBezTo>
                <a:cubicBezTo>
                  <a:pt x="953158" y="305553"/>
                  <a:pt x="974532" y="301666"/>
                  <a:pt x="998820" y="298752"/>
                </a:cubicBezTo>
                <a:cubicBezTo>
                  <a:pt x="1023109" y="295837"/>
                  <a:pt x="1046669" y="293894"/>
                  <a:pt x="1069500" y="292922"/>
                </a:cubicBezTo>
                <a:cubicBezTo>
                  <a:pt x="1092332" y="291951"/>
                  <a:pt x="1109091" y="291465"/>
                  <a:pt x="1119779" y="291465"/>
                </a:cubicBezTo>
                <a:close/>
                <a:moveTo>
                  <a:pt x="6592586" y="290008"/>
                </a:moveTo>
                <a:cubicBezTo>
                  <a:pt x="6607159" y="290008"/>
                  <a:pt x="6627804" y="290736"/>
                  <a:pt x="6654523" y="292194"/>
                </a:cubicBezTo>
                <a:cubicBezTo>
                  <a:pt x="6681239" y="293651"/>
                  <a:pt x="6708686" y="295837"/>
                  <a:pt x="6736861" y="298752"/>
                </a:cubicBezTo>
                <a:cubicBezTo>
                  <a:pt x="6765035" y="301666"/>
                  <a:pt x="6791996" y="305795"/>
                  <a:pt x="6817743" y="311139"/>
                </a:cubicBezTo>
                <a:cubicBezTo>
                  <a:pt x="6843488" y="316482"/>
                  <a:pt x="6862191" y="323526"/>
                  <a:pt x="6873849" y="332270"/>
                </a:cubicBezTo>
                <a:cubicBezTo>
                  <a:pt x="6882593" y="339071"/>
                  <a:pt x="6892795" y="362145"/>
                  <a:pt x="6904453" y="401493"/>
                </a:cubicBezTo>
                <a:cubicBezTo>
                  <a:pt x="6916112" y="440841"/>
                  <a:pt x="6928255" y="489175"/>
                  <a:pt x="6940886" y="546497"/>
                </a:cubicBezTo>
                <a:cubicBezTo>
                  <a:pt x="6953516" y="603818"/>
                  <a:pt x="6966147" y="666483"/>
                  <a:pt x="6978777" y="734492"/>
                </a:cubicBezTo>
                <a:cubicBezTo>
                  <a:pt x="6991407" y="802500"/>
                  <a:pt x="7003065" y="868323"/>
                  <a:pt x="7013753" y="931959"/>
                </a:cubicBezTo>
                <a:cubicBezTo>
                  <a:pt x="7024439" y="995596"/>
                  <a:pt x="7033427" y="1053646"/>
                  <a:pt x="7040713" y="1106110"/>
                </a:cubicBezTo>
                <a:cubicBezTo>
                  <a:pt x="7048000" y="1158573"/>
                  <a:pt x="7053101" y="1197921"/>
                  <a:pt x="7056015" y="1224153"/>
                </a:cubicBezTo>
                <a:cubicBezTo>
                  <a:pt x="7058929" y="1253300"/>
                  <a:pt x="7058929" y="1270787"/>
                  <a:pt x="7056015" y="1276617"/>
                </a:cubicBezTo>
                <a:cubicBezTo>
                  <a:pt x="7050186" y="1287304"/>
                  <a:pt x="7036341" y="1296291"/>
                  <a:pt x="7014481" y="1303577"/>
                </a:cubicBezTo>
                <a:cubicBezTo>
                  <a:pt x="6992621" y="1310864"/>
                  <a:pt x="6968332" y="1316936"/>
                  <a:pt x="6941615" y="1321794"/>
                </a:cubicBezTo>
                <a:cubicBezTo>
                  <a:pt x="6914897" y="1326652"/>
                  <a:pt x="6888423" y="1330052"/>
                  <a:pt x="6862191" y="1331995"/>
                </a:cubicBezTo>
                <a:cubicBezTo>
                  <a:pt x="6835959" y="1333938"/>
                  <a:pt x="6815557" y="1334910"/>
                  <a:pt x="6800983" y="1334910"/>
                </a:cubicBezTo>
                <a:cubicBezTo>
                  <a:pt x="6775723" y="1334910"/>
                  <a:pt x="6754349" y="1333452"/>
                  <a:pt x="6736861" y="1330538"/>
                </a:cubicBezTo>
                <a:cubicBezTo>
                  <a:pt x="6719373" y="1327623"/>
                  <a:pt x="6707715" y="1322280"/>
                  <a:pt x="6701885" y="1314507"/>
                </a:cubicBezTo>
                <a:cubicBezTo>
                  <a:pt x="6700913" y="1312564"/>
                  <a:pt x="6700185" y="1308435"/>
                  <a:pt x="6699699" y="1302120"/>
                </a:cubicBezTo>
                <a:cubicBezTo>
                  <a:pt x="6699213" y="1295805"/>
                  <a:pt x="6697999" y="1287304"/>
                  <a:pt x="6696056" y="1276617"/>
                </a:cubicBezTo>
                <a:cubicBezTo>
                  <a:pt x="6694113" y="1265930"/>
                  <a:pt x="6692898" y="1255243"/>
                  <a:pt x="6692413" y="1244556"/>
                </a:cubicBezTo>
                <a:cubicBezTo>
                  <a:pt x="6691927" y="1233869"/>
                  <a:pt x="6691198" y="1222696"/>
                  <a:pt x="6690227" y="1211037"/>
                </a:cubicBezTo>
                <a:cubicBezTo>
                  <a:pt x="6688283" y="1197435"/>
                  <a:pt x="6686583" y="1182862"/>
                  <a:pt x="6685125" y="1167317"/>
                </a:cubicBezTo>
                <a:cubicBezTo>
                  <a:pt x="6683669" y="1151773"/>
                  <a:pt x="6681967" y="1135742"/>
                  <a:pt x="6680025" y="1119226"/>
                </a:cubicBezTo>
                <a:cubicBezTo>
                  <a:pt x="6667395" y="1121169"/>
                  <a:pt x="6655007" y="1122626"/>
                  <a:pt x="6642863" y="1123598"/>
                </a:cubicBezTo>
                <a:cubicBezTo>
                  <a:pt x="6630719" y="1124569"/>
                  <a:pt x="6617845" y="1125055"/>
                  <a:pt x="6604245" y="1125055"/>
                </a:cubicBezTo>
                <a:cubicBezTo>
                  <a:pt x="6585785" y="1125055"/>
                  <a:pt x="6568297" y="1123112"/>
                  <a:pt x="6551781" y="1119226"/>
                </a:cubicBezTo>
                <a:cubicBezTo>
                  <a:pt x="6547894" y="1149344"/>
                  <a:pt x="6544979" y="1182376"/>
                  <a:pt x="6543037" y="1218324"/>
                </a:cubicBezTo>
                <a:cubicBezTo>
                  <a:pt x="6542065" y="1252328"/>
                  <a:pt x="6539150" y="1283418"/>
                  <a:pt x="6534293" y="1311593"/>
                </a:cubicBezTo>
                <a:lnTo>
                  <a:pt x="6531378" y="1317422"/>
                </a:lnTo>
                <a:cubicBezTo>
                  <a:pt x="6524577" y="1322280"/>
                  <a:pt x="6516076" y="1325923"/>
                  <a:pt x="6505875" y="1328352"/>
                </a:cubicBezTo>
                <a:cubicBezTo>
                  <a:pt x="6495674" y="1330781"/>
                  <a:pt x="6485229" y="1332724"/>
                  <a:pt x="6474543" y="1334181"/>
                </a:cubicBezTo>
                <a:cubicBezTo>
                  <a:pt x="6463855" y="1335638"/>
                  <a:pt x="6453167" y="1336610"/>
                  <a:pt x="6442481" y="1337096"/>
                </a:cubicBezTo>
                <a:cubicBezTo>
                  <a:pt x="6431794" y="1337582"/>
                  <a:pt x="6422564" y="1337824"/>
                  <a:pt x="6414792" y="1337824"/>
                </a:cubicBezTo>
                <a:cubicBezTo>
                  <a:pt x="6375929" y="1337824"/>
                  <a:pt x="6336825" y="1335395"/>
                  <a:pt x="6297477" y="1330538"/>
                </a:cubicBezTo>
                <a:cubicBezTo>
                  <a:pt x="6258129" y="1325680"/>
                  <a:pt x="6219996" y="1316450"/>
                  <a:pt x="6183077" y="1302849"/>
                </a:cubicBezTo>
                <a:cubicBezTo>
                  <a:pt x="6167532" y="1297019"/>
                  <a:pt x="6159760" y="1290218"/>
                  <a:pt x="6159760" y="1282446"/>
                </a:cubicBezTo>
                <a:cubicBezTo>
                  <a:pt x="6159760" y="1280503"/>
                  <a:pt x="6160003" y="1274674"/>
                  <a:pt x="6160489" y="1264958"/>
                </a:cubicBezTo>
                <a:cubicBezTo>
                  <a:pt x="6160975" y="1255243"/>
                  <a:pt x="6161703" y="1240669"/>
                  <a:pt x="6162675" y="1221238"/>
                </a:cubicBezTo>
                <a:cubicBezTo>
                  <a:pt x="6164617" y="1186263"/>
                  <a:pt x="6167047" y="1144243"/>
                  <a:pt x="6169961" y="1095180"/>
                </a:cubicBezTo>
                <a:cubicBezTo>
                  <a:pt x="6172876" y="1046117"/>
                  <a:pt x="6177005" y="993896"/>
                  <a:pt x="6182349" y="938517"/>
                </a:cubicBezTo>
                <a:cubicBezTo>
                  <a:pt x="6187692" y="883139"/>
                  <a:pt x="6194250" y="826303"/>
                  <a:pt x="6202023" y="768010"/>
                </a:cubicBezTo>
                <a:cubicBezTo>
                  <a:pt x="6209795" y="709717"/>
                  <a:pt x="6219025" y="653367"/>
                  <a:pt x="6229711" y="598961"/>
                </a:cubicBezTo>
                <a:cubicBezTo>
                  <a:pt x="6240398" y="544554"/>
                  <a:pt x="6252543" y="494276"/>
                  <a:pt x="6266145" y="448127"/>
                </a:cubicBezTo>
                <a:cubicBezTo>
                  <a:pt x="6279747" y="401979"/>
                  <a:pt x="6295291" y="363360"/>
                  <a:pt x="6312779" y="332270"/>
                </a:cubicBezTo>
                <a:cubicBezTo>
                  <a:pt x="6331239" y="323526"/>
                  <a:pt x="6352370" y="316482"/>
                  <a:pt x="6376173" y="311139"/>
                </a:cubicBezTo>
                <a:cubicBezTo>
                  <a:pt x="6399975" y="305795"/>
                  <a:pt x="6424507" y="301423"/>
                  <a:pt x="6449768" y="298023"/>
                </a:cubicBezTo>
                <a:cubicBezTo>
                  <a:pt x="6475028" y="294623"/>
                  <a:pt x="6500045" y="292437"/>
                  <a:pt x="6524821" y="291465"/>
                </a:cubicBezTo>
                <a:cubicBezTo>
                  <a:pt x="6549595" y="290493"/>
                  <a:pt x="6572183" y="290008"/>
                  <a:pt x="6592586" y="290008"/>
                </a:cubicBezTo>
                <a:close/>
                <a:moveTo>
                  <a:pt x="2258711" y="290008"/>
                </a:moveTo>
                <a:cubicBezTo>
                  <a:pt x="2273284" y="290008"/>
                  <a:pt x="2293930" y="290736"/>
                  <a:pt x="2320648" y="292194"/>
                </a:cubicBezTo>
                <a:cubicBezTo>
                  <a:pt x="2347365" y="293651"/>
                  <a:pt x="2374812" y="295837"/>
                  <a:pt x="2402986" y="298752"/>
                </a:cubicBezTo>
                <a:cubicBezTo>
                  <a:pt x="2431161" y="301666"/>
                  <a:pt x="2458122" y="305795"/>
                  <a:pt x="2483868" y="311139"/>
                </a:cubicBezTo>
                <a:cubicBezTo>
                  <a:pt x="2509614" y="316482"/>
                  <a:pt x="2528316" y="323526"/>
                  <a:pt x="2539975" y="332270"/>
                </a:cubicBezTo>
                <a:cubicBezTo>
                  <a:pt x="2548719" y="339071"/>
                  <a:pt x="2558920" y="362145"/>
                  <a:pt x="2570579" y="401493"/>
                </a:cubicBezTo>
                <a:cubicBezTo>
                  <a:pt x="2582238" y="440841"/>
                  <a:pt x="2594382" y="489175"/>
                  <a:pt x="2607012" y="546497"/>
                </a:cubicBezTo>
                <a:cubicBezTo>
                  <a:pt x="2619642" y="603818"/>
                  <a:pt x="2632272" y="666483"/>
                  <a:pt x="2644902" y="734492"/>
                </a:cubicBezTo>
                <a:cubicBezTo>
                  <a:pt x="2657532" y="802500"/>
                  <a:pt x="2669191" y="868323"/>
                  <a:pt x="2679878" y="931959"/>
                </a:cubicBezTo>
                <a:cubicBezTo>
                  <a:pt x="2690565" y="995596"/>
                  <a:pt x="2699552" y="1053646"/>
                  <a:pt x="2706838" y="1106110"/>
                </a:cubicBezTo>
                <a:cubicBezTo>
                  <a:pt x="2714125" y="1158573"/>
                  <a:pt x="2719226" y="1197921"/>
                  <a:pt x="2722141" y="1224153"/>
                </a:cubicBezTo>
                <a:cubicBezTo>
                  <a:pt x="2725055" y="1253300"/>
                  <a:pt x="2725055" y="1270787"/>
                  <a:pt x="2722141" y="1276617"/>
                </a:cubicBezTo>
                <a:cubicBezTo>
                  <a:pt x="2716311" y="1287304"/>
                  <a:pt x="2702467" y="1296291"/>
                  <a:pt x="2680607" y="1303577"/>
                </a:cubicBezTo>
                <a:cubicBezTo>
                  <a:pt x="2658747" y="1310864"/>
                  <a:pt x="2634458" y="1316936"/>
                  <a:pt x="2607740" y="1321794"/>
                </a:cubicBezTo>
                <a:cubicBezTo>
                  <a:pt x="2581023" y="1326652"/>
                  <a:pt x="2554548" y="1330052"/>
                  <a:pt x="2528316" y="1331995"/>
                </a:cubicBezTo>
                <a:cubicBezTo>
                  <a:pt x="2502085" y="1333938"/>
                  <a:pt x="2481682" y="1334910"/>
                  <a:pt x="2467109" y="1334910"/>
                </a:cubicBezTo>
                <a:cubicBezTo>
                  <a:pt x="2441848" y="1334910"/>
                  <a:pt x="2420474" y="1333452"/>
                  <a:pt x="2402986" y="1330538"/>
                </a:cubicBezTo>
                <a:cubicBezTo>
                  <a:pt x="2385498" y="1327623"/>
                  <a:pt x="2373841" y="1322280"/>
                  <a:pt x="2368011" y="1314507"/>
                </a:cubicBezTo>
                <a:cubicBezTo>
                  <a:pt x="2367040" y="1312564"/>
                  <a:pt x="2366311" y="1308435"/>
                  <a:pt x="2365825" y="1302120"/>
                </a:cubicBezTo>
                <a:cubicBezTo>
                  <a:pt x="2365339" y="1295805"/>
                  <a:pt x="2364124" y="1287304"/>
                  <a:pt x="2362182" y="1276617"/>
                </a:cubicBezTo>
                <a:cubicBezTo>
                  <a:pt x="2360238" y="1265930"/>
                  <a:pt x="2359024" y="1255243"/>
                  <a:pt x="2358538" y="1244556"/>
                </a:cubicBezTo>
                <a:cubicBezTo>
                  <a:pt x="2358052" y="1233869"/>
                  <a:pt x="2357323" y="1222696"/>
                  <a:pt x="2356352" y="1211037"/>
                </a:cubicBezTo>
                <a:cubicBezTo>
                  <a:pt x="2354409" y="1197435"/>
                  <a:pt x="2352709" y="1182862"/>
                  <a:pt x="2351251" y="1167317"/>
                </a:cubicBezTo>
                <a:cubicBezTo>
                  <a:pt x="2349794" y="1151773"/>
                  <a:pt x="2348094" y="1135742"/>
                  <a:pt x="2346151" y="1119226"/>
                </a:cubicBezTo>
                <a:cubicBezTo>
                  <a:pt x="2333521" y="1121169"/>
                  <a:pt x="2321133" y="1122626"/>
                  <a:pt x="2308990" y="1123598"/>
                </a:cubicBezTo>
                <a:cubicBezTo>
                  <a:pt x="2296844" y="1124569"/>
                  <a:pt x="2283971" y="1125055"/>
                  <a:pt x="2270370" y="1125055"/>
                </a:cubicBezTo>
                <a:cubicBezTo>
                  <a:pt x="2251910" y="1125055"/>
                  <a:pt x="2234422" y="1123112"/>
                  <a:pt x="2217906" y="1119226"/>
                </a:cubicBezTo>
                <a:cubicBezTo>
                  <a:pt x="2214020" y="1149344"/>
                  <a:pt x="2211106" y="1182376"/>
                  <a:pt x="2209162" y="1218324"/>
                </a:cubicBezTo>
                <a:cubicBezTo>
                  <a:pt x="2208191" y="1252328"/>
                  <a:pt x="2205276" y="1283418"/>
                  <a:pt x="2200418" y="1311593"/>
                </a:cubicBezTo>
                <a:lnTo>
                  <a:pt x="2197504" y="1317422"/>
                </a:lnTo>
                <a:cubicBezTo>
                  <a:pt x="2190703" y="1322280"/>
                  <a:pt x="2182201" y="1325923"/>
                  <a:pt x="2172000" y="1328352"/>
                </a:cubicBezTo>
                <a:cubicBezTo>
                  <a:pt x="2161799" y="1330781"/>
                  <a:pt x="2151355" y="1332724"/>
                  <a:pt x="2140668" y="1334181"/>
                </a:cubicBezTo>
                <a:cubicBezTo>
                  <a:pt x="2129981" y="1335638"/>
                  <a:pt x="2119294" y="1336610"/>
                  <a:pt x="2108607" y="1337096"/>
                </a:cubicBezTo>
                <a:cubicBezTo>
                  <a:pt x="2097920" y="1337582"/>
                  <a:pt x="2088691" y="1337824"/>
                  <a:pt x="2080918" y="1337824"/>
                </a:cubicBezTo>
                <a:cubicBezTo>
                  <a:pt x="2042055" y="1337824"/>
                  <a:pt x="2002951" y="1335395"/>
                  <a:pt x="1963603" y="1330538"/>
                </a:cubicBezTo>
                <a:cubicBezTo>
                  <a:pt x="1924255" y="1325680"/>
                  <a:pt x="1886122" y="1316450"/>
                  <a:pt x="1849203" y="1302849"/>
                </a:cubicBezTo>
                <a:cubicBezTo>
                  <a:pt x="1833658" y="1297019"/>
                  <a:pt x="1825885" y="1290218"/>
                  <a:pt x="1825885" y="1282446"/>
                </a:cubicBezTo>
                <a:cubicBezTo>
                  <a:pt x="1825885" y="1280503"/>
                  <a:pt x="1826128" y="1274674"/>
                  <a:pt x="1826614" y="1264958"/>
                </a:cubicBezTo>
                <a:cubicBezTo>
                  <a:pt x="1827101" y="1255243"/>
                  <a:pt x="1827829" y="1240669"/>
                  <a:pt x="1828801" y="1221238"/>
                </a:cubicBezTo>
                <a:cubicBezTo>
                  <a:pt x="1830743" y="1186263"/>
                  <a:pt x="1833172" y="1144243"/>
                  <a:pt x="1836087" y="1095180"/>
                </a:cubicBezTo>
                <a:cubicBezTo>
                  <a:pt x="1839002" y="1046117"/>
                  <a:pt x="1843131" y="993896"/>
                  <a:pt x="1848474" y="938517"/>
                </a:cubicBezTo>
                <a:cubicBezTo>
                  <a:pt x="1853817" y="883139"/>
                  <a:pt x="1860375" y="826303"/>
                  <a:pt x="1868148" y="768010"/>
                </a:cubicBezTo>
                <a:cubicBezTo>
                  <a:pt x="1875920" y="709717"/>
                  <a:pt x="1885150" y="653367"/>
                  <a:pt x="1895837" y="598961"/>
                </a:cubicBezTo>
                <a:cubicBezTo>
                  <a:pt x="1906525" y="544554"/>
                  <a:pt x="1918668" y="494276"/>
                  <a:pt x="1932270" y="448127"/>
                </a:cubicBezTo>
                <a:cubicBezTo>
                  <a:pt x="1945872" y="401979"/>
                  <a:pt x="1961417" y="363360"/>
                  <a:pt x="1978905" y="332270"/>
                </a:cubicBezTo>
                <a:cubicBezTo>
                  <a:pt x="1997364" y="323526"/>
                  <a:pt x="2018495" y="316482"/>
                  <a:pt x="2042299" y="311139"/>
                </a:cubicBezTo>
                <a:cubicBezTo>
                  <a:pt x="2066101" y="305795"/>
                  <a:pt x="2090633" y="301423"/>
                  <a:pt x="2115893" y="298023"/>
                </a:cubicBezTo>
                <a:cubicBezTo>
                  <a:pt x="2141154" y="294623"/>
                  <a:pt x="2166171" y="292437"/>
                  <a:pt x="2190945" y="291465"/>
                </a:cubicBezTo>
                <a:cubicBezTo>
                  <a:pt x="2215720" y="290493"/>
                  <a:pt x="2238309" y="290008"/>
                  <a:pt x="2258711" y="290008"/>
                </a:cubicBezTo>
                <a:close/>
                <a:moveTo>
                  <a:pt x="4819164" y="288550"/>
                </a:moveTo>
                <a:cubicBezTo>
                  <a:pt x="4876485" y="288550"/>
                  <a:pt x="4928949" y="295594"/>
                  <a:pt x="4976555" y="309682"/>
                </a:cubicBezTo>
                <a:cubicBezTo>
                  <a:pt x="5024161" y="323769"/>
                  <a:pt x="5064723" y="345386"/>
                  <a:pt x="5098241" y="374533"/>
                </a:cubicBezTo>
                <a:cubicBezTo>
                  <a:pt x="5131760" y="403679"/>
                  <a:pt x="5157749" y="439869"/>
                  <a:pt x="5176209" y="483103"/>
                </a:cubicBezTo>
                <a:cubicBezTo>
                  <a:pt x="5194669" y="526337"/>
                  <a:pt x="5203897" y="577101"/>
                  <a:pt x="5203897" y="635394"/>
                </a:cubicBezTo>
                <a:cubicBezTo>
                  <a:pt x="5203897" y="729634"/>
                  <a:pt x="5184467" y="811001"/>
                  <a:pt x="5145605" y="879496"/>
                </a:cubicBezTo>
                <a:cubicBezTo>
                  <a:pt x="5106743" y="947990"/>
                  <a:pt x="5044077" y="1000697"/>
                  <a:pt x="4957609" y="1037615"/>
                </a:cubicBezTo>
                <a:cubicBezTo>
                  <a:pt x="4887658" y="1067734"/>
                  <a:pt x="4807020" y="1081335"/>
                  <a:pt x="4715694" y="1078421"/>
                </a:cubicBezTo>
                <a:cubicBezTo>
                  <a:pt x="4714722" y="1094937"/>
                  <a:pt x="4713993" y="1110725"/>
                  <a:pt x="4713508" y="1125784"/>
                </a:cubicBezTo>
                <a:cubicBezTo>
                  <a:pt x="4713022" y="1140843"/>
                  <a:pt x="4712293" y="1155173"/>
                  <a:pt x="4711323" y="1168775"/>
                </a:cubicBezTo>
                <a:cubicBezTo>
                  <a:pt x="4710350" y="1181405"/>
                  <a:pt x="4709865" y="1193549"/>
                  <a:pt x="4709865" y="1205208"/>
                </a:cubicBezTo>
                <a:cubicBezTo>
                  <a:pt x="4709865" y="1216866"/>
                  <a:pt x="4709865" y="1228525"/>
                  <a:pt x="4709865" y="1240184"/>
                </a:cubicBezTo>
                <a:lnTo>
                  <a:pt x="4709865" y="1289733"/>
                </a:lnTo>
                <a:cubicBezTo>
                  <a:pt x="4709865" y="1294590"/>
                  <a:pt x="4706707" y="1298962"/>
                  <a:pt x="4700392" y="1302849"/>
                </a:cubicBezTo>
                <a:cubicBezTo>
                  <a:pt x="4694077" y="1306735"/>
                  <a:pt x="4686547" y="1310135"/>
                  <a:pt x="4677804" y="1313050"/>
                </a:cubicBezTo>
                <a:cubicBezTo>
                  <a:pt x="4669059" y="1315965"/>
                  <a:pt x="4660559" y="1318150"/>
                  <a:pt x="4652301" y="1319608"/>
                </a:cubicBezTo>
                <a:cubicBezTo>
                  <a:pt x="4644042" y="1321065"/>
                  <a:pt x="4637971" y="1321794"/>
                  <a:pt x="4634084" y="1321794"/>
                </a:cubicBezTo>
                <a:cubicBezTo>
                  <a:pt x="4616596" y="1323737"/>
                  <a:pt x="4598865" y="1325437"/>
                  <a:pt x="4580892" y="1326895"/>
                </a:cubicBezTo>
                <a:cubicBezTo>
                  <a:pt x="4562918" y="1328352"/>
                  <a:pt x="4545187" y="1329080"/>
                  <a:pt x="4527699" y="1329080"/>
                </a:cubicBezTo>
                <a:cubicBezTo>
                  <a:pt x="4522841" y="1329080"/>
                  <a:pt x="4514341" y="1328838"/>
                  <a:pt x="4502196" y="1328352"/>
                </a:cubicBezTo>
                <a:cubicBezTo>
                  <a:pt x="4490052" y="1327866"/>
                  <a:pt x="4477421" y="1326652"/>
                  <a:pt x="4464305" y="1324708"/>
                </a:cubicBezTo>
                <a:cubicBezTo>
                  <a:pt x="4451189" y="1322765"/>
                  <a:pt x="4439287" y="1319851"/>
                  <a:pt x="4428601" y="1315965"/>
                </a:cubicBezTo>
                <a:cubicBezTo>
                  <a:pt x="4417914" y="1312078"/>
                  <a:pt x="4412085" y="1307221"/>
                  <a:pt x="4411113" y="1301391"/>
                </a:cubicBezTo>
                <a:cubicBezTo>
                  <a:pt x="4407227" y="1285846"/>
                  <a:pt x="4403827" y="1269087"/>
                  <a:pt x="4400911" y="1251114"/>
                </a:cubicBezTo>
                <a:cubicBezTo>
                  <a:pt x="4397997" y="1233140"/>
                  <a:pt x="4395083" y="1213466"/>
                  <a:pt x="4392168" y="1192092"/>
                </a:cubicBezTo>
                <a:cubicBezTo>
                  <a:pt x="4389253" y="1170718"/>
                  <a:pt x="4386581" y="1148858"/>
                  <a:pt x="4384153" y="1126512"/>
                </a:cubicBezTo>
                <a:cubicBezTo>
                  <a:pt x="4381724" y="1104167"/>
                  <a:pt x="4379537" y="1080849"/>
                  <a:pt x="4377595" y="1056561"/>
                </a:cubicBezTo>
                <a:cubicBezTo>
                  <a:pt x="4366908" y="947747"/>
                  <a:pt x="4358407" y="838933"/>
                  <a:pt x="4352092" y="730120"/>
                </a:cubicBezTo>
                <a:cubicBezTo>
                  <a:pt x="4345777" y="621306"/>
                  <a:pt x="4340677" y="512007"/>
                  <a:pt x="4336790" y="402222"/>
                </a:cubicBezTo>
                <a:lnTo>
                  <a:pt x="4344077" y="406594"/>
                </a:lnTo>
                <a:cubicBezTo>
                  <a:pt x="4414027" y="362874"/>
                  <a:pt x="4490052" y="332270"/>
                  <a:pt x="4572147" y="314782"/>
                </a:cubicBezTo>
                <a:cubicBezTo>
                  <a:pt x="4654244" y="297294"/>
                  <a:pt x="4736583" y="288550"/>
                  <a:pt x="4819164" y="288550"/>
                </a:cubicBezTo>
                <a:close/>
                <a:moveTo>
                  <a:pt x="7841613" y="286000"/>
                </a:moveTo>
                <a:cubicBezTo>
                  <a:pt x="7846956" y="286243"/>
                  <a:pt x="7850600" y="287093"/>
                  <a:pt x="7852543" y="288550"/>
                </a:cubicBezTo>
                <a:lnTo>
                  <a:pt x="7848171" y="292922"/>
                </a:lnTo>
                <a:cubicBezTo>
                  <a:pt x="7876346" y="410480"/>
                  <a:pt x="7901121" y="516865"/>
                  <a:pt x="7922494" y="612076"/>
                </a:cubicBezTo>
                <a:cubicBezTo>
                  <a:pt x="7927353" y="632479"/>
                  <a:pt x="7931967" y="652639"/>
                  <a:pt x="7936339" y="672555"/>
                </a:cubicBezTo>
                <a:cubicBezTo>
                  <a:pt x="7940711" y="692472"/>
                  <a:pt x="7945327" y="712146"/>
                  <a:pt x="7950184" y="731577"/>
                </a:cubicBezTo>
                <a:cubicBezTo>
                  <a:pt x="7955042" y="751008"/>
                  <a:pt x="7959414" y="769468"/>
                  <a:pt x="7963299" y="786955"/>
                </a:cubicBezTo>
                <a:cubicBezTo>
                  <a:pt x="7967186" y="804443"/>
                  <a:pt x="7971072" y="821446"/>
                  <a:pt x="7974958" y="837962"/>
                </a:cubicBezTo>
                <a:cubicBezTo>
                  <a:pt x="7982731" y="870023"/>
                  <a:pt x="7988560" y="896255"/>
                  <a:pt x="7992446" y="916658"/>
                </a:cubicBezTo>
                <a:cubicBezTo>
                  <a:pt x="7997304" y="937060"/>
                  <a:pt x="8000219" y="948719"/>
                  <a:pt x="8001190" y="951633"/>
                </a:cubicBezTo>
                <a:cubicBezTo>
                  <a:pt x="8002162" y="948719"/>
                  <a:pt x="8003134" y="942646"/>
                  <a:pt x="8004104" y="933417"/>
                </a:cubicBezTo>
                <a:cubicBezTo>
                  <a:pt x="8005076" y="924187"/>
                  <a:pt x="8006534" y="911314"/>
                  <a:pt x="8008477" y="894798"/>
                </a:cubicBezTo>
                <a:cubicBezTo>
                  <a:pt x="8010420" y="878281"/>
                  <a:pt x="8012363" y="860308"/>
                  <a:pt x="8014306" y="840877"/>
                </a:cubicBezTo>
                <a:cubicBezTo>
                  <a:pt x="8016249" y="821446"/>
                  <a:pt x="8018193" y="800071"/>
                  <a:pt x="8020135" y="776754"/>
                </a:cubicBezTo>
                <a:cubicBezTo>
                  <a:pt x="8024993" y="730120"/>
                  <a:pt x="8029365" y="680571"/>
                  <a:pt x="8033251" y="628107"/>
                </a:cubicBezTo>
                <a:cubicBezTo>
                  <a:pt x="8038109" y="575643"/>
                  <a:pt x="8042481" y="526094"/>
                  <a:pt x="8046367" y="479460"/>
                </a:cubicBezTo>
                <a:cubicBezTo>
                  <a:pt x="8048310" y="456143"/>
                  <a:pt x="8050254" y="434283"/>
                  <a:pt x="8052196" y="413880"/>
                </a:cubicBezTo>
                <a:cubicBezTo>
                  <a:pt x="8054140" y="393478"/>
                  <a:pt x="8056083" y="375018"/>
                  <a:pt x="8058026" y="358502"/>
                </a:cubicBezTo>
                <a:cubicBezTo>
                  <a:pt x="8059969" y="341986"/>
                  <a:pt x="8061427" y="328627"/>
                  <a:pt x="8062397" y="318425"/>
                </a:cubicBezTo>
                <a:cubicBezTo>
                  <a:pt x="8063369" y="308224"/>
                  <a:pt x="8064341" y="301181"/>
                  <a:pt x="8065312" y="297294"/>
                </a:cubicBezTo>
                <a:cubicBezTo>
                  <a:pt x="8076971" y="294380"/>
                  <a:pt x="8094945" y="292922"/>
                  <a:pt x="8119233" y="292922"/>
                </a:cubicBezTo>
                <a:cubicBezTo>
                  <a:pt x="8142551" y="292922"/>
                  <a:pt x="8170483" y="294865"/>
                  <a:pt x="8203029" y="298752"/>
                </a:cubicBezTo>
                <a:cubicBezTo>
                  <a:pt x="8235577" y="302638"/>
                  <a:pt x="8268124" y="308953"/>
                  <a:pt x="8300670" y="317697"/>
                </a:cubicBezTo>
                <a:cubicBezTo>
                  <a:pt x="8333217" y="326441"/>
                  <a:pt x="8363821" y="337857"/>
                  <a:pt x="8392482" y="351944"/>
                </a:cubicBezTo>
                <a:cubicBezTo>
                  <a:pt x="8421143" y="366031"/>
                  <a:pt x="8442760" y="383762"/>
                  <a:pt x="8457333" y="405136"/>
                </a:cubicBezTo>
                <a:cubicBezTo>
                  <a:pt x="8457333" y="440112"/>
                  <a:pt x="8453447" y="480432"/>
                  <a:pt x="8445674" y="526094"/>
                </a:cubicBezTo>
                <a:cubicBezTo>
                  <a:pt x="8437902" y="571757"/>
                  <a:pt x="8427215" y="620092"/>
                  <a:pt x="8413613" y="671098"/>
                </a:cubicBezTo>
                <a:cubicBezTo>
                  <a:pt x="8400012" y="722105"/>
                  <a:pt x="8384710" y="774325"/>
                  <a:pt x="8367707" y="827761"/>
                </a:cubicBezTo>
                <a:cubicBezTo>
                  <a:pt x="8350705" y="881196"/>
                  <a:pt x="8332731" y="933417"/>
                  <a:pt x="8313786" y="984423"/>
                </a:cubicBezTo>
                <a:cubicBezTo>
                  <a:pt x="8294841" y="1035429"/>
                  <a:pt x="8276139" y="1084007"/>
                  <a:pt x="8257679" y="1130156"/>
                </a:cubicBezTo>
                <a:cubicBezTo>
                  <a:pt x="8239220" y="1176304"/>
                  <a:pt x="8221732" y="1216866"/>
                  <a:pt x="8205215" y="1251842"/>
                </a:cubicBezTo>
                <a:cubicBezTo>
                  <a:pt x="8187728" y="1289733"/>
                  <a:pt x="8174611" y="1311593"/>
                  <a:pt x="8165868" y="1317422"/>
                </a:cubicBezTo>
                <a:cubicBezTo>
                  <a:pt x="8157124" y="1322280"/>
                  <a:pt x="8144737" y="1326166"/>
                  <a:pt x="8128706" y="1329080"/>
                </a:cubicBezTo>
                <a:cubicBezTo>
                  <a:pt x="8112675" y="1331995"/>
                  <a:pt x="8095431" y="1334181"/>
                  <a:pt x="8076971" y="1335638"/>
                </a:cubicBezTo>
                <a:cubicBezTo>
                  <a:pt x="8058512" y="1337096"/>
                  <a:pt x="8040295" y="1337824"/>
                  <a:pt x="8022321" y="1337824"/>
                </a:cubicBezTo>
                <a:cubicBezTo>
                  <a:pt x="8004348" y="1337824"/>
                  <a:pt x="7990017" y="1337824"/>
                  <a:pt x="7979330" y="1337824"/>
                </a:cubicBezTo>
                <a:cubicBezTo>
                  <a:pt x="7968644" y="1337824"/>
                  <a:pt x="7954556" y="1337339"/>
                  <a:pt x="7937068" y="1336367"/>
                </a:cubicBezTo>
                <a:cubicBezTo>
                  <a:pt x="7919580" y="1335395"/>
                  <a:pt x="7901363" y="1333938"/>
                  <a:pt x="7882418" y="1331995"/>
                </a:cubicBezTo>
                <a:cubicBezTo>
                  <a:pt x="7863473" y="1330052"/>
                  <a:pt x="7845500" y="1326895"/>
                  <a:pt x="7828497" y="1322523"/>
                </a:cubicBezTo>
                <a:cubicBezTo>
                  <a:pt x="7811495" y="1318150"/>
                  <a:pt x="7798622" y="1313050"/>
                  <a:pt x="7789878" y="1307221"/>
                </a:cubicBezTo>
                <a:cubicBezTo>
                  <a:pt x="7780163" y="1297505"/>
                  <a:pt x="7766318" y="1272245"/>
                  <a:pt x="7748344" y="1231440"/>
                </a:cubicBezTo>
                <a:cubicBezTo>
                  <a:pt x="7730371" y="1190635"/>
                  <a:pt x="7710454" y="1141571"/>
                  <a:pt x="7688594" y="1084250"/>
                </a:cubicBezTo>
                <a:cubicBezTo>
                  <a:pt x="7666734" y="1026928"/>
                  <a:pt x="7644389" y="964506"/>
                  <a:pt x="7621557" y="896984"/>
                </a:cubicBezTo>
                <a:cubicBezTo>
                  <a:pt x="7598725" y="829461"/>
                  <a:pt x="7577595" y="764124"/>
                  <a:pt x="7558163" y="700973"/>
                </a:cubicBezTo>
                <a:cubicBezTo>
                  <a:pt x="7538733" y="637823"/>
                  <a:pt x="7522459" y="580501"/>
                  <a:pt x="7509343" y="529009"/>
                </a:cubicBezTo>
                <a:cubicBezTo>
                  <a:pt x="7496227" y="477517"/>
                  <a:pt x="7488211" y="439141"/>
                  <a:pt x="7485297" y="413880"/>
                </a:cubicBezTo>
                <a:cubicBezTo>
                  <a:pt x="7496955" y="395421"/>
                  <a:pt x="7516629" y="378905"/>
                  <a:pt x="7544319" y="364331"/>
                </a:cubicBezTo>
                <a:cubicBezTo>
                  <a:pt x="7572007" y="349758"/>
                  <a:pt x="7602369" y="336885"/>
                  <a:pt x="7635401" y="325712"/>
                </a:cubicBezTo>
                <a:cubicBezTo>
                  <a:pt x="7668435" y="314539"/>
                  <a:pt x="7701710" y="305795"/>
                  <a:pt x="7735228" y="299480"/>
                </a:cubicBezTo>
                <a:cubicBezTo>
                  <a:pt x="7768747" y="293165"/>
                  <a:pt x="7797165" y="289036"/>
                  <a:pt x="7820482" y="287093"/>
                </a:cubicBezTo>
                <a:cubicBezTo>
                  <a:pt x="7829226" y="286122"/>
                  <a:pt x="7836270" y="285757"/>
                  <a:pt x="7841613" y="286000"/>
                </a:cubicBezTo>
                <a:close/>
                <a:moveTo>
                  <a:pt x="8859390" y="1526"/>
                </a:moveTo>
                <a:lnTo>
                  <a:pt x="8877572" y="7287"/>
                </a:lnTo>
                <a:cubicBezTo>
                  <a:pt x="8885466" y="10687"/>
                  <a:pt x="8895121" y="15545"/>
                  <a:pt x="8906537" y="21860"/>
                </a:cubicBezTo>
                <a:cubicBezTo>
                  <a:pt x="8929368" y="34490"/>
                  <a:pt x="8952685" y="49306"/>
                  <a:pt x="8976489" y="66308"/>
                </a:cubicBezTo>
                <a:cubicBezTo>
                  <a:pt x="9000292" y="83310"/>
                  <a:pt x="9021423" y="99827"/>
                  <a:pt x="9039882" y="115857"/>
                </a:cubicBezTo>
                <a:cubicBezTo>
                  <a:pt x="9058342" y="131888"/>
                  <a:pt x="9067571" y="144275"/>
                  <a:pt x="9067571" y="153019"/>
                </a:cubicBezTo>
                <a:cubicBezTo>
                  <a:pt x="9067571" y="156905"/>
                  <a:pt x="9065629" y="163706"/>
                  <a:pt x="9061742" y="173422"/>
                </a:cubicBezTo>
                <a:cubicBezTo>
                  <a:pt x="9057856" y="183137"/>
                  <a:pt x="9053241" y="193338"/>
                  <a:pt x="9047897" y="204026"/>
                </a:cubicBezTo>
                <a:cubicBezTo>
                  <a:pt x="9042554" y="214712"/>
                  <a:pt x="9036968" y="224428"/>
                  <a:pt x="9031139" y="233172"/>
                </a:cubicBezTo>
                <a:cubicBezTo>
                  <a:pt x="9025309" y="241916"/>
                  <a:pt x="9019966" y="247259"/>
                  <a:pt x="9015107" y="249203"/>
                </a:cubicBezTo>
                <a:cubicBezTo>
                  <a:pt x="9012193" y="250174"/>
                  <a:pt x="9000535" y="248717"/>
                  <a:pt x="8980131" y="244831"/>
                </a:cubicBezTo>
                <a:cubicBezTo>
                  <a:pt x="8966530" y="241916"/>
                  <a:pt x="8950014" y="238030"/>
                  <a:pt x="8930583" y="233172"/>
                </a:cubicBezTo>
                <a:cubicBezTo>
                  <a:pt x="8911151" y="228314"/>
                  <a:pt x="8891721" y="222728"/>
                  <a:pt x="8872290" y="216413"/>
                </a:cubicBezTo>
                <a:cubicBezTo>
                  <a:pt x="8852858" y="210098"/>
                  <a:pt x="8834157" y="202811"/>
                  <a:pt x="8816183" y="194553"/>
                </a:cubicBezTo>
                <a:cubicBezTo>
                  <a:pt x="8798209" y="186295"/>
                  <a:pt x="8783879" y="177308"/>
                  <a:pt x="8773192" y="167592"/>
                </a:cubicBezTo>
                <a:cubicBezTo>
                  <a:pt x="8772220" y="161763"/>
                  <a:pt x="8773678" y="150104"/>
                  <a:pt x="8777564" y="132617"/>
                </a:cubicBezTo>
                <a:cubicBezTo>
                  <a:pt x="8779507" y="124844"/>
                  <a:pt x="8783150" y="113914"/>
                  <a:pt x="8788493" y="99827"/>
                </a:cubicBezTo>
                <a:cubicBezTo>
                  <a:pt x="8793837" y="85739"/>
                  <a:pt x="8800638" y="71409"/>
                  <a:pt x="8808896" y="56836"/>
                </a:cubicBezTo>
                <a:cubicBezTo>
                  <a:pt x="8817154" y="42262"/>
                  <a:pt x="8825898" y="29389"/>
                  <a:pt x="8835128" y="18216"/>
                </a:cubicBezTo>
                <a:cubicBezTo>
                  <a:pt x="8839743" y="12630"/>
                  <a:pt x="8844418" y="8319"/>
                  <a:pt x="8849155" y="5283"/>
                </a:cubicBezTo>
                <a:close/>
                <a:moveTo>
                  <a:pt x="6671281" y="1457"/>
                </a:moveTo>
                <a:cubicBezTo>
                  <a:pt x="6680025" y="4372"/>
                  <a:pt x="6688769" y="11173"/>
                  <a:pt x="6697513" y="21860"/>
                </a:cubicBezTo>
                <a:cubicBezTo>
                  <a:pt x="6706257" y="32547"/>
                  <a:pt x="6714515" y="44691"/>
                  <a:pt x="6722288" y="58293"/>
                </a:cubicBezTo>
                <a:cubicBezTo>
                  <a:pt x="6730059" y="71895"/>
                  <a:pt x="6736861" y="85739"/>
                  <a:pt x="6742690" y="99827"/>
                </a:cubicBezTo>
                <a:cubicBezTo>
                  <a:pt x="6748519" y="113914"/>
                  <a:pt x="6752405" y="125330"/>
                  <a:pt x="6754349" y="134074"/>
                </a:cubicBezTo>
                <a:cubicBezTo>
                  <a:pt x="6759206" y="151562"/>
                  <a:pt x="6760663" y="163220"/>
                  <a:pt x="6758721" y="169050"/>
                </a:cubicBezTo>
                <a:cubicBezTo>
                  <a:pt x="6748033" y="178765"/>
                  <a:pt x="6734189" y="187509"/>
                  <a:pt x="6717187" y="195282"/>
                </a:cubicBezTo>
                <a:cubicBezTo>
                  <a:pt x="6700185" y="203054"/>
                  <a:pt x="6681725" y="210341"/>
                  <a:pt x="6661809" y="217141"/>
                </a:cubicBezTo>
                <a:cubicBezTo>
                  <a:pt x="6641891" y="223942"/>
                  <a:pt x="6622218" y="229772"/>
                  <a:pt x="6602787" y="234629"/>
                </a:cubicBezTo>
                <a:cubicBezTo>
                  <a:pt x="6583355" y="239487"/>
                  <a:pt x="6566354" y="243373"/>
                  <a:pt x="6551781" y="246288"/>
                </a:cubicBezTo>
                <a:cubicBezTo>
                  <a:pt x="6531378" y="250174"/>
                  <a:pt x="6519719" y="251631"/>
                  <a:pt x="6516805" y="250660"/>
                </a:cubicBezTo>
                <a:cubicBezTo>
                  <a:pt x="6513890" y="249688"/>
                  <a:pt x="6509033" y="244345"/>
                  <a:pt x="6502231" y="234629"/>
                </a:cubicBezTo>
                <a:cubicBezTo>
                  <a:pt x="6499317" y="230743"/>
                  <a:pt x="6495917" y="225157"/>
                  <a:pt x="6492031" y="217870"/>
                </a:cubicBezTo>
                <a:cubicBezTo>
                  <a:pt x="6488143" y="210583"/>
                  <a:pt x="6484015" y="202811"/>
                  <a:pt x="6479643" y="194553"/>
                </a:cubicBezTo>
                <a:cubicBezTo>
                  <a:pt x="6475271" y="186295"/>
                  <a:pt x="6471627" y="178522"/>
                  <a:pt x="6468713" y="171236"/>
                </a:cubicBezTo>
                <a:cubicBezTo>
                  <a:pt x="6465799" y="163949"/>
                  <a:pt x="6464341" y="157877"/>
                  <a:pt x="6464341" y="153019"/>
                </a:cubicBezTo>
                <a:cubicBezTo>
                  <a:pt x="6464341" y="145247"/>
                  <a:pt x="6473085" y="133588"/>
                  <a:pt x="6490573" y="118043"/>
                </a:cubicBezTo>
                <a:cubicBezTo>
                  <a:pt x="6500288" y="109299"/>
                  <a:pt x="6512675" y="98855"/>
                  <a:pt x="6527735" y="86711"/>
                </a:cubicBezTo>
                <a:cubicBezTo>
                  <a:pt x="6542793" y="74567"/>
                  <a:pt x="6558824" y="62665"/>
                  <a:pt x="6575827" y="51006"/>
                </a:cubicBezTo>
                <a:cubicBezTo>
                  <a:pt x="6592829" y="39348"/>
                  <a:pt x="6609830" y="28904"/>
                  <a:pt x="6626833" y="19674"/>
                </a:cubicBezTo>
                <a:cubicBezTo>
                  <a:pt x="6643835" y="10444"/>
                  <a:pt x="6658651" y="4372"/>
                  <a:pt x="6671281" y="1457"/>
                </a:cubicBezTo>
                <a:close/>
                <a:moveTo>
                  <a:pt x="2337407" y="1457"/>
                </a:moveTo>
                <a:cubicBezTo>
                  <a:pt x="2346151" y="4372"/>
                  <a:pt x="2354894" y="11173"/>
                  <a:pt x="2363638" y="21860"/>
                </a:cubicBezTo>
                <a:cubicBezTo>
                  <a:pt x="2372382" y="32547"/>
                  <a:pt x="2380641" y="44691"/>
                  <a:pt x="2388413" y="58293"/>
                </a:cubicBezTo>
                <a:cubicBezTo>
                  <a:pt x="2396186" y="71895"/>
                  <a:pt x="2402986" y="85739"/>
                  <a:pt x="2408816" y="99827"/>
                </a:cubicBezTo>
                <a:cubicBezTo>
                  <a:pt x="2414645" y="113914"/>
                  <a:pt x="2418532" y="125330"/>
                  <a:pt x="2420474" y="134074"/>
                </a:cubicBezTo>
                <a:cubicBezTo>
                  <a:pt x="2425333" y="151562"/>
                  <a:pt x="2426789" y="163220"/>
                  <a:pt x="2424846" y="169050"/>
                </a:cubicBezTo>
                <a:cubicBezTo>
                  <a:pt x="2414159" y="178765"/>
                  <a:pt x="2400314" y="187509"/>
                  <a:pt x="2383313" y="195282"/>
                </a:cubicBezTo>
                <a:cubicBezTo>
                  <a:pt x="2366311" y="203054"/>
                  <a:pt x="2347851" y="210341"/>
                  <a:pt x="2327934" y="217141"/>
                </a:cubicBezTo>
                <a:cubicBezTo>
                  <a:pt x="2308018" y="223942"/>
                  <a:pt x="2288344" y="229772"/>
                  <a:pt x="2268912" y="234629"/>
                </a:cubicBezTo>
                <a:cubicBezTo>
                  <a:pt x="2249481" y="239487"/>
                  <a:pt x="2232479" y="243373"/>
                  <a:pt x="2217906" y="246288"/>
                </a:cubicBezTo>
                <a:cubicBezTo>
                  <a:pt x="2197504" y="250174"/>
                  <a:pt x="2185845" y="251631"/>
                  <a:pt x="2182930" y="250660"/>
                </a:cubicBezTo>
                <a:cubicBezTo>
                  <a:pt x="2180016" y="249688"/>
                  <a:pt x="2175158" y="244345"/>
                  <a:pt x="2168357" y="234629"/>
                </a:cubicBezTo>
                <a:cubicBezTo>
                  <a:pt x="2165443" y="230743"/>
                  <a:pt x="2162042" y="225157"/>
                  <a:pt x="2158156" y="217870"/>
                </a:cubicBezTo>
                <a:cubicBezTo>
                  <a:pt x="2154269" y="210583"/>
                  <a:pt x="2150140" y="202811"/>
                  <a:pt x="2145769" y="194553"/>
                </a:cubicBezTo>
                <a:cubicBezTo>
                  <a:pt x="2141396" y="186295"/>
                  <a:pt x="2137753" y="178522"/>
                  <a:pt x="2134838" y="171236"/>
                </a:cubicBezTo>
                <a:cubicBezTo>
                  <a:pt x="2131924" y="163949"/>
                  <a:pt x="2130467" y="157877"/>
                  <a:pt x="2130467" y="153019"/>
                </a:cubicBezTo>
                <a:cubicBezTo>
                  <a:pt x="2130467" y="145247"/>
                  <a:pt x="2139211" y="133588"/>
                  <a:pt x="2156698" y="118043"/>
                </a:cubicBezTo>
                <a:cubicBezTo>
                  <a:pt x="2166414" y="109299"/>
                  <a:pt x="2178801" y="98855"/>
                  <a:pt x="2193860" y="86711"/>
                </a:cubicBezTo>
                <a:cubicBezTo>
                  <a:pt x="2208919" y="74567"/>
                  <a:pt x="2224950" y="62665"/>
                  <a:pt x="2241952" y="51006"/>
                </a:cubicBezTo>
                <a:cubicBezTo>
                  <a:pt x="2258954" y="39348"/>
                  <a:pt x="2275957" y="28904"/>
                  <a:pt x="2292959" y="19674"/>
                </a:cubicBezTo>
                <a:cubicBezTo>
                  <a:pt x="2309960" y="10444"/>
                  <a:pt x="2324777" y="4372"/>
                  <a:pt x="2337407" y="1457"/>
                </a:cubicBezTo>
                <a:close/>
                <a:moveTo>
                  <a:pt x="8863546" y="0"/>
                </a:moveTo>
                <a:lnTo>
                  <a:pt x="8859390" y="1526"/>
                </a:lnTo>
                <a:lnTo>
                  <a:pt x="8859174" y="1457"/>
                </a:ln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BE636B"/>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250002757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40BD090E-CB27-A355-2E6E-82C2E3381F9A}"/>
              </a:ext>
            </a:extLst>
          </p:cNvPr>
          <p:cNvSpPr txBox="1">
            <a:spLocks noChangeAspect="1"/>
          </p:cNvSpPr>
          <p:nvPr/>
        </p:nvSpPr>
        <p:spPr>
          <a:xfrm>
            <a:off x="3576039" y="2771362"/>
            <a:ext cx="4940107" cy="1033729"/>
          </a:xfrm>
          <a:custGeom>
            <a:avLst/>
            <a:gdLst/>
            <a:ahLst/>
            <a:cxnLst/>
            <a:rect l="l" t="t" r="r" b="b"/>
            <a:pathLst>
              <a:path w="7410161" h="1550594">
                <a:moveTo>
                  <a:pt x="6020933" y="1375715"/>
                </a:moveTo>
                <a:lnTo>
                  <a:pt x="6020933" y="1378109"/>
                </a:lnTo>
                <a:lnTo>
                  <a:pt x="6019475" y="1378630"/>
                </a:lnTo>
                <a:close/>
                <a:moveTo>
                  <a:pt x="2887418" y="1375715"/>
                </a:moveTo>
                <a:lnTo>
                  <a:pt x="2887418" y="1378109"/>
                </a:lnTo>
                <a:lnTo>
                  <a:pt x="2885961" y="1378630"/>
                </a:lnTo>
                <a:close/>
                <a:moveTo>
                  <a:pt x="6092707" y="1365514"/>
                </a:moveTo>
                <a:cubicBezTo>
                  <a:pt x="6099750" y="1365514"/>
                  <a:pt x="6106915" y="1366000"/>
                  <a:pt x="6114201" y="1366971"/>
                </a:cubicBezTo>
                <a:cubicBezTo>
                  <a:pt x="6120031" y="1366971"/>
                  <a:pt x="6126346" y="1367214"/>
                  <a:pt x="6133147" y="1367700"/>
                </a:cubicBezTo>
                <a:cubicBezTo>
                  <a:pt x="6139949" y="1368186"/>
                  <a:pt x="6146263" y="1368428"/>
                  <a:pt x="6152093" y="1368428"/>
                </a:cubicBezTo>
                <a:cubicBezTo>
                  <a:pt x="6157921" y="1369400"/>
                  <a:pt x="6163508" y="1370129"/>
                  <a:pt x="6168851" y="1370615"/>
                </a:cubicBezTo>
                <a:cubicBezTo>
                  <a:pt x="6174195" y="1371100"/>
                  <a:pt x="6179296" y="1371829"/>
                  <a:pt x="6184153" y="1372800"/>
                </a:cubicBezTo>
                <a:cubicBezTo>
                  <a:pt x="6191926" y="1374744"/>
                  <a:pt x="6195811" y="1376201"/>
                  <a:pt x="6195811" y="1377172"/>
                </a:cubicBezTo>
                <a:cubicBezTo>
                  <a:pt x="6195811" y="1378144"/>
                  <a:pt x="6196784" y="1383973"/>
                  <a:pt x="6198727" y="1394660"/>
                </a:cubicBezTo>
                <a:lnTo>
                  <a:pt x="6198727" y="1426722"/>
                </a:lnTo>
                <a:lnTo>
                  <a:pt x="6198727" y="1463155"/>
                </a:lnTo>
                <a:cubicBezTo>
                  <a:pt x="6197755" y="1468984"/>
                  <a:pt x="6197269" y="1474813"/>
                  <a:pt x="6197269" y="1480643"/>
                </a:cubicBezTo>
                <a:cubicBezTo>
                  <a:pt x="6197269" y="1486472"/>
                  <a:pt x="6196784" y="1492787"/>
                  <a:pt x="6195811" y="1499588"/>
                </a:cubicBezTo>
                <a:cubicBezTo>
                  <a:pt x="6195811" y="1512218"/>
                  <a:pt x="6195327" y="1520476"/>
                  <a:pt x="6194355" y="1524362"/>
                </a:cubicBezTo>
                <a:cubicBezTo>
                  <a:pt x="6191440" y="1535049"/>
                  <a:pt x="6189497" y="1540879"/>
                  <a:pt x="6188525" y="1541850"/>
                </a:cubicBezTo>
                <a:cubicBezTo>
                  <a:pt x="6186583" y="1542822"/>
                  <a:pt x="6182939" y="1543793"/>
                  <a:pt x="6177595" y="1544765"/>
                </a:cubicBezTo>
                <a:cubicBezTo>
                  <a:pt x="6172252" y="1545736"/>
                  <a:pt x="6165695" y="1546708"/>
                  <a:pt x="6157921" y="1547679"/>
                </a:cubicBezTo>
                <a:cubicBezTo>
                  <a:pt x="6150149" y="1548651"/>
                  <a:pt x="6142134" y="1549380"/>
                  <a:pt x="6133875" y="1549866"/>
                </a:cubicBezTo>
                <a:cubicBezTo>
                  <a:pt x="6125618" y="1550351"/>
                  <a:pt x="6117117" y="1550594"/>
                  <a:pt x="6108373" y="1550594"/>
                </a:cubicBezTo>
                <a:cubicBezTo>
                  <a:pt x="6099629" y="1550594"/>
                  <a:pt x="6091128" y="1550351"/>
                  <a:pt x="6082869" y="1549866"/>
                </a:cubicBezTo>
                <a:cubicBezTo>
                  <a:pt x="6074611" y="1549380"/>
                  <a:pt x="6066596" y="1548651"/>
                  <a:pt x="6058823" y="1547679"/>
                </a:cubicBezTo>
                <a:cubicBezTo>
                  <a:pt x="6052023" y="1546708"/>
                  <a:pt x="6045951" y="1545494"/>
                  <a:pt x="6040607" y="1544036"/>
                </a:cubicBezTo>
                <a:cubicBezTo>
                  <a:pt x="6035263" y="1542579"/>
                  <a:pt x="6031620" y="1540879"/>
                  <a:pt x="6029677" y="1538936"/>
                </a:cubicBezTo>
                <a:cubicBezTo>
                  <a:pt x="6028705" y="1534078"/>
                  <a:pt x="6027734" y="1528491"/>
                  <a:pt x="6026762" y="1522176"/>
                </a:cubicBezTo>
                <a:cubicBezTo>
                  <a:pt x="6025791" y="1515861"/>
                  <a:pt x="6024820" y="1508817"/>
                  <a:pt x="6023848" y="1501045"/>
                </a:cubicBezTo>
                <a:cubicBezTo>
                  <a:pt x="6022877" y="1491330"/>
                  <a:pt x="6022147" y="1482343"/>
                  <a:pt x="6021661" y="1474085"/>
                </a:cubicBezTo>
                <a:cubicBezTo>
                  <a:pt x="6021177" y="1465826"/>
                  <a:pt x="6020933" y="1456840"/>
                  <a:pt x="6020933" y="1447124"/>
                </a:cubicBezTo>
                <a:lnTo>
                  <a:pt x="6020933" y="1378109"/>
                </a:lnTo>
                <a:lnTo>
                  <a:pt x="6039878" y="1371343"/>
                </a:lnTo>
                <a:cubicBezTo>
                  <a:pt x="6048622" y="1368428"/>
                  <a:pt x="6059309" y="1366971"/>
                  <a:pt x="6071939" y="1366971"/>
                </a:cubicBezTo>
                <a:cubicBezTo>
                  <a:pt x="6078740" y="1366000"/>
                  <a:pt x="6085663" y="1365514"/>
                  <a:pt x="6092707" y="1365514"/>
                </a:cubicBezTo>
                <a:close/>
                <a:moveTo>
                  <a:pt x="2959192" y="1365514"/>
                </a:moveTo>
                <a:cubicBezTo>
                  <a:pt x="2966235" y="1365514"/>
                  <a:pt x="2973401" y="1366000"/>
                  <a:pt x="2980687" y="1366971"/>
                </a:cubicBezTo>
                <a:cubicBezTo>
                  <a:pt x="2986516" y="1366971"/>
                  <a:pt x="2992832" y="1367214"/>
                  <a:pt x="2999632" y="1367700"/>
                </a:cubicBezTo>
                <a:cubicBezTo>
                  <a:pt x="3006433" y="1368186"/>
                  <a:pt x="3012748" y="1368428"/>
                  <a:pt x="3018577" y="1368428"/>
                </a:cubicBezTo>
                <a:cubicBezTo>
                  <a:pt x="3024407" y="1369400"/>
                  <a:pt x="3029993" y="1370129"/>
                  <a:pt x="3035337" y="1370615"/>
                </a:cubicBezTo>
                <a:cubicBezTo>
                  <a:pt x="3040680" y="1371100"/>
                  <a:pt x="3045781" y="1371829"/>
                  <a:pt x="3050639" y="1372800"/>
                </a:cubicBezTo>
                <a:cubicBezTo>
                  <a:pt x="3058411" y="1374744"/>
                  <a:pt x="3062297" y="1376201"/>
                  <a:pt x="3062297" y="1377172"/>
                </a:cubicBezTo>
                <a:cubicBezTo>
                  <a:pt x="3062297" y="1378144"/>
                  <a:pt x="3063269" y="1383973"/>
                  <a:pt x="3065211" y="1394660"/>
                </a:cubicBezTo>
                <a:lnTo>
                  <a:pt x="3065211" y="1426722"/>
                </a:lnTo>
                <a:lnTo>
                  <a:pt x="3065211" y="1463155"/>
                </a:lnTo>
                <a:cubicBezTo>
                  <a:pt x="3064240" y="1468984"/>
                  <a:pt x="3063755" y="1474813"/>
                  <a:pt x="3063755" y="1480643"/>
                </a:cubicBezTo>
                <a:cubicBezTo>
                  <a:pt x="3063755" y="1486472"/>
                  <a:pt x="3063269" y="1492787"/>
                  <a:pt x="3062297" y="1499588"/>
                </a:cubicBezTo>
                <a:cubicBezTo>
                  <a:pt x="3062297" y="1512218"/>
                  <a:pt x="3061811" y="1520476"/>
                  <a:pt x="3060839" y="1524362"/>
                </a:cubicBezTo>
                <a:cubicBezTo>
                  <a:pt x="3057925" y="1535049"/>
                  <a:pt x="3055982" y="1540879"/>
                  <a:pt x="3055011" y="1541850"/>
                </a:cubicBezTo>
                <a:cubicBezTo>
                  <a:pt x="3053067" y="1542822"/>
                  <a:pt x="3049424" y="1543793"/>
                  <a:pt x="3044081" y="1544765"/>
                </a:cubicBezTo>
                <a:cubicBezTo>
                  <a:pt x="3038737" y="1545736"/>
                  <a:pt x="3032179" y="1546708"/>
                  <a:pt x="3024407" y="1547679"/>
                </a:cubicBezTo>
                <a:cubicBezTo>
                  <a:pt x="3016635" y="1548651"/>
                  <a:pt x="3008619" y="1549380"/>
                  <a:pt x="3000361" y="1549866"/>
                </a:cubicBezTo>
                <a:cubicBezTo>
                  <a:pt x="2992103" y="1550351"/>
                  <a:pt x="2983602" y="1550594"/>
                  <a:pt x="2974858" y="1550594"/>
                </a:cubicBezTo>
                <a:cubicBezTo>
                  <a:pt x="2966114" y="1550594"/>
                  <a:pt x="2957613" y="1550351"/>
                  <a:pt x="2949355" y="1549866"/>
                </a:cubicBezTo>
                <a:cubicBezTo>
                  <a:pt x="2941096" y="1549380"/>
                  <a:pt x="2933081" y="1548651"/>
                  <a:pt x="2925309" y="1547679"/>
                </a:cubicBezTo>
                <a:cubicBezTo>
                  <a:pt x="2918508" y="1546708"/>
                  <a:pt x="2912436" y="1545494"/>
                  <a:pt x="2907092" y="1544036"/>
                </a:cubicBezTo>
                <a:cubicBezTo>
                  <a:pt x="2901749" y="1542579"/>
                  <a:pt x="2898105" y="1540879"/>
                  <a:pt x="2896162" y="1538936"/>
                </a:cubicBezTo>
                <a:cubicBezTo>
                  <a:pt x="2895191" y="1534078"/>
                  <a:pt x="2894219" y="1528491"/>
                  <a:pt x="2893248" y="1522176"/>
                </a:cubicBezTo>
                <a:cubicBezTo>
                  <a:pt x="2892276" y="1515861"/>
                  <a:pt x="2891304" y="1508817"/>
                  <a:pt x="2890333" y="1501045"/>
                </a:cubicBezTo>
                <a:cubicBezTo>
                  <a:pt x="2889361" y="1491330"/>
                  <a:pt x="2888633" y="1482343"/>
                  <a:pt x="2888147" y="1474085"/>
                </a:cubicBezTo>
                <a:cubicBezTo>
                  <a:pt x="2887661" y="1465826"/>
                  <a:pt x="2887418" y="1456840"/>
                  <a:pt x="2887418" y="1447124"/>
                </a:cubicBezTo>
                <a:lnTo>
                  <a:pt x="2887418" y="1378109"/>
                </a:lnTo>
                <a:lnTo>
                  <a:pt x="2906363" y="1371343"/>
                </a:lnTo>
                <a:cubicBezTo>
                  <a:pt x="2915107" y="1368428"/>
                  <a:pt x="2925794" y="1366971"/>
                  <a:pt x="2938424" y="1366971"/>
                </a:cubicBezTo>
                <a:cubicBezTo>
                  <a:pt x="2945226" y="1366000"/>
                  <a:pt x="2952148" y="1365514"/>
                  <a:pt x="2959192" y="1365514"/>
                </a:cubicBezTo>
                <a:close/>
                <a:moveTo>
                  <a:pt x="6124403" y="572729"/>
                </a:moveTo>
                <a:cubicBezTo>
                  <a:pt x="6108859" y="572729"/>
                  <a:pt x="6096713" y="575644"/>
                  <a:pt x="6087970" y="581473"/>
                </a:cubicBezTo>
                <a:cubicBezTo>
                  <a:pt x="6084083" y="587302"/>
                  <a:pt x="6081169" y="604304"/>
                  <a:pt x="6079226" y="632479"/>
                </a:cubicBezTo>
                <a:cubicBezTo>
                  <a:pt x="6078255" y="646081"/>
                  <a:pt x="6077769" y="661140"/>
                  <a:pt x="6077769" y="677657"/>
                </a:cubicBezTo>
                <a:cubicBezTo>
                  <a:pt x="6077769" y="694173"/>
                  <a:pt x="6077769" y="712146"/>
                  <a:pt x="6077769" y="731578"/>
                </a:cubicBezTo>
                <a:cubicBezTo>
                  <a:pt x="6077769" y="751009"/>
                  <a:pt x="6078012" y="770682"/>
                  <a:pt x="6078497" y="790599"/>
                </a:cubicBezTo>
                <a:cubicBezTo>
                  <a:pt x="6078983" y="810516"/>
                  <a:pt x="6079712" y="831647"/>
                  <a:pt x="6080683" y="853993"/>
                </a:cubicBezTo>
                <a:cubicBezTo>
                  <a:pt x="6081655" y="876339"/>
                  <a:pt x="6082627" y="897227"/>
                  <a:pt x="6083597" y="916658"/>
                </a:cubicBezTo>
                <a:cubicBezTo>
                  <a:pt x="6084569" y="936089"/>
                  <a:pt x="6086027" y="955034"/>
                  <a:pt x="6087970" y="973493"/>
                </a:cubicBezTo>
                <a:cubicBezTo>
                  <a:pt x="6090885" y="1009441"/>
                  <a:pt x="6093799" y="1040045"/>
                  <a:pt x="6096713" y="1065305"/>
                </a:cubicBezTo>
                <a:cubicBezTo>
                  <a:pt x="6099629" y="1090565"/>
                  <a:pt x="6101571" y="1103681"/>
                  <a:pt x="6102543" y="1104653"/>
                </a:cubicBezTo>
                <a:lnTo>
                  <a:pt x="6146705" y="1104653"/>
                </a:lnTo>
                <a:lnTo>
                  <a:pt x="6147174" y="1103104"/>
                </a:lnTo>
                <a:cubicBezTo>
                  <a:pt x="6148267" y="1097821"/>
                  <a:pt x="6149906" y="1085708"/>
                  <a:pt x="6152093" y="1066762"/>
                </a:cubicBezTo>
                <a:cubicBezTo>
                  <a:pt x="6155007" y="1041502"/>
                  <a:pt x="6157921" y="1010898"/>
                  <a:pt x="6160836" y="974951"/>
                </a:cubicBezTo>
                <a:cubicBezTo>
                  <a:pt x="6162779" y="956491"/>
                  <a:pt x="6164237" y="937303"/>
                  <a:pt x="6165209" y="917386"/>
                </a:cubicBezTo>
                <a:cubicBezTo>
                  <a:pt x="6166181" y="897470"/>
                  <a:pt x="6167151" y="876339"/>
                  <a:pt x="6168123" y="853993"/>
                </a:cubicBezTo>
                <a:cubicBezTo>
                  <a:pt x="6169095" y="831647"/>
                  <a:pt x="6169823" y="810516"/>
                  <a:pt x="6170309" y="790599"/>
                </a:cubicBezTo>
                <a:cubicBezTo>
                  <a:pt x="6170795" y="770682"/>
                  <a:pt x="6171037" y="751009"/>
                  <a:pt x="6171037" y="731578"/>
                </a:cubicBezTo>
                <a:cubicBezTo>
                  <a:pt x="6171037" y="712146"/>
                  <a:pt x="6171037" y="694173"/>
                  <a:pt x="6171037" y="677657"/>
                </a:cubicBezTo>
                <a:cubicBezTo>
                  <a:pt x="6171037" y="661140"/>
                  <a:pt x="6170552" y="646081"/>
                  <a:pt x="6169580" y="632479"/>
                </a:cubicBezTo>
                <a:cubicBezTo>
                  <a:pt x="6167637" y="604304"/>
                  <a:pt x="6164723" y="587302"/>
                  <a:pt x="6160836" y="581473"/>
                </a:cubicBezTo>
                <a:cubicBezTo>
                  <a:pt x="6152093" y="575644"/>
                  <a:pt x="6139949" y="572729"/>
                  <a:pt x="6124403" y="572729"/>
                </a:cubicBezTo>
                <a:close/>
                <a:moveTo>
                  <a:pt x="5126831" y="558156"/>
                </a:moveTo>
                <a:cubicBezTo>
                  <a:pt x="5122945" y="558156"/>
                  <a:pt x="5120029" y="558642"/>
                  <a:pt x="5118087" y="559613"/>
                </a:cubicBezTo>
                <a:cubicBezTo>
                  <a:pt x="5114201" y="560585"/>
                  <a:pt x="5111286" y="562042"/>
                  <a:pt x="5109343" y="563985"/>
                </a:cubicBezTo>
                <a:lnTo>
                  <a:pt x="5106428" y="569814"/>
                </a:lnTo>
                <a:cubicBezTo>
                  <a:pt x="5106428" y="574672"/>
                  <a:pt x="5106428" y="580016"/>
                  <a:pt x="5106428" y="585845"/>
                </a:cubicBezTo>
                <a:cubicBezTo>
                  <a:pt x="5106428" y="591674"/>
                  <a:pt x="5105943" y="597989"/>
                  <a:pt x="5104971" y="604790"/>
                </a:cubicBezTo>
                <a:cubicBezTo>
                  <a:pt x="5103999" y="610620"/>
                  <a:pt x="5103514" y="616935"/>
                  <a:pt x="5103514" y="623735"/>
                </a:cubicBezTo>
                <a:cubicBezTo>
                  <a:pt x="5103514" y="630536"/>
                  <a:pt x="5103514" y="637823"/>
                  <a:pt x="5103514" y="645595"/>
                </a:cubicBezTo>
                <a:cubicBezTo>
                  <a:pt x="5103514" y="653368"/>
                  <a:pt x="5103514" y="661626"/>
                  <a:pt x="5103514" y="670370"/>
                </a:cubicBezTo>
                <a:cubicBezTo>
                  <a:pt x="5103514" y="679114"/>
                  <a:pt x="5103028" y="688344"/>
                  <a:pt x="5102057" y="698059"/>
                </a:cubicBezTo>
                <a:cubicBezTo>
                  <a:pt x="5121487" y="700974"/>
                  <a:pt x="5133146" y="704374"/>
                  <a:pt x="5137032" y="708260"/>
                </a:cubicBezTo>
                <a:cubicBezTo>
                  <a:pt x="5141890" y="712146"/>
                  <a:pt x="5144805" y="725262"/>
                  <a:pt x="5145777" y="747608"/>
                </a:cubicBezTo>
                <a:cubicBezTo>
                  <a:pt x="5146748" y="758295"/>
                  <a:pt x="5147233" y="769225"/>
                  <a:pt x="5147233" y="780398"/>
                </a:cubicBezTo>
                <a:cubicBezTo>
                  <a:pt x="5147233" y="791571"/>
                  <a:pt x="5147233" y="802986"/>
                  <a:pt x="5147233" y="814645"/>
                </a:cubicBezTo>
                <a:cubicBezTo>
                  <a:pt x="5147233" y="837962"/>
                  <a:pt x="5145777" y="859822"/>
                  <a:pt x="5142861" y="880225"/>
                </a:cubicBezTo>
                <a:cubicBezTo>
                  <a:pt x="5139947" y="899656"/>
                  <a:pt x="5137032" y="910343"/>
                  <a:pt x="5134118" y="912286"/>
                </a:cubicBezTo>
                <a:cubicBezTo>
                  <a:pt x="5132175" y="914229"/>
                  <a:pt x="5119059" y="916658"/>
                  <a:pt x="5094769" y="919572"/>
                </a:cubicBezTo>
                <a:lnTo>
                  <a:pt x="5094769" y="993896"/>
                </a:lnTo>
                <a:lnTo>
                  <a:pt x="5094769" y="1056561"/>
                </a:lnTo>
                <a:lnTo>
                  <a:pt x="5094769" y="1104653"/>
                </a:lnTo>
                <a:cubicBezTo>
                  <a:pt x="5094769" y="1116311"/>
                  <a:pt x="5095741" y="1125055"/>
                  <a:pt x="5097685" y="1130885"/>
                </a:cubicBezTo>
                <a:cubicBezTo>
                  <a:pt x="5100599" y="1131856"/>
                  <a:pt x="5106428" y="1133313"/>
                  <a:pt x="5115173" y="1135257"/>
                </a:cubicBezTo>
                <a:cubicBezTo>
                  <a:pt x="5123916" y="1137200"/>
                  <a:pt x="5129260" y="1137200"/>
                  <a:pt x="5131203" y="1135257"/>
                </a:cubicBezTo>
                <a:cubicBezTo>
                  <a:pt x="5136061" y="1123598"/>
                  <a:pt x="5142376" y="1102710"/>
                  <a:pt x="5150148" y="1072592"/>
                </a:cubicBezTo>
                <a:cubicBezTo>
                  <a:pt x="5154035" y="1058018"/>
                  <a:pt x="5157435" y="1042473"/>
                  <a:pt x="5160349" y="1025957"/>
                </a:cubicBezTo>
                <a:cubicBezTo>
                  <a:pt x="5163265" y="1009441"/>
                  <a:pt x="5166179" y="991953"/>
                  <a:pt x="5169093" y="973493"/>
                </a:cubicBezTo>
                <a:cubicBezTo>
                  <a:pt x="5172008" y="955034"/>
                  <a:pt x="5174680" y="936089"/>
                  <a:pt x="5177109" y="916658"/>
                </a:cubicBezTo>
                <a:cubicBezTo>
                  <a:pt x="5179537" y="897227"/>
                  <a:pt x="5181723" y="877310"/>
                  <a:pt x="5183667" y="856907"/>
                </a:cubicBezTo>
                <a:cubicBezTo>
                  <a:pt x="5185609" y="836505"/>
                  <a:pt x="5187067" y="816588"/>
                  <a:pt x="5188039" y="797157"/>
                </a:cubicBezTo>
                <a:cubicBezTo>
                  <a:pt x="5189011" y="777726"/>
                  <a:pt x="5189496" y="758295"/>
                  <a:pt x="5189496" y="738864"/>
                </a:cubicBezTo>
                <a:cubicBezTo>
                  <a:pt x="5189496" y="693201"/>
                  <a:pt x="5185609" y="652396"/>
                  <a:pt x="5177837" y="616449"/>
                </a:cubicBezTo>
                <a:cubicBezTo>
                  <a:pt x="5171037" y="582445"/>
                  <a:pt x="5157921" y="563499"/>
                  <a:pt x="5138489" y="559613"/>
                </a:cubicBezTo>
                <a:cubicBezTo>
                  <a:pt x="5135575" y="558642"/>
                  <a:pt x="5131689" y="558156"/>
                  <a:pt x="5126831" y="558156"/>
                </a:cubicBezTo>
                <a:close/>
                <a:moveTo>
                  <a:pt x="6767065" y="384734"/>
                </a:moveTo>
                <a:lnTo>
                  <a:pt x="6762948" y="388958"/>
                </a:lnTo>
                <a:lnTo>
                  <a:pt x="6762693" y="389106"/>
                </a:lnTo>
                <a:close/>
                <a:moveTo>
                  <a:pt x="4766871" y="380362"/>
                </a:moveTo>
                <a:lnTo>
                  <a:pt x="4766739" y="383370"/>
                </a:lnTo>
                <a:lnTo>
                  <a:pt x="4759585" y="386192"/>
                </a:lnTo>
                <a:close/>
                <a:moveTo>
                  <a:pt x="306039" y="295837"/>
                </a:moveTo>
                <a:cubicBezTo>
                  <a:pt x="339071" y="295837"/>
                  <a:pt x="360931" y="299724"/>
                  <a:pt x="371619" y="307496"/>
                </a:cubicBezTo>
                <a:cubicBezTo>
                  <a:pt x="376476" y="310411"/>
                  <a:pt x="379390" y="323527"/>
                  <a:pt x="380362" y="346844"/>
                </a:cubicBezTo>
                <a:cubicBezTo>
                  <a:pt x="381333" y="358502"/>
                  <a:pt x="381819" y="371861"/>
                  <a:pt x="381819" y="386920"/>
                </a:cubicBezTo>
                <a:cubicBezTo>
                  <a:pt x="381819" y="401979"/>
                  <a:pt x="381819" y="418738"/>
                  <a:pt x="381819" y="437198"/>
                </a:cubicBezTo>
                <a:cubicBezTo>
                  <a:pt x="381819" y="453714"/>
                  <a:pt x="381819" y="470716"/>
                  <a:pt x="381819" y="488204"/>
                </a:cubicBezTo>
                <a:cubicBezTo>
                  <a:pt x="381819" y="505692"/>
                  <a:pt x="381333" y="524152"/>
                  <a:pt x="380362" y="543583"/>
                </a:cubicBezTo>
                <a:cubicBezTo>
                  <a:pt x="379390" y="563014"/>
                  <a:pt x="378662" y="582688"/>
                  <a:pt x="378176" y="602604"/>
                </a:cubicBezTo>
                <a:cubicBezTo>
                  <a:pt x="377691" y="622521"/>
                  <a:pt x="376962" y="642681"/>
                  <a:pt x="375991" y="663083"/>
                </a:cubicBezTo>
                <a:cubicBezTo>
                  <a:pt x="375018" y="683486"/>
                  <a:pt x="374290" y="703888"/>
                  <a:pt x="373805" y="724291"/>
                </a:cubicBezTo>
                <a:cubicBezTo>
                  <a:pt x="373318" y="744693"/>
                  <a:pt x="372590" y="764610"/>
                  <a:pt x="371619" y="784041"/>
                </a:cubicBezTo>
                <a:cubicBezTo>
                  <a:pt x="369675" y="816102"/>
                  <a:pt x="368218" y="847921"/>
                  <a:pt x="367246" y="879496"/>
                </a:cubicBezTo>
                <a:cubicBezTo>
                  <a:pt x="366275" y="911071"/>
                  <a:pt x="364817" y="942890"/>
                  <a:pt x="362874" y="974951"/>
                </a:cubicBezTo>
                <a:cubicBezTo>
                  <a:pt x="360931" y="999240"/>
                  <a:pt x="359474" y="1014784"/>
                  <a:pt x="358502" y="1021585"/>
                </a:cubicBezTo>
                <a:cubicBezTo>
                  <a:pt x="359474" y="1022557"/>
                  <a:pt x="364817" y="1024014"/>
                  <a:pt x="374533" y="1025957"/>
                </a:cubicBezTo>
                <a:cubicBezTo>
                  <a:pt x="379390" y="1026929"/>
                  <a:pt x="384977" y="1027414"/>
                  <a:pt x="391292" y="1027414"/>
                </a:cubicBezTo>
                <a:cubicBezTo>
                  <a:pt x="397607" y="1027414"/>
                  <a:pt x="405136" y="1027414"/>
                  <a:pt x="413880" y="1027414"/>
                </a:cubicBezTo>
                <a:cubicBezTo>
                  <a:pt x="443998" y="1027414"/>
                  <a:pt x="473146" y="1024743"/>
                  <a:pt x="501320" y="1019399"/>
                </a:cubicBezTo>
                <a:cubicBezTo>
                  <a:pt x="529495" y="1014056"/>
                  <a:pt x="557670" y="1006040"/>
                  <a:pt x="585845" y="995353"/>
                </a:cubicBezTo>
                <a:cubicBezTo>
                  <a:pt x="590703" y="993410"/>
                  <a:pt x="595074" y="996811"/>
                  <a:pt x="598961" y="1005555"/>
                </a:cubicBezTo>
                <a:cubicBezTo>
                  <a:pt x="602847" y="1012355"/>
                  <a:pt x="606004" y="1022314"/>
                  <a:pt x="608433" y="1035430"/>
                </a:cubicBezTo>
                <a:cubicBezTo>
                  <a:pt x="610863" y="1048546"/>
                  <a:pt x="612805" y="1062390"/>
                  <a:pt x="614263" y="1076964"/>
                </a:cubicBezTo>
                <a:cubicBezTo>
                  <a:pt x="615720" y="1091537"/>
                  <a:pt x="616691" y="1105867"/>
                  <a:pt x="617177" y="1119955"/>
                </a:cubicBezTo>
                <a:cubicBezTo>
                  <a:pt x="617663" y="1134042"/>
                  <a:pt x="617906" y="1145458"/>
                  <a:pt x="617906" y="1154202"/>
                </a:cubicBezTo>
                <a:cubicBezTo>
                  <a:pt x="617906" y="1162946"/>
                  <a:pt x="617663" y="1174119"/>
                  <a:pt x="617177" y="1187720"/>
                </a:cubicBezTo>
                <a:cubicBezTo>
                  <a:pt x="616691" y="1201322"/>
                  <a:pt x="615720" y="1215166"/>
                  <a:pt x="614263" y="1229254"/>
                </a:cubicBezTo>
                <a:cubicBezTo>
                  <a:pt x="612805" y="1243342"/>
                  <a:pt x="610863" y="1256943"/>
                  <a:pt x="608433" y="1270059"/>
                </a:cubicBezTo>
                <a:cubicBezTo>
                  <a:pt x="606004" y="1283175"/>
                  <a:pt x="602361" y="1293133"/>
                  <a:pt x="597504" y="1299934"/>
                </a:cubicBezTo>
                <a:cubicBezTo>
                  <a:pt x="589731" y="1307707"/>
                  <a:pt x="577344" y="1313050"/>
                  <a:pt x="560342" y="1315965"/>
                </a:cubicBezTo>
                <a:cubicBezTo>
                  <a:pt x="543339" y="1318879"/>
                  <a:pt x="529981" y="1321308"/>
                  <a:pt x="520265" y="1323251"/>
                </a:cubicBezTo>
                <a:cubicBezTo>
                  <a:pt x="495005" y="1327138"/>
                  <a:pt x="469745" y="1330295"/>
                  <a:pt x="444484" y="1332724"/>
                </a:cubicBezTo>
                <a:cubicBezTo>
                  <a:pt x="419224" y="1335153"/>
                  <a:pt x="393964" y="1336367"/>
                  <a:pt x="368704" y="1336367"/>
                </a:cubicBezTo>
                <a:cubicBezTo>
                  <a:pt x="343443" y="1336367"/>
                  <a:pt x="314539" y="1334667"/>
                  <a:pt x="281993" y="1331267"/>
                </a:cubicBezTo>
                <a:cubicBezTo>
                  <a:pt x="249446" y="1327866"/>
                  <a:pt x="217627" y="1321551"/>
                  <a:pt x="186538" y="1312322"/>
                </a:cubicBezTo>
                <a:cubicBezTo>
                  <a:pt x="155448" y="1303092"/>
                  <a:pt x="127030" y="1290219"/>
                  <a:pt x="101284" y="1273702"/>
                </a:cubicBezTo>
                <a:cubicBezTo>
                  <a:pt x="75538" y="1257186"/>
                  <a:pt x="56836" y="1235326"/>
                  <a:pt x="45177" y="1208123"/>
                </a:cubicBezTo>
                <a:cubicBezTo>
                  <a:pt x="37405" y="1181891"/>
                  <a:pt x="31576" y="1149344"/>
                  <a:pt x="27689" y="1110482"/>
                </a:cubicBezTo>
                <a:cubicBezTo>
                  <a:pt x="22832" y="1064819"/>
                  <a:pt x="18460" y="1019885"/>
                  <a:pt x="14573" y="975680"/>
                </a:cubicBezTo>
                <a:cubicBezTo>
                  <a:pt x="10687" y="931474"/>
                  <a:pt x="7773" y="886540"/>
                  <a:pt x="5829" y="840877"/>
                </a:cubicBezTo>
                <a:cubicBezTo>
                  <a:pt x="4858" y="791328"/>
                  <a:pt x="3401" y="743236"/>
                  <a:pt x="1457" y="696602"/>
                </a:cubicBezTo>
                <a:cubicBezTo>
                  <a:pt x="486" y="673285"/>
                  <a:pt x="0" y="650696"/>
                  <a:pt x="0" y="628836"/>
                </a:cubicBezTo>
                <a:cubicBezTo>
                  <a:pt x="0" y="606976"/>
                  <a:pt x="0" y="585845"/>
                  <a:pt x="0" y="565443"/>
                </a:cubicBezTo>
                <a:lnTo>
                  <a:pt x="0" y="365789"/>
                </a:lnTo>
                <a:cubicBezTo>
                  <a:pt x="16517" y="355102"/>
                  <a:pt x="37648" y="345386"/>
                  <a:pt x="63394" y="336642"/>
                </a:cubicBezTo>
                <a:cubicBezTo>
                  <a:pt x="89140" y="327899"/>
                  <a:pt x="116586" y="320612"/>
                  <a:pt x="145733" y="314783"/>
                </a:cubicBezTo>
                <a:cubicBezTo>
                  <a:pt x="174879" y="308953"/>
                  <a:pt x="203783" y="304338"/>
                  <a:pt x="232443" y="300938"/>
                </a:cubicBezTo>
                <a:cubicBezTo>
                  <a:pt x="261104" y="297538"/>
                  <a:pt x="285636" y="295837"/>
                  <a:pt x="306039" y="295837"/>
                </a:cubicBezTo>
                <a:close/>
                <a:moveTo>
                  <a:pt x="5189496" y="292923"/>
                </a:moveTo>
                <a:cubicBezTo>
                  <a:pt x="5251675" y="292923"/>
                  <a:pt x="5308511" y="299238"/>
                  <a:pt x="5360003" y="311868"/>
                </a:cubicBezTo>
                <a:cubicBezTo>
                  <a:pt x="5413439" y="324498"/>
                  <a:pt x="5460559" y="346358"/>
                  <a:pt x="5501363" y="377448"/>
                </a:cubicBezTo>
                <a:cubicBezTo>
                  <a:pt x="5542169" y="407566"/>
                  <a:pt x="5574230" y="448371"/>
                  <a:pt x="5597547" y="499863"/>
                </a:cubicBezTo>
                <a:cubicBezTo>
                  <a:pt x="5620865" y="550383"/>
                  <a:pt x="5632523" y="614506"/>
                  <a:pt x="5632523" y="692230"/>
                </a:cubicBezTo>
                <a:cubicBezTo>
                  <a:pt x="5632523" y="768982"/>
                  <a:pt x="5623779" y="837962"/>
                  <a:pt x="5606291" y="899170"/>
                </a:cubicBezTo>
                <a:cubicBezTo>
                  <a:pt x="5588803" y="960378"/>
                  <a:pt x="5566943" y="1014299"/>
                  <a:pt x="5540711" y="1060933"/>
                </a:cubicBezTo>
                <a:cubicBezTo>
                  <a:pt x="5514479" y="1107567"/>
                  <a:pt x="5485333" y="1148372"/>
                  <a:pt x="5453271" y="1183348"/>
                </a:cubicBezTo>
                <a:cubicBezTo>
                  <a:pt x="5421211" y="1218324"/>
                  <a:pt x="5391579" y="1246499"/>
                  <a:pt x="5364375" y="1267873"/>
                </a:cubicBezTo>
                <a:cubicBezTo>
                  <a:pt x="5336200" y="1290219"/>
                  <a:pt x="5312397" y="1306249"/>
                  <a:pt x="5292967" y="1315965"/>
                </a:cubicBezTo>
                <a:cubicBezTo>
                  <a:pt x="5271592" y="1326652"/>
                  <a:pt x="5259447" y="1332481"/>
                  <a:pt x="5256533" y="1333453"/>
                </a:cubicBezTo>
                <a:cubicBezTo>
                  <a:pt x="5228358" y="1334424"/>
                  <a:pt x="5200426" y="1334910"/>
                  <a:pt x="5172737" y="1334910"/>
                </a:cubicBezTo>
                <a:cubicBezTo>
                  <a:pt x="5145047" y="1334910"/>
                  <a:pt x="5117601" y="1333938"/>
                  <a:pt x="5090398" y="1331995"/>
                </a:cubicBezTo>
                <a:cubicBezTo>
                  <a:pt x="5042792" y="1330052"/>
                  <a:pt x="4993729" y="1325680"/>
                  <a:pt x="4943208" y="1318879"/>
                </a:cubicBezTo>
                <a:cubicBezTo>
                  <a:pt x="4892687" y="1311107"/>
                  <a:pt x="4847511" y="1299449"/>
                  <a:pt x="4807677" y="1283904"/>
                </a:cubicBezTo>
                <a:cubicBezTo>
                  <a:pt x="4797961" y="1226582"/>
                  <a:pt x="4789217" y="1166832"/>
                  <a:pt x="4781445" y="1104653"/>
                </a:cubicBezTo>
                <a:cubicBezTo>
                  <a:pt x="4774644" y="1041502"/>
                  <a:pt x="4768815" y="978837"/>
                  <a:pt x="4763957" y="916658"/>
                </a:cubicBezTo>
                <a:cubicBezTo>
                  <a:pt x="4741611" y="914715"/>
                  <a:pt x="4727524" y="911800"/>
                  <a:pt x="4721695" y="907914"/>
                </a:cubicBezTo>
                <a:cubicBezTo>
                  <a:pt x="4713923" y="903056"/>
                  <a:pt x="4708579" y="889940"/>
                  <a:pt x="4705665" y="868566"/>
                </a:cubicBezTo>
                <a:cubicBezTo>
                  <a:pt x="4702749" y="846220"/>
                  <a:pt x="4701293" y="821932"/>
                  <a:pt x="4701293" y="795700"/>
                </a:cubicBezTo>
                <a:cubicBezTo>
                  <a:pt x="4701293" y="769468"/>
                  <a:pt x="4702749" y="745665"/>
                  <a:pt x="4705665" y="724291"/>
                </a:cubicBezTo>
                <a:cubicBezTo>
                  <a:pt x="4708579" y="702917"/>
                  <a:pt x="4712465" y="689801"/>
                  <a:pt x="4717323" y="684943"/>
                </a:cubicBezTo>
                <a:cubicBezTo>
                  <a:pt x="4721209" y="683000"/>
                  <a:pt x="4735782" y="681543"/>
                  <a:pt x="4761043" y="680571"/>
                </a:cubicBezTo>
                <a:cubicBezTo>
                  <a:pt x="4760071" y="659197"/>
                  <a:pt x="4759585" y="638794"/>
                  <a:pt x="4759585" y="619363"/>
                </a:cubicBezTo>
                <a:cubicBezTo>
                  <a:pt x="4759585" y="599932"/>
                  <a:pt x="4759585" y="580987"/>
                  <a:pt x="4759585" y="562528"/>
                </a:cubicBezTo>
                <a:cubicBezTo>
                  <a:pt x="4759585" y="544068"/>
                  <a:pt x="4759829" y="526823"/>
                  <a:pt x="4760314" y="510793"/>
                </a:cubicBezTo>
                <a:cubicBezTo>
                  <a:pt x="4760799" y="494762"/>
                  <a:pt x="4761529" y="479946"/>
                  <a:pt x="4762500" y="466344"/>
                </a:cubicBezTo>
                <a:cubicBezTo>
                  <a:pt x="4763957" y="440841"/>
                  <a:pt x="4765141" y="418344"/>
                  <a:pt x="4766052" y="398852"/>
                </a:cubicBezTo>
                <a:lnTo>
                  <a:pt x="4766739" y="383370"/>
                </a:lnTo>
                <a:lnTo>
                  <a:pt x="4822615" y="361326"/>
                </a:lnTo>
                <a:cubicBezTo>
                  <a:pt x="4884551" y="338555"/>
                  <a:pt x="4943208" y="322069"/>
                  <a:pt x="4998587" y="311868"/>
                </a:cubicBezTo>
                <a:cubicBezTo>
                  <a:pt x="5035505" y="305067"/>
                  <a:pt x="5069753" y="300209"/>
                  <a:pt x="5101328" y="297295"/>
                </a:cubicBezTo>
                <a:cubicBezTo>
                  <a:pt x="5132903" y="294380"/>
                  <a:pt x="5162292" y="292923"/>
                  <a:pt x="5189496" y="292923"/>
                </a:cubicBezTo>
                <a:close/>
                <a:moveTo>
                  <a:pt x="4200029" y="292923"/>
                </a:moveTo>
                <a:cubicBezTo>
                  <a:pt x="4240835" y="292923"/>
                  <a:pt x="4265609" y="297295"/>
                  <a:pt x="4274353" y="306039"/>
                </a:cubicBezTo>
                <a:cubicBezTo>
                  <a:pt x="4283097" y="316726"/>
                  <a:pt x="4290384" y="344901"/>
                  <a:pt x="4296213" y="390564"/>
                </a:cubicBezTo>
                <a:cubicBezTo>
                  <a:pt x="4308843" y="487719"/>
                  <a:pt x="4316616" y="584874"/>
                  <a:pt x="4319531" y="682028"/>
                </a:cubicBezTo>
                <a:cubicBezTo>
                  <a:pt x="4322445" y="779184"/>
                  <a:pt x="4323902" y="876339"/>
                  <a:pt x="4323902" y="973493"/>
                </a:cubicBezTo>
                <a:lnTo>
                  <a:pt x="4323902" y="1079878"/>
                </a:lnTo>
                <a:cubicBezTo>
                  <a:pt x="4323902" y="1084736"/>
                  <a:pt x="4323659" y="1096880"/>
                  <a:pt x="4323173" y="1116311"/>
                </a:cubicBezTo>
                <a:cubicBezTo>
                  <a:pt x="4322687" y="1135742"/>
                  <a:pt x="4321959" y="1156145"/>
                  <a:pt x="4320988" y="1177519"/>
                </a:cubicBezTo>
                <a:cubicBezTo>
                  <a:pt x="4320016" y="1198893"/>
                  <a:pt x="4318802" y="1218567"/>
                  <a:pt x="4317345" y="1236541"/>
                </a:cubicBezTo>
                <a:cubicBezTo>
                  <a:pt x="4315887" y="1254514"/>
                  <a:pt x="4314187" y="1264473"/>
                  <a:pt x="4312243" y="1266416"/>
                </a:cubicBezTo>
                <a:cubicBezTo>
                  <a:pt x="4301557" y="1277103"/>
                  <a:pt x="4285283" y="1287790"/>
                  <a:pt x="4263423" y="1298477"/>
                </a:cubicBezTo>
                <a:cubicBezTo>
                  <a:pt x="4241563" y="1309164"/>
                  <a:pt x="4218003" y="1318637"/>
                  <a:pt x="4192743" y="1326895"/>
                </a:cubicBezTo>
                <a:cubicBezTo>
                  <a:pt x="4167483" y="1335153"/>
                  <a:pt x="4142465" y="1341954"/>
                  <a:pt x="4117691" y="1347297"/>
                </a:cubicBezTo>
                <a:cubicBezTo>
                  <a:pt x="4092916" y="1352641"/>
                  <a:pt x="4071785" y="1355313"/>
                  <a:pt x="4054297" y="1355313"/>
                </a:cubicBezTo>
                <a:cubicBezTo>
                  <a:pt x="4037781" y="1355313"/>
                  <a:pt x="4018835" y="1346811"/>
                  <a:pt x="3997461" y="1329809"/>
                </a:cubicBezTo>
                <a:cubicBezTo>
                  <a:pt x="3976087" y="1312807"/>
                  <a:pt x="3954713" y="1292891"/>
                  <a:pt x="3933339" y="1270059"/>
                </a:cubicBezTo>
                <a:cubicBezTo>
                  <a:pt x="3911965" y="1247228"/>
                  <a:pt x="3892291" y="1223668"/>
                  <a:pt x="3874317" y="1199379"/>
                </a:cubicBezTo>
                <a:cubicBezTo>
                  <a:pt x="3856343" y="1175090"/>
                  <a:pt x="3842013" y="1155659"/>
                  <a:pt x="3831327" y="1141086"/>
                </a:cubicBezTo>
                <a:cubicBezTo>
                  <a:pt x="3808009" y="1109025"/>
                  <a:pt x="3789064" y="1084250"/>
                  <a:pt x="3774491" y="1066762"/>
                </a:cubicBezTo>
                <a:cubicBezTo>
                  <a:pt x="3776434" y="1082307"/>
                  <a:pt x="3777891" y="1102710"/>
                  <a:pt x="3778863" y="1127970"/>
                </a:cubicBezTo>
                <a:lnTo>
                  <a:pt x="3783235" y="1202293"/>
                </a:lnTo>
                <a:cubicBezTo>
                  <a:pt x="3784206" y="1214924"/>
                  <a:pt x="3784692" y="1226825"/>
                  <a:pt x="3784692" y="1237998"/>
                </a:cubicBezTo>
                <a:cubicBezTo>
                  <a:pt x="3784692" y="1249171"/>
                  <a:pt x="3784692" y="1260101"/>
                  <a:pt x="3784692" y="1270788"/>
                </a:cubicBezTo>
                <a:cubicBezTo>
                  <a:pt x="3784692" y="1291190"/>
                  <a:pt x="3783235" y="1304306"/>
                  <a:pt x="3780320" y="1310136"/>
                </a:cubicBezTo>
                <a:cubicBezTo>
                  <a:pt x="3773519" y="1314993"/>
                  <a:pt x="3762833" y="1318879"/>
                  <a:pt x="3748259" y="1321794"/>
                </a:cubicBezTo>
                <a:cubicBezTo>
                  <a:pt x="3733686" y="1324709"/>
                  <a:pt x="3717898" y="1326895"/>
                  <a:pt x="3700896" y="1328352"/>
                </a:cubicBezTo>
                <a:cubicBezTo>
                  <a:pt x="3683893" y="1329809"/>
                  <a:pt x="3667620" y="1330538"/>
                  <a:pt x="3652075" y="1330538"/>
                </a:cubicBezTo>
                <a:cubicBezTo>
                  <a:pt x="3636531" y="1330538"/>
                  <a:pt x="3624386" y="1330538"/>
                  <a:pt x="3615643" y="1330538"/>
                </a:cubicBezTo>
                <a:cubicBezTo>
                  <a:pt x="3609813" y="1330538"/>
                  <a:pt x="3599855" y="1330295"/>
                  <a:pt x="3585767" y="1329809"/>
                </a:cubicBezTo>
                <a:cubicBezTo>
                  <a:pt x="3571679" y="1329324"/>
                  <a:pt x="3556621" y="1328595"/>
                  <a:pt x="3540590" y="1327623"/>
                </a:cubicBezTo>
                <a:cubicBezTo>
                  <a:pt x="3524559" y="1326652"/>
                  <a:pt x="3509743" y="1325195"/>
                  <a:pt x="3496142" y="1323251"/>
                </a:cubicBezTo>
                <a:cubicBezTo>
                  <a:pt x="3482539" y="1321308"/>
                  <a:pt x="3473796" y="1318394"/>
                  <a:pt x="3469910" y="1314508"/>
                </a:cubicBezTo>
                <a:cubicBezTo>
                  <a:pt x="3465051" y="1272731"/>
                  <a:pt x="3461409" y="1231440"/>
                  <a:pt x="3458980" y="1190635"/>
                </a:cubicBezTo>
                <a:cubicBezTo>
                  <a:pt x="3456551" y="1149830"/>
                  <a:pt x="3454365" y="1108539"/>
                  <a:pt x="3452422" y="1066762"/>
                </a:cubicBezTo>
                <a:cubicBezTo>
                  <a:pt x="3450479" y="1020128"/>
                  <a:pt x="3449021" y="973979"/>
                  <a:pt x="3448051" y="928316"/>
                </a:cubicBezTo>
                <a:cubicBezTo>
                  <a:pt x="3447079" y="882654"/>
                  <a:pt x="3446593" y="836505"/>
                  <a:pt x="3446593" y="789871"/>
                </a:cubicBezTo>
                <a:lnTo>
                  <a:pt x="3446593" y="641223"/>
                </a:lnTo>
                <a:cubicBezTo>
                  <a:pt x="3446593" y="617906"/>
                  <a:pt x="3446835" y="595803"/>
                  <a:pt x="3447321" y="574915"/>
                </a:cubicBezTo>
                <a:cubicBezTo>
                  <a:pt x="3447807" y="554027"/>
                  <a:pt x="3448536" y="534353"/>
                  <a:pt x="3449508" y="515893"/>
                </a:cubicBezTo>
                <a:cubicBezTo>
                  <a:pt x="3450479" y="494519"/>
                  <a:pt x="3451207" y="474360"/>
                  <a:pt x="3451693" y="455414"/>
                </a:cubicBezTo>
                <a:cubicBezTo>
                  <a:pt x="3452179" y="436469"/>
                  <a:pt x="3452422" y="418738"/>
                  <a:pt x="3452422" y="402222"/>
                </a:cubicBezTo>
                <a:lnTo>
                  <a:pt x="3453879" y="400765"/>
                </a:lnTo>
                <a:cubicBezTo>
                  <a:pt x="3467481" y="391049"/>
                  <a:pt x="3484726" y="380605"/>
                  <a:pt x="3505615" y="369432"/>
                </a:cubicBezTo>
                <a:cubicBezTo>
                  <a:pt x="3526503" y="358259"/>
                  <a:pt x="3549091" y="348058"/>
                  <a:pt x="3573380" y="338828"/>
                </a:cubicBezTo>
                <a:cubicBezTo>
                  <a:pt x="3597669" y="329599"/>
                  <a:pt x="3621472" y="321826"/>
                  <a:pt x="3644789" y="315511"/>
                </a:cubicBezTo>
                <a:cubicBezTo>
                  <a:pt x="3668106" y="309196"/>
                  <a:pt x="3688509" y="306039"/>
                  <a:pt x="3705997" y="306039"/>
                </a:cubicBezTo>
                <a:cubicBezTo>
                  <a:pt x="3710854" y="306039"/>
                  <a:pt x="3718141" y="307010"/>
                  <a:pt x="3727857" y="308953"/>
                </a:cubicBezTo>
                <a:cubicBezTo>
                  <a:pt x="3734657" y="310896"/>
                  <a:pt x="3742187" y="317940"/>
                  <a:pt x="3750445" y="330085"/>
                </a:cubicBezTo>
                <a:cubicBezTo>
                  <a:pt x="3758703" y="342229"/>
                  <a:pt x="3766961" y="355588"/>
                  <a:pt x="3775219" y="370161"/>
                </a:cubicBezTo>
                <a:cubicBezTo>
                  <a:pt x="3783477" y="384734"/>
                  <a:pt x="3790764" y="399065"/>
                  <a:pt x="3797079" y="413152"/>
                </a:cubicBezTo>
                <a:cubicBezTo>
                  <a:pt x="3803395" y="427240"/>
                  <a:pt x="3808009" y="437198"/>
                  <a:pt x="3810924" y="443027"/>
                </a:cubicBezTo>
                <a:cubicBezTo>
                  <a:pt x="3818697" y="461487"/>
                  <a:pt x="3826955" y="480432"/>
                  <a:pt x="3835698" y="499863"/>
                </a:cubicBezTo>
                <a:cubicBezTo>
                  <a:pt x="3844443" y="519294"/>
                  <a:pt x="3853186" y="539696"/>
                  <a:pt x="3861931" y="561071"/>
                </a:cubicBezTo>
                <a:cubicBezTo>
                  <a:pt x="3870674" y="582445"/>
                  <a:pt x="3879418" y="603090"/>
                  <a:pt x="3888162" y="623007"/>
                </a:cubicBezTo>
                <a:cubicBezTo>
                  <a:pt x="3896906" y="642924"/>
                  <a:pt x="3905164" y="662597"/>
                  <a:pt x="3912937" y="682028"/>
                </a:cubicBezTo>
                <a:cubicBezTo>
                  <a:pt x="3920709" y="701459"/>
                  <a:pt x="3928239" y="719433"/>
                  <a:pt x="3935525" y="735950"/>
                </a:cubicBezTo>
                <a:cubicBezTo>
                  <a:pt x="3942812" y="752466"/>
                  <a:pt x="3949855" y="767525"/>
                  <a:pt x="3956657" y="781127"/>
                </a:cubicBezTo>
                <a:cubicBezTo>
                  <a:pt x="3970258" y="810273"/>
                  <a:pt x="3980459" y="828733"/>
                  <a:pt x="3987261" y="836505"/>
                </a:cubicBezTo>
                <a:cubicBezTo>
                  <a:pt x="3986289" y="825818"/>
                  <a:pt x="3985317" y="813188"/>
                  <a:pt x="3984345" y="798614"/>
                </a:cubicBezTo>
                <a:cubicBezTo>
                  <a:pt x="3983374" y="784041"/>
                  <a:pt x="3981917" y="768011"/>
                  <a:pt x="3979973" y="750523"/>
                </a:cubicBezTo>
                <a:cubicBezTo>
                  <a:pt x="3978030" y="733035"/>
                  <a:pt x="3976573" y="714818"/>
                  <a:pt x="3975602" y="695873"/>
                </a:cubicBezTo>
                <a:cubicBezTo>
                  <a:pt x="3974630" y="676928"/>
                  <a:pt x="3973173" y="657740"/>
                  <a:pt x="3971229" y="638309"/>
                </a:cubicBezTo>
                <a:lnTo>
                  <a:pt x="3962486" y="520265"/>
                </a:lnTo>
                <a:cubicBezTo>
                  <a:pt x="3959571" y="480432"/>
                  <a:pt x="3958114" y="446913"/>
                  <a:pt x="3958114" y="419710"/>
                </a:cubicBezTo>
                <a:cubicBezTo>
                  <a:pt x="3958114" y="386677"/>
                  <a:pt x="3960543" y="363846"/>
                  <a:pt x="3965400" y="351216"/>
                </a:cubicBezTo>
                <a:cubicBezTo>
                  <a:pt x="3999405" y="332756"/>
                  <a:pt x="4037295" y="318426"/>
                  <a:pt x="4079071" y="308225"/>
                </a:cubicBezTo>
                <a:cubicBezTo>
                  <a:pt x="4120849" y="298023"/>
                  <a:pt x="4161167" y="292923"/>
                  <a:pt x="4200029" y="292923"/>
                </a:cubicBezTo>
                <a:close/>
                <a:moveTo>
                  <a:pt x="7074560" y="290008"/>
                </a:moveTo>
                <a:cubicBezTo>
                  <a:pt x="7129939" y="290008"/>
                  <a:pt x="7187260" y="297295"/>
                  <a:pt x="7246525" y="311868"/>
                </a:cubicBezTo>
                <a:cubicBezTo>
                  <a:pt x="7305789" y="326441"/>
                  <a:pt x="7359710" y="347815"/>
                  <a:pt x="7408288" y="375990"/>
                </a:cubicBezTo>
                <a:cubicBezTo>
                  <a:pt x="7411203" y="392507"/>
                  <a:pt x="7410717" y="412423"/>
                  <a:pt x="7406830" y="435741"/>
                </a:cubicBezTo>
                <a:cubicBezTo>
                  <a:pt x="7400029" y="474603"/>
                  <a:pt x="7388614" y="514922"/>
                  <a:pt x="7372583" y="556699"/>
                </a:cubicBezTo>
                <a:cubicBezTo>
                  <a:pt x="7356553" y="598475"/>
                  <a:pt x="7332992" y="632479"/>
                  <a:pt x="7301903" y="658711"/>
                </a:cubicBezTo>
                <a:cubicBezTo>
                  <a:pt x="7285386" y="650939"/>
                  <a:pt x="7267413" y="645353"/>
                  <a:pt x="7247982" y="641952"/>
                </a:cubicBezTo>
                <a:cubicBezTo>
                  <a:pt x="7228551" y="638552"/>
                  <a:pt x="7210092" y="636851"/>
                  <a:pt x="7192604" y="636851"/>
                </a:cubicBezTo>
                <a:cubicBezTo>
                  <a:pt x="7178030" y="636851"/>
                  <a:pt x="7162242" y="638066"/>
                  <a:pt x="7145240" y="640495"/>
                </a:cubicBezTo>
                <a:cubicBezTo>
                  <a:pt x="7128238" y="642924"/>
                  <a:pt x="7113908" y="648996"/>
                  <a:pt x="7102249" y="658711"/>
                </a:cubicBezTo>
                <a:cubicBezTo>
                  <a:pt x="7090591" y="670370"/>
                  <a:pt x="7081118" y="685186"/>
                  <a:pt x="7073832" y="703160"/>
                </a:cubicBezTo>
                <a:cubicBezTo>
                  <a:pt x="7066545" y="721133"/>
                  <a:pt x="7060716" y="740564"/>
                  <a:pt x="7056344" y="761453"/>
                </a:cubicBezTo>
                <a:cubicBezTo>
                  <a:pt x="7051972" y="782341"/>
                  <a:pt x="7048814" y="803229"/>
                  <a:pt x="7046871" y="824118"/>
                </a:cubicBezTo>
                <a:cubicBezTo>
                  <a:pt x="7044928" y="845006"/>
                  <a:pt x="7043956" y="863708"/>
                  <a:pt x="7043956" y="880225"/>
                </a:cubicBezTo>
                <a:cubicBezTo>
                  <a:pt x="7043956" y="912286"/>
                  <a:pt x="7045899" y="938761"/>
                  <a:pt x="7049786" y="959649"/>
                </a:cubicBezTo>
                <a:cubicBezTo>
                  <a:pt x="7053672" y="980537"/>
                  <a:pt x="7060958" y="997296"/>
                  <a:pt x="7071645" y="1009927"/>
                </a:cubicBezTo>
                <a:cubicBezTo>
                  <a:pt x="7082333" y="1022557"/>
                  <a:pt x="7097149" y="1031301"/>
                  <a:pt x="7116094" y="1036158"/>
                </a:cubicBezTo>
                <a:cubicBezTo>
                  <a:pt x="7135039" y="1041016"/>
                  <a:pt x="7160056" y="1043445"/>
                  <a:pt x="7191146" y="1043445"/>
                </a:cubicBezTo>
                <a:cubicBezTo>
                  <a:pt x="7236809" y="1043445"/>
                  <a:pt x="7280529" y="1033730"/>
                  <a:pt x="7322306" y="1014299"/>
                </a:cubicBezTo>
                <a:cubicBezTo>
                  <a:pt x="7332021" y="1015270"/>
                  <a:pt x="7340279" y="1020128"/>
                  <a:pt x="7347080" y="1028872"/>
                </a:cubicBezTo>
                <a:cubicBezTo>
                  <a:pt x="7353881" y="1037616"/>
                  <a:pt x="7359710" y="1047817"/>
                  <a:pt x="7364568" y="1059476"/>
                </a:cubicBezTo>
                <a:cubicBezTo>
                  <a:pt x="7369426" y="1071134"/>
                  <a:pt x="7373555" y="1082793"/>
                  <a:pt x="7376955" y="1094451"/>
                </a:cubicBezTo>
                <a:cubicBezTo>
                  <a:pt x="7380355" y="1106110"/>
                  <a:pt x="7382541" y="1115826"/>
                  <a:pt x="7383513" y="1123598"/>
                </a:cubicBezTo>
                <a:cubicBezTo>
                  <a:pt x="7389342" y="1152744"/>
                  <a:pt x="7391771" y="1180434"/>
                  <a:pt x="7390800" y="1206665"/>
                </a:cubicBezTo>
                <a:cubicBezTo>
                  <a:pt x="7388856" y="1234840"/>
                  <a:pt x="7384485" y="1256215"/>
                  <a:pt x="7377684" y="1270788"/>
                </a:cubicBezTo>
                <a:cubicBezTo>
                  <a:pt x="7363111" y="1285361"/>
                  <a:pt x="7342951" y="1297262"/>
                  <a:pt x="7317205" y="1306492"/>
                </a:cubicBezTo>
                <a:cubicBezTo>
                  <a:pt x="7291458" y="1315722"/>
                  <a:pt x="7264255" y="1323009"/>
                  <a:pt x="7235595" y="1328352"/>
                </a:cubicBezTo>
                <a:cubicBezTo>
                  <a:pt x="7206934" y="1333696"/>
                  <a:pt x="7178759" y="1337339"/>
                  <a:pt x="7151070" y="1339282"/>
                </a:cubicBezTo>
                <a:cubicBezTo>
                  <a:pt x="7123381" y="1341225"/>
                  <a:pt x="7099820" y="1342197"/>
                  <a:pt x="7080390" y="1342197"/>
                </a:cubicBezTo>
                <a:cubicBezTo>
                  <a:pt x="7035698" y="1342197"/>
                  <a:pt x="6993436" y="1338553"/>
                  <a:pt x="6953603" y="1331267"/>
                </a:cubicBezTo>
                <a:cubicBezTo>
                  <a:pt x="6913768" y="1323980"/>
                  <a:pt x="6872963" y="1312564"/>
                  <a:pt x="6831187" y="1297020"/>
                </a:cubicBezTo>
                <a:cubicBezTo>
                  <a:pt x="6791353" y="1279532"/>
                  <a:pt x="6757835" y="1253786"/>
                  <a:pt x="6730632" y="1219781"/>
                </a:cubicBezTo>
                <a:cubicBezTo>
                  <a:pt x="6703428" y="1185777"/>
                  <a:pt x="6681568" y="1147644"/>
                  <a:pt x="6665052" y="1105381"/>
                </a:cubicBezTo>
                <a:cubicBezTo>
                  <a:pt x="6648535" y="1063119"/>
                  <a:pt x="6636634" y="1019156"/>
                  <a:pt x="6629347" y="973493"/>
                </a:cubicBezTo>
                <a:cubicBezTo>
                  <a:pt x="6622061" y="927831"/>
                  <a:pt x="6618418" y="885082"/>
                  <a:pt x="6618418" y="845249"/>
                </a:cubicBezTo>
                <a:cubicBezTo>
                  <a:pt x="6618418" y="807358"/>
                  <a:pt x="6620360" y="766796"/>
                  <a:pt x="6624247" y="723562"/>
                </a:cubicBezTo>
                <a:cubicBezTo>
                  <a:pt x="6628133" y="680328"/>
                  <a:pt x="6635420" y="638066"/>
                  <a:pt x="6646107" y="596775"/>
                </a:cubicBezTo>
                <a:cubicBezTo>
                  <a:pt x="6656793" y="555484"/>
                  <a:pt x="6671852" y="516379"/>
                  <a:pt x="6691284" y="479460"/>
                </a:cubicBezTo>
                <a:cubicBezTo>
                  <a:pt x="6700999" y="461001"/>
                  <a:pt x="6712172" y="443877"/>
                  <a:pt x="6724802" y="428090"/>
                </a:cubicBezTo>
                <a:lnTo>
                  <a:pt x="6762948" y="388958"/>
                </a:lnTo>
                <a:lnTo>
                  <a:pt x="6835559" y="346662"/>
                </a:lnTo>
                <a:cubicBezTo>
                  <a:pt x="6860333" y="334396"/>
                  <a:pt x="6885593" y="324012"/>
                  <a:pt x="6911340" y="315511"/>
                </a:cubicBezTo>
                <a:cubicBezTo>
                  <a:pt x="6962832" y="298509"/>
                  <a:pt x="7017239" y="290008"/>
                  <a:pt x="7074560" y="290008"/>
                </a:cubicBezTo>
                <a:close/>
                <a:moveTo>
                  <a:pt x="6122946" y="290008"/>
                </a:moveTo>
                <a:cubicBezTo>
                  <a:pt x="6199699" y="290008"/>
                  <a:pt x="6264793" y="300209"/>
                  <a:pt x="6318227" y="320612"/>
                </a:cubicBezTo>
                <a:cubicBezTo>
                  <a:pt x="6372634" y="341014"/>
                  <a:pt x="6417325" y="369675"/>
                  <a:pt x="6452301" y="406594"/>
                </a:cubicBezTo>
                <a:cubicBezTo>
                  <a:pt x="6488249" y="443513"/>
                  <a:pt x="6513995" y="487233"/>
                  <a:pt x="6529539" y="537753"/>
                </a:cubicBezTo>
                <a:cubicBezTo>
                  <a:pt x="6546056" y="590217"/>
                  <a:pt x="6554313" y="645595"/>
                  <a:pt x="6554313" y="703888"/>
                </a:cubicBezTo>
                <a:cubicBezTo>
                  <a:pt x="6554313" y="752466"/>
                  <a:pt x="6553100" y="796671"/>
                  <a:pt x="6550671" y="836505"/>
                </a:cubicBezTo>
                <a:cubicBezTo>
                  <a:pt x="6548242" y="876339"/>
                  <a:pt x="6544599" y="912772"/>
                  <a:pt x="6539741" y="945804"/>
                </a:cubicBezTo>
                <a:cubicBezTo>
                  <a:pt x="6530025" y="1010898"/>
                  <a:pt x="6516909" y="1064819"/>
                  <a:pt x="6500393" y="1107567"/>
                </a:cubicBezTo>
                <a:cubicBezTo>
                  <a:pt x="6483877" y="1150316"/>
                  <a:pt x="6466389" y="1183348"/>
                  <a:pt x="6447929" y="1206665"/>
                </a:cubicBezTo>
                <a:cubicBezTo>
                  <a:pt x="6427527" y="1230954"/>
                  <a:pt x="6410039" y="1249414"/>
                  <a:pt x="6395465" y="1262044"/>
                </a:cubicBezTo>
                <a:cubicBezTo>
                  <a:pt x="6371177" y="1281475"/>
                  <a:pt x="6334744" y="1297020"/>
                  <a:pt x="6286166" y="1308678"/>
                </a:cubicBezTo>
                <a:cubicBezTo>
                  <a:pt x="6236617" y="1320337"/>
                  <a:pt x="6181725" y="1326166"/>
                  <a:pt x="6121489" y="1326166"/>
                </a:cubicBezTo>
                <a:lnTo>
                  <a:pt x="6120031" y="1327623"/>
                </a:lnTo>
                <a:cubicBezTo>
                  <a:pt x="6060767" y="1327623"/>
                  <a:pt x="6006846" y="1321794"/>
                  <a:pt x="5958268" y="1310136"/>
                </a:cubicBezTo>
                <a:cubicBezTo>
                  <a:pt x="5910663" y="1298477"/>
                  <a:pt x="5874715" y="1282932"/>
                  <a:pt x="5850427" y="1263501"/>
                </a:cubicBezTo>
                <a:cubicBezTo>
                  <a:pt x="5835853" y="1250871"/>
                  <a:pt x="5818365" y="1232412"/>
                  <a:pt x="5797963" y="1208123"/>
                </a:cubicBezTo>
                <a:cubicBezTo>
                  <a:pt x="5779503" y="1184806"/>
                  <a:pt x="5762015" y="1151773"/>
                  <a:pt x="5745499" y="1109025"/>
                </a:cubicBezTo>
                <a:cubicBezTo>
                  <a:pt x="5729954" y="1066277"/>
                  <a:pt x="5716838" y="1012355"/>
                  <a:pt x="5706151" y="947262"/>
                </a:cubicBezTo>
                <a:cubicBezTo>
                  <a:pt x="5701293" y="914229"/>
                  <a:pt x="5697649" y="877553"/>
                  <a:pt x="5695221" y="837234"/>
                </a:cubicBezTo>
                <a:cubicBezTo>
                  <a:pt x="5692793" y="796914"/>
                  <a:pt x="5691578" y="752466"/>
                  <a:pt x="5691578" y="703888"/>
                </a:cubicBezTo>
                <a:cubicBezTo>
                  <a:pt x="5691578" y="645595"/>
                  <a:pt x="5699835" y="590217"/>
                  <a:pt x="5716353" y="537753"/>
                </a:cubicBezTo>
                <a:cubicBezTo>
                  <a:pt x="5731897" y="487233"/>
                  <a:pt x="5757643" y="443513"/>
                  <a:pt x="5793591" y="406594"/>
                </a:cubicBezTo>
                <a:cubicBezTo>
                  <a:pt x="5828566" y="369675"/>
                  <a:pt x="5873257" y="341014"/>
                  <a:pt x="5927665" y="320612"/>
                </a:cubicBezTo>
                <a:cubicBezTo>
                  <a:pt x="5982071" y="300209"/>
                  <a:pt x="6047165" y="290008"/>
                  <a:pt x="6122946" y="290008"/>
                </a:cubicBezTo>
                <a:close/>
                <a:moveTo>
                  <a:pt x="3053553" y="287093"/>
                </a:moveTo>
                <a:cubicBezTo>
                  <a:pt x="3078813" y="287093"/>
                  <a:pt x="3102130" y="287579"/>
                  <a:pt x="3123505" y="288551"/>
                </a:cubicBezTo>
                <a:cubicBezTo>
                  <a:pt x="3144879" y="289522"/>
                  <a:pt x="3165281" y="290980"/>
                  <a:pt x="3184713" y="292923"/>
                </a:cubicBezTo>
                <a:cubicBezTo>
                  <a:pt x="3223575" y="297780"/>
                  <a:pt x="3252235" y="302152"/>
                  <a:pt x="3270695" y="306039"/>
                </a:cubicBezTo>
                <a:cubicBezTo>
                  <a:pt x="3314415" y="317697"/>
                  <a:pt x="3345017" y="337128"/>
                  <a:pt x="3362505" y="364332"/>
                </a:cubicBezTo>
                <a:cubicBezTo>
                  <a:pt x="3379993" y="391535"/>
                  <a:pt x="3388737" y="422139"/>
                  <a:pt x="3388737" y="456143"/>
                </a:cubicBezTo>
                <a:cubicBezTo>
                  <a:pt x="3388737" y="478489"/>
                  <a:pt x="3384851" y="503749"/>
                  <a:pt x="3377079" y="531924"/>
                </a:cubicBezTo>
                <a:cubicBezTo>
                  <a:pt x="3370278" y="558156"/>
                  <a:pt x="3361534" y="581473"/>
                  <a:pt x="3350847" y="601876"/>
                </a:cubicBezTo>
                <a:cubicBezTo>
                  <a:pt x="3340161" y="623250"/>
                  <a:pt x="3329959" y="640252"/>
                  <a:pt x="3320243" y="652882"/>
                </a:cubicBezTo>
                <a:cubicBezTo>
                  <a:pt x="3309557" y="666484"/>
                  <a:pt x="3301783" y="673770"/>
                  <a:pt x="3296926" y="674742"/>
                </a:cubicBezTo>
                <a:cubicBezTo>
                  <a:pt x="3261951" y="655311"/>
                  <a:pt x="3227947" y="642195"/>
                  <a:pt x="3194913" y="635394"/>
                </a:cubicBezTo>
                <a:cubicBezTo>
                  <a:pt x="3163824" y="628593"/>
                  <a:pt x="3132734" y="625193"/>
                  <a:pt x="3101645" y="625193"/>
                </a:cubicBezTo>
                <a:cubicBezTo>
                  <a:pt x="3076385" y="625193"/>
                  <a:pt x="3053553" y="626650"/>
                  <a:pt x="3033151" y="629565"/>
                </a:cubicBezTo>
                <a:cubicBezTo>
                  <a:pt x="3022464" y="631508"/>
                  <a:pt x="3012748" y="633451"/>
                  <a:pt x="3004004" y="635394"/>
                </a:cubicBezTo>
                <a:cubicBezTo>
                  <a:pt x="2995260" y="637337"/>
                  <a:pt x="2987002" y="639280"/>
                  <a:pt x="2979230" y="641223"/>
                </a:cubicBezTo>
                <a:cubicBezTo>
                  <a:pt x="2970486" y="643167"/>
                  <a:pt x="2962227" y="645595"/>
                  <a:pt x="2954455" y="648510"/>
                </a:cubicBezTo>
                <a:cubicBezTo>
                  <a:pt x="2946683" y="651425"/>
                  <a:pt x="2938911" y="654339"/>
                  <a:pt x="2931138" y="657254"/>
                </a:cubicBezTo>
                <a:cubicBezTo>
                  <a:pt x="2930167" y="662112"/>
                  <a:pt x="2929681" y="666484"/>
                  <a:pt x="2929681" y="670370"/>
                </a:cubicBezTo>
                <a:cubicBezTo>
                  <a:pt x="2929681" y="674256"/>
                  <a:pt x="2929681" y="678142"/>
                  <a:pt x="2929681" y="682028"/>
                </a:cubicBezTo>
                <a:lnTo>
                  <a:pt x="2929681" y="702431"/>
                </a:lnTo>
                <a:cubicBezTo>
                  <a:pt x="2929681" y="711175"/>
                  <a:pt x="2930167" y="717004"/>
                  <a:pt x="2931138" y="719919"/>
                </a:cubicBezTo>
                <a:cubicBezTo>
                  <a:pt x="2960284" y="709232"/>
                  <a:pt x="2987974" y="702431"/>
                  <a:pt x="3014206" y="699516"/>
                </a:cubicBezTo>
                <a:cubicBezTo>
                  <a:pt x="3042380" y="696602"/>
                  <a:pt x="3068612" y="695144"/>
                  <a:pt x="3092901" y="695144"/>
                </a:cubicBezTo>
                <a:cubicBezTo>
                  <a:pt x="3138563" y="695144"/>
                  <a:pt x="3174997" y="698545"/>
                  <a:pt x="3202201" y="705346"/>
                </a:cubicBezTo>
                <a:cubicBezTo>
                  <a:pt x="3231347" y="712146"/>
                  <a:pt x="3247377" y="717976"/>
                  <a:pt x="3250291" y="722834"/>
                </a:cubicBezTo>
                <a:cubicBezTo>
                  <a:pt x="3253207" y="726720"/>
                  <a:pt x="3257579" y="739836"/>
                  <a:pt x="3263408" y="762181"/>
                </a:cubicBezTo>
                <a:cubicBezTo>
                  <a:pt x="3269237" y="783556"/>
                  <a:pt x="3272152" y="808816"/>
                  <a:pt x="3272152" y="837962"/>
                </a:cubicBezTo>
                <a:cubicBezTo>
                  <a:pt x="3272152" y="854479"/>
                  <a:pt x="3270695" y="871481"/>
                  <a:pt x="3267779" y="888969"/>
                </a:cubicBezTo>
                <a:cubicBezTo>
                  <a:pt x="3264865" y="905485"/>
                  <a:pt x="3259521" y="922487"/>
                  <a:pt x="3251749" y="939975"/>
                </a:cubicBezTo>
                <a:cubicBezTo>
                  <a:pt x="3227461" y="954548"/>
                  <a:pt x="3198800" y="964749"/>
                  <a:pt x="3165767" y="970579"/>
                </a:cubicBezTo>
                <a:cubicBezTo>
                  <a:pt x="3133705" y="976408"/>
                  <a:pt x="3102616" y="979323"/>
                  <a:pt x="3072499" y="979323"/>
                </a:cubicBezTo>
                <a:cubicBezTo>
                  <a:pt x="3062783" y="979323"/>
                  <a:pt x="3053310" y="979080"/>
                  <a:pt x="3044081" y="978594"/>
                </a:cubicBezTo>
                <a:cubicBezTo>
                  <a:pt x="3034851" y="978108"/>
                  <a:pt x="3025864" y="977380"/>
                  <a:pt x="3017120" y="976408"/>
                </a:cubicBezTo>
                <a:cubicBezTo>
                  <a:pt x="2997689" y="974465"/>
                  <a:pt x="2982144" y="973008"/>
                  <a:pt x="2970486" y="972036"/>
                </a:cubicBezTo>
                <a:cubicBezTo>
                  <a:pt x="2962714" y="971065"/>
                  <a:pt x="2955184" y="970093"/>
                  <a:pt x="2947897" y="969121"/>
                </a:cubicBezTo>
                <a:cubicBezTo>
                  <a:pt x="2940611" y="968150"/>
                  <a:pt x="2933567" y="966693"/>
                  <a:pt x="2926766" y="964749"/>
                </a:cubicBezTo>
                <a:lnTo>
                  <a:pt x="2926766" y="982237"/>
                </a:lnTo>
                <a:lnTo>
                  <a:pt x="2926766" y="998268"/>
                </a:lnTo>
                <a:cubicBezTo>
                  <a:pt x="2926766" y="1001183"/>
                  <a:pt x="2927009" y="1004097"/>
                  <a:pt x="2927495" y="1007012"/>
                </a:cubicBezTo>
                <a:cubicBezTo>
                  <a:pt x="2927981" y="1009927"/>
                  <a:pt x="2928709" y="1013327"/>
                  <a:pt x="2929681" y="1017213"/>
                </a:cubicBezTo>
                <a:cubicBezTo>
                  <a:pt x="2950083" y="1024986"/>
                  <a:pt x="2971943" y="1030329"/>
                  <a:pt x="2995260" y="1033244"/>
                </a:cubicBezTo>
                <a:cubicBezTo>
                  <a:pt x="3020520" y="1036158"/>
                  <a:pt x="3046752" y="1037616"/>
                  <a:pt x="3073955" y="1037616"/>
                </a:cubicBezTo>
                <a:cubicBezTo>
                  <a:pt x="3118647" y="1037616"/>
                  <a:pt x="3161395" y="1033244"/>
                  <a:pt x="3202201" y="1024500"/>
                </a:cubicBezTo>
                <a:cubicBezTo>
                  <a:pt x="3243005" y="1015756"/>
                  <a:pt x="3273124" y="1003126"/>
                  <a:pt x="3292554" y="986609"/>
                </a:cubicBezTo>
                <a:cubicBezTo>
                  <a:pt x="3313929" y="1016727"/>
                  <a:pt x="3328988" y="1046360"/>
                  <a:pt x="3337731" y="1075506"/>
                </a:cubicBezTo>
                <a:cubicBezTo>
                  <a:pt x="3346475" y="1104653"/>
                  <a:pt x="3350847" y="1131370"/>
                  <a:pt x="3350847" y="1155659"/>
                </a:cubicBezTo>
                <a:cubicBezTo>
                  <a:pt x="3350847" y="1194521"/>
                  <a:pt x="3342589" y="1228040"/>
                  <a:pt x="3326073" y="1256215"/>
                </a:cubicBezTo>
                <a:cubicBezTo>
                  <a:pt x="3310528" y="1283418"/>
                  <a:pt x="3291583" y="1302363"/>
                  <a:pt x="3269237" y="1313050"/>
                </a:cubicBezTo>
                <a:cubicBezTo>
                  <a:pt x="3257579" y="1317908"/>
                  <a:pt x="3232318" y="1322766"/>
                  <a:pt x="3193457" y="1327623"/>
                </a:cubicBezTo>
                <a:cubicBezTo>
                  <a:pt x="3174025" y="1329566"/>
                  <a:pt x="3153379" y="1331024"/>
                  <a:pt x="3131519" y="1331995"/>
                </a:cubicBezTo>
                <a:cubicBezTo>
                  <a:pt x="3109660" y="1332967"/>
                  <a:pt x="3086100" y="1333453"/>
                  <a:pt x="3060839" y="1333453"/>
                </a:cubicBezTo>
                <a:cubicBezTo>
                  <a:pt x="3017120" y="1333453"/>
                  <a:pt x="2971943" y="1331995"/>
                  <a:pt x="2925309" y="1329081"/>
                </a:cubicBezTo>
                <a:cubicBezTo>
                  <a:pt x="2901992" y="1327138"/>
                  <a:pt x="2879403" y="1324952"/>
                  <a:pt x="2857543" y="1322523"/>
                </a:cubicBezTo>
                <a:cubicBezTo>
                  <a:pt x="2835683" y="1320094"/>
                  <a:pt x="2814552" y="1316936"/>
                  <a:pt x="2794150" y="1313050"/>
                </a:cubicBezTo>
                <a:cubicBezTo>
                  <a:pt x="2753344" y="1305278"/>
                  <a:pt x="2718368" y="1296534"/>
                  <a:pt x="2689222" y="1286818"/>
                </a:cubicBezTo>
                <a:cubicBezTo>
                  <a:pt x="2661047" y="1277103"/>
                  <a:pt x="2643074" y="1263987"/>
                  <a:pt x="2635301" y="1247471"/>
                </a:cubicBezTo>
                <a:cubicBezTo>
                  <a:pt x="2626557" y="1228040"/>
                  <a:pt x="2619270" y="1194521"/>
                  <a:pt x="2613441" y="1146915"/>
                </a:cubicBezTo>
                <a:cubicBezTo>
                  <a:pt x="2607612" y="1099309"/>
                  <a:pt x="2603240" y="1044417"/>
                  <a:pt x="2600325" y="982237"/>
                </a:cubicBezTo>
                <a:cubicBezTo>
                  <a:pt x="2598382" y="951148"/>
                  <a:pt x="2597168" y="919330"/>
                  <a:pt x="2596682" y="886783"/>
                </a:cubicBezTo>
                <a:cubicBezTo>
                  <a:pt x="2596196" y="854236"/>
                  <a:pt x="2595467" y="820960"/>
                  <a:pt x="2594496" y="786956"/>
                </a:cubicBezTo>
                <a:cubicBezTo>
                  <a:pt x="2593524" y="752952"/>
                  <a:pt x="2593039" y="720162"/>
                  <a:pt x="2593039" y="688586"/>
                </a:cubicBezTo>
                <a:cubicBezTo>
                  <a:pt x="2593039" y="657011"/>
                  <a:pt x="2593039" y="626650"/>
                  <a:pt x="2593039" y="597504"/>
                </a:cubicBezTo>
                <a:lnTo>
                  <a:pt x="2593039" y="432826"/>
                </a:lnTo>
                <a:cubicBezTo>
                  <a:pt x="2593039" y="420196"/>
                  <a:pt x="2593039" y="408537"/>
                  <a:pt x="2593039" y="397850"/>
                </a:cubicBezTo>
                <a:cubicBezTo>
                  <a:pt x="2593039" y="387163"/>
                  <a:pt x="2593524" y="376962"/>
                  <a:pt x="2594496" y="367246"/>
                </a:cubicBezTo>
                <a:lnTo>
                  <a:pt x="2594496" y="371618"/>
                </a:lnTo>
                <a:cubicBezTo>
                  <a:pt x="2623643" y="356073"/>
                  <a:pt x="2657647" y="342472"/>
                  <a:pt x="2696509" y="330813"/>
                </a:cubicBezTo>
                <a:cubicBezTo>
                  <a:pt x="2734399" y="319155"/>
                  <a:pt x="2773747" y="310411"/>
                  <a:pt x="2814552" y="304581"/>
                </a:cubicBezTo>
                <a:cubicBezTo>
                  <a:pt x="2855357" y="298752"/>
                  <a:pt x="2896162" y="294380"/>
                  <a:pt x="2936967" y="291465"/>
                </a:cubicBezTo>
                <a:cubicBezTo>
                  <a:pt x="2977773" y="288551"/>
                  <a:pt x="3016635" y="287093"/>
                  <a:pt x="3053553" y="287093"/>
                </a:cubicBezTo>
                <a:close/>
                <a:moveTo>
                  <a:pt x="1896037" y="285636"/>
                </a:moveTo>
                <a:cubicBezTo>
                  <a:pt x="1925184" y="285636"/>
                  <a:pt x="1947286" y="294866"/>
                  <a:pt x="1962345" y="313325"/>
                </a:cubicBezTo>
                <a:cubicBezTo>
                  <a:pt x="1977405" y="331785"/>
                  <a:pt x="1990278" y="352673"/>
                  <a:pt x="2000964" y="375990"/>
                </a:cubicBezTo>
                <a:cubicBezTo>
                  <a:pt x="2014566" y="404165"/>
                  <a:pt x="2026225" y="432340"/>
                  <a:pt x="2035940" y="460515"/>
                </a:cubicBezTo>
                <a:cubicBezTo>
                  <a:pt x="2045656" y="488690"/>
                  <a:pt x="2054400" y="517351"/>
                  <a:pt x="2062172" y="546497"/>
                </a:cubicBezTo>
                <a:cubicBezTo>
                  <a:pt x="2069945" y="572729"/>
                  <a:pt x="2077231" y="598961"/>
                  <a:pt x="2084032" y="625193"/>
                </a:cubicBezTo>
                <a:cubicBezTo>
                  <a:pt x="2090833" y="651425"/>
                  <a:pt x="2097148" y="677657"/>
                  <a:pt x="2102977" y="703888"/>
                </a:cubicBezTo>
                <a:cubicBezTo>
                  <a:pt x="2130181" y="639766"/>
                  <a:pt x="2158356" y="576372"/>
                  <a:pt x="2187502" y="513707"/>
                </a:cubicBezTo>
                <a:cubicBezTo>
                  <a:pt x="2216649" y="451043"/>
                  <a:pt x="2246767" y="388620"/>
                  <a:pt x="2277856" y="326441"/>
                </a:cubicBezTo>
                <a:cubicBezTo>
                  <a:pt x="2287572" y="307010"/>
                  <a:pt x="2295344" y="293894"/>
                  <a:pt x="2301173" y="287093"/>
                </a:cubicBezTo>
                <a:lnTo>
                  <a:pt x="2307003" y="290008"/>
                </a:lnTo>
                <a:cubicBezTo>
                  <a:pt x="2323519" y="285150"/>
                  <a:pt x="2345865" y="290008"/>
                  <a:pt x="2374040" y="304581"/>
                </a:cubicBezTo>
                <a:cubicBezTo>
                  <a:pt x="2404158" y="320126"/>
                  <a:pt x="2433304" y="338100"/>
                  <a:pt x="2461479" y="358502"/>
                </a:cubicBezTo>
                <a:cubicBezTo>
                  <a:pt x="2489654" y="378905"/>
                  <a:pt x="2514429" y="402222"/>
                  <a:pt x="2535803" y="428454"/>
                </a:cubicBezTo>
                <a:cubicBezTo>
                  <a:pt x="2556205" y="453714"/>
                  <a:pt x="2565921" y="474117"/>
                  <a:pt x="2564949" y="489662"/>
                </a:cubicBezTo>
                <a:cubicBezTo>
                  <a:pt x="2563978" y="496462"/>
                  <a:pt x="2560334" y="507149"/>
                  <a:pt x="2554019" y="521723"/>
                </a:cubicBezTo>
                <a:cubicBezTo>
                  <a:pt x="2547705" y="536296"/>
                  <a:pt x="2540903" y="551355"/>
                  <a:pt x="2533617" y="566900"/>
                </a:cubicBezTo>
                <a:cubicBezTo>
                  <a:pt x="2526330" y="582445"/>
                  <a:pt x="2518801" y="597261"/>
                  <a:pt x="2511028" y="611348"/>
                </a:cubicBezTo>
                <a:cubicBezTo>
                  <a:pt x="2503256" y="625436"/>
                  <a:pt x="2497427" y="635880"/>
                  <a:pt x="2493540" y="642681"/>
                </a:cubicBezTo>
                <a:cubicBezTo>
                  <a:pt x="2482853" y="661140"/>
                  <a:pt x="2472166" y="680085"/>
                  <a:pt x="2461479" y="699516"/>
                </a:cubicBezTo>
                <a:cubicBezTo>
                  <a:pt x="2450792" y="718947"/>
                  <a:pt x="2439619" y="738864"/>
                  <a:pt x="2427961" y="759267"/>
                </a:cubicBezTo>
                <a:cubicBezTo>
                  <a:pt x="2406587" y="796186"/>
                  <a:pt x="2384970" y="832862"/>
                  <a:pt x="2363110" y="869295"/>
                </a:cubicBezTo>
                <a:cubicBezTo>
                  <a:pt x="2341250" y="905728"/>
                  <a:pt x="2318661" y="941918"/>
                  <a:pt x="2295344" y="977865"/>
                </a:cubicBezTo>
                <a:cubicBezTo>
                  <a:pt x="2285629" y="992439"/>
                  <a:pt x="2277127" y="1005069"/>
                  <a:pt x="2269841" y="1015756"/>
                </a:cubicBezTo>
                <a:cubicBezTo>
                  <a:pt x="2262554" y="1026443"/>
                  <a:pt x="2256482" y="1035187"/>
                  <a:pt x="2251624" y="1041988"/>
                </a:cubicBezTo>
                <a:cubicBezTo>
                  <a:pt x="2250653" y="1052675"/>
                  <a:pt x="2249924" y="1063605"/>
                  <a:pt x="2249438" y="1074778"/>
                </a:cubicBezTo>
                <a:cubicBezTo>
                  <a:pt x="2248952" y="1085950"/>
                  <a:pt x="2248710" y="1098338"/>
                  <a:pt x="2248710" y="1111939"/>
                </a:cubicBezTo>
                <a:lnTo>
                  <a:pt x="2248710" y="1186263"/>
                </a:lnTo>
                <a:cubicBezTo>
                  <a:pt x="2248710" y="1197921"/>
                  <a:pt x="2248710" y="1208851"/>
                  <a:pt x="2248710" y="1219053"/>
                </a:cubicBezTo>
                <a:cubicBezTo>
                  <a:pt x="2248710" y="1229254"/>
                  <a:pt x="2248224" y="1239212"/>
                  <a:pt x="2247252" y="1248928"/>
                </a:cubicBezTo>
                <a:cubicBezTo>
                  <a:pt x="2246281" y="1267387"/>
                  <a:pt x="2243366" y="1279532"/>
                  <a:pt x="2238508" y="1285361"/>
                </a:cubicBezTo>
                <a:cubicBezTo>
                  <a:pt x="2235594" y="1290219"/>
                  <a:pt x="2226364" y="1294591"/>
                  <a:pt x="2210819" y="1298477"/>
                </a:cubicBezTo>
                <a:cubicBezTo>
                  <a:pt x="2176815" y="1308192"/>
                  <a:pt x="2142325" y="1315479"/>
                  <a:pt x="2107349" y="1320337"/>
                </a:cubicBezTo>
                <a:cubicBezTo>
                  <a:pt x="2072373" y="1325195"/>
                  <a:pt x="2037398" y="1328595"/>
                  <a:pt x="2002422" y="1330538"/>
                </a:cubicBezTo>
                <a:cubicBezTo>
                  <a:pt x="1978133" y="1332481"/>
                  <a:pt x="1956273" y="1332481"/>
                  <a:pt x="1936842" y="1330538"/>
                </a:cubicBezTo>
                <a:cubicBezTo>
                  <a:pt x="1918383" y="1329566"/>
                  <a:pt x="1905267" y="1325680"/>
                  <a:pt x="1897494" y="1318879"/>
                </a:cubicBezTo>
                <a:cubicBezTo>
                  <a:pt x="1896523" y="1315965"/>
                  <a:pt x="1895066" y="1307707"/>
                  <a:pt x="1893122" y="1294105"/>
                </a:cubicBezTo>
                <a:cubicBezTo>
                  <a:pt x="1892151" y="1287304"/>
                  <a:pt x="1891665" y="1280017"/>
                  <a:pt x="1891665" y="1272245"/>
                </a:cubicBezTo>
                <a:cubicBezTo>
                  <a:pt x="1891665" y="1264473"/>
                  <a:pt x="1891665" y="1255729"/>
                  <a:pt x="1891665" y="1246013"/>
                </a:cubicBezTo>
                <a:lnTo>
                  <a:pt x="1891665" y="1184806"/>
                </a:lnTo>
                <a:lnTo>
                  <a:pt x="1891665" y="1122141"/>
                </a:lnTo>
                <a:lnTo>
                  <a:pt x="1891665" y="1071134"/>
                </a:lnTo>
                <a:lnTo>
                  <a:pt x="1891665" y="1041988"/>
                </a:lnTo>
                <a:cubicBezTo>
                  <a:pt x="1883893" y="1019642"/>
                  <a:pt x="1874906" y="997054"/>
                  <a:pt x="1864705" y="974222"/>
                </a:cubicBezTo>
                <a:cubicBezTo>
                  <a:pt x="1854503" y="951391"/>
                  <a:pt x="1844059" y="929288"/>
                  <a:pt x="1833372" y="907914"/>
                </a:cubicBezTo>
                <a:cubicBezTo>
                  <a:pt x="1824628" y="890426"/>
                  <a:pt x="1815399" y="871967"/>
                  <a:pt x="1805683" y="852536"/>
                </a:cubicBezTo>
                <a:cubicBezTo>
                  <a:pt x="1795967" y="833105"/>
                  <a:pt x="1785766" y="812702"/>
                  <a:pt x="1775079" y="791328"/>
                </a:cubicBezTo>
                <a:cubicBezTo>
                  <a:pt x="1753705" y="750523"/>
                  <a:pt x="1731845" y="710203"/>
                  <a:pt x="1709499" y="670370"/>
                </a:cubicBezTo>
                <a:cubicBezTo>
                  <a:pt x="1687154" y="630536"/>
                  <a:pt x="1663351" y="591189"/>
                  <a:pt x="1638091" y="552327"/>
                </a:cubicBezTo>
                <a:cubicBezTo>
                  <a:pt x="1613802" y="515408"/>
                  <a:pt x="1592913" y="487719"/>
                  <a:pt x="1575426" y="469259"/>
                </a:cubicBezTo>
                <a:cubicBezTo>
                  <a:pt x="1589999" y="448857"/>
                  <a:pt x="1609916" y="427725"/>
                  <a:pt x="1635176" y="405865"/>
                </a:cubicBezTo>
                <a:cubicBezTo>
                  <a:pt x="1660436" y="384006"/>
                  <a:pt x="1688125" y="364332"/>
                  <a:pt x="1718244" y="346844"/>
                </a:cubicBezTo>
                <a:cubicBezTo>
                  <a:pt x="1748362" y="329356"/>
                  <a:pt x="1778965" y="314783"/>
                  <a:pt x="1810055" y="303124"/>
                </a:cubicBezTo>
                <a:cubicBezTo>
                  <a:pt x="1841145" y="291465"/>
                  <a:pt x="1869805" y="285636"/>
                  <a:pt x="1896037" y="285636"/>
                </a:cubicBezTo>
                <a:close/>
                <a:moveTo>
                  <a:pt x="1012241" y="281264"/>
                </a:moveTo>
                <a:cubicBezTo>
                  <a:pt x="1036530" y="281264"/>
                  <a:pt x="1058875" y="282721"/>
                  <a:pt x="1079278" y="285636"/>
                </a:cubicBezTo>
                <a:cubicBezTo>
                  <a:pt x="1077335" y="335185"/>
                  <a:pt x="1075877" y="383763"/>
                  <a:pt x="1074906" y="431369"/>
                </a:cubicBezTo>
                <a:cubicBezTo>
                  <a:pt x="1073934" y="478975"/>
                  <a:pt x="1073449" y="526580"/>
                  <a:pt x="1073449" y="574186"/>
                </a:cubicBezTo>
                <a:cubicBezTo>
                  <a:pt x="1073449" y="655797"/>
                  <a:pt x="1074420" y="736678"/>
                  <a:pt x="1076363" y="816831"/>
                </a:cubicBezTo>
                <a:cubicBezTo>
                  <a:pt x="1078306" y="896984"/>
                  <a:pt x="1084621" y="977380"/>
                  <a:pt x="1095308" y="1058018"/>
                </a:cubicBezTo>
                <a:cubicBezTo>
                  <a:pt x="1105995" y="1062876"/>
                  <a:pt x="1117168" y="1064333"/>
                  <a:pt x="1128827" y="1062390"/>
                </a:cubicBezTo>
                <a:cubicBezTo>
                  <a:pt x="1141457" y="1060447"/>
                  <a:pt x="1152630" y="1057533"/>
                  <a:pt x="1162345" y="1053646"/>
                </a:cubicBezTo>
                <a:cubicBezTo>
                  <a:pt x="1156516" y="951634"/>
                  <a:pt x="1151658" y="850350"/>
                  <a:pt x="1147772" y="749794"/>
                </a:cubicBezTo>
                <a:cubicBezTo>
                  <a:pt x="1143886" y="649239"/>
                  <a:pt x="1141943" y="547955"/>
                  <a:pt x="1141943" y="445942"/>
                </a:cubicBezTo>
                <a:cubicBezTo>
                  <a:pt x="1141943" y="406108"/>
                  <a:pt x="1143400" y="374047"/>
                  <a:pt x="1146315" y="349758"/>
                </a:cubicBezTo>
                <a:cubicBezTo>
                  <a:pt x="1149229" y="324498"/>
                  <a:pt x="1153602" y="309925"/>
                  <a:pt x="1159431" y="306039"/>
                </a:cubicBezTo>
                <a:lnTo>
                  <a:pt x="1166717" y="313325"/>
                </a:lnTo>
                <a:cubicBezTo>
                  <a:pt x="1180319" y="303610"/>
                  <a:pt x="1199021" y="297052"/>
                  <a:pt x="1222824" y="293651"/>
                </a:cubicBezTo>
                <a:cubicBezTo>
                  <a:pt x="1246627" y="290251"/>
                  <a:pt x="1266787" y="288551"/>
                  <a:pt x="1283304" y="288551"/>
                </a:cubicBezTo>
                <a:cubicBezTo>
                  <a:pt x="1293019" y="288551"/>
                  <a:pt x="1310507" y="289037"/>
                  <a:pt x="1335767" y="290008"/>
                </a:cubicBezTo>
                <a:cubicBezTo>
                  <a:pt x="1361027" y="290980"/>
                  <a:pt x="1387745" y="292437"/>
                  <a:pt x="1415920" y="294380"/>
                </a:cubicBezTo>
                <a:cubicBezTo>
                  <a:pt x="1444095" y="296323"/>
                  <a:pt x="1470084" y="298752"/>
                  <a:pt x="1493887" y="301667"/>
                </a:cubicBezTo>
                <a:cubicBezTo>
                  <a:pt x="1517690" y="304581"/>
                  <a:pt x="1532992" y="308468"/>
                  <a:pt x="1539793" y="313325"/>
                </a:cubicBezTo>
                <a:cubicBezTo>
                  <a:pt x="1541736" y="319155"/>
                  <a:pt x="1542707" y="336157"/>
                  <a:pt x="1542707" y="364332"/>
                </a:cubicBezTo>
                <a:cubicBezTo>
                  <a:pt x="1542707" y="378905"/>
                  <a:pt x="1542707" y="395664"/>
                  <a:pt x="1542707" y="414609"/>
                </a:cubicBezTo>
                <a:cubicBezTo>
                  <a:pt x="1542707" y="433555"/>
                  <a:pt x="1542221" y="454200"/>
                  <a:pt x="1541250" y="476546"/>
                </a:cubicBezTo>
                <a:cubicBezTo>
                  <a:pt x="1540279" y="521237"/>
                  <a:pt x="1538821" y="572243"/>
                  <a:pt x="1536878" y="629565"/>
                </a:cubicBezTo>
                <a:cubicBezTo>
                  <a:pt x="1535906" y="657740"/>
                  <a:pt x="1534935" y="686158"/>
                  <a:pt x="1533963" y="714818"/>
                </a:cubicBezTo>
                <a:cubicBezTo>
                  <a:pt x="1532992" y="743479"/>
                  <a:pt x="1531534" y="772383"/>
                  <a:pt x="1529591" y="801529"/>
                </a:cubicBezTo>
                <a:cubicBezTo>
                  <a:pt x="1527648" y="830676"/>
                  <a:pt x="1526191" y="859822"/>
                  <a:pt x="1525219" y="888969"/>
                </a:cubicBezTo>
                <a:cubicBezTo>
                  <a:pt x="1524248" y="918115"/>
                  <a:pt x="1522790" y="946776"/>
                  <a:pt x="1520847" y="974951"/>
                </a:cubicBezTo>
                <a:cubicBezTo>
                  <a:pt x="1517933" y="1029358"/>
                  <a:pt x="1515018" y="1080850"/>
                  <a:pt x="1512104" y="1129427"/>
                </a:cubicBezTo>
                <a:cubicBezTo>
                  <a:pt x="1509189" y="1175090"/>
                  <a:pt x="1506274" y="1213466"/>
                  <a:pt x="1503360" y="1244556"/>
                </a:cubicBezTo>
                <a:cubicBezTo>
                  <a:pt x="1501416" y="1260101"/>
                  <a:pt x="1500202" y="1272488"/>
                  <a:pt x="1499716" y="1281718"/>
                </a:cubicBezTo>
                <a:cubicBezTo>
                  <a:pt x="1499230" y="1290947"/>
                  <a:pt x="1498502" y="1297505"/>
                  <a:pt x="1497530" y="1301392"/>
                </a:cubicBezTo>
                <a:cubicBezTo>
                  <a:pt x="1491701" y="1308192"/>
                  <a:pt x="1482714" y="1313779"/>
                  <a:pt x="1470570" y="1318151"/>
                </a:cubicBezTo>
                <a:cubicBezTo>
                  <a:pt x="1458425" y="1322523"/>
                  <a:pt x="1444824" y="1325923"/>
                  <a:pt x="1429765" y="1328352"/>
                </a:cubicBezTo>
                <a:cubicBezTo>
                  <a:pt x="1414705" y="1330781"/>
                  <a:pt x="1399889" y="1332481"/>
                  <a:pt x="1385316" y="1333453"/>
                </a:cubicBezTo>
                <a:cubicBezTo>
                  <a:pt x="1370743" y="1334424"/>
                  <a:pt x="1358598" y="1334910"/>
                  <a:pt x="1348883" y="1334910"/>
                </a:cubicBezTo>
                <a:cubicBezTo>
                  <a:pt x="1323623" y="1334910"/>
                  <a:pt x="1297634" y="1332967"/>
                  <a:pt x="1270916" y="1329081"/>
                </a:cubicBezTo>
                <a:cubicBezTo>
                  <a:pt x="1244198" y="1325195"/>
                  <a:pt x="1218695" y="1318394"/>
                  <a:pt x="1194407" y="1308678"/>
                </a:cubicBezTo>
                <a:cubicBezTo>
                  <a:pt x="1193435" y="1306735"/>
                  <a:pt x="1191978" y="1302363"/>
                  <a:pt x="1190035" y="1295562"/>
                </a:cubicBezTo>
                <a:lnTo>
                  <a:pt x="1185662" y="1273702"/>
                </a:lnTo>
                <a:cubicBezTo>
                  <a:pt x="1174976" y="1277589"/>
                  <a:pt x="1163317" y="1281718"/>
                  <a:pt x="1150687" y="1286090"/>
                </a:cubicBezTo>
                <a:cubicBezTo>
                  <a:pt x="1138057" y="1290462"/>
                  <a:pt x="1124941" y="1295562"/>
                  <a:pt x="1111339" y="1301392"/>
                </a:cubicBezTo>
                <a:cubicBezTo>
                  <a:pt x="1057904" y="1323737"/>
                  <a:pt x="1002525" y="1334910"/>
                  <a:pt x="945204" y="1334910"/>
                </a:cubicBezTo>
                <a:cubicBezTo>
                  <a:pt x="906342" y="1334910"/>
                  <a:pt x="872581" y="1328109"/>
                  <a:pt x="843920" y="1314508"/>
                </a:cubicBezTo>
                <a:cubicBezTo>
                  <a:pt x="815259" y="1300906"/>
                  <a:pt x="792671" y="1275645"/>
                  <a:pt x="776154" y="1238727"/>
                </a:cubicBezTo>
                <a:cubicBezTo>
                  <a:pt x="760610" y="1202779"/>
                  <a:pt x="747494" y="1163189"/>
                  <a:pt x="736807" y="1119955"/>
                </a:cubicBezTo>
                <a:cubicBezTo>
                  <a:pt x="726119" y="1076721"/>
                  <a:pt x="717618" y="1032515"/>
                  <a:pt x="711304" y="987338"/>
                </a:cubicBezTo>
                <a:cubicBezTo>
                  <a:pt x="704988" y="942161"/>
                  <a:pt x="700373" y="896984"/>
                  <a:pt x="697460" y="851807"/>
                </a:cubicBezTo>
                <a:cubicBezTo>
                  <a:pt x="694544" y="806630"/>
                  <a:pt x="692115" y="764125"/>
                  <a:pt x="690173" y="724291"/>
                </a:cubicBezTo>
                <a:cubicBezTo>
                  <a:pt x="688229" y="690287"/>
                  <a:pt x="687257" y="657011"/>
                  <a:pt x="687257" y="624464"/>
                </a:cubicBezTo>
                <a:cubicBezTo>
                  <a:pt x="687257" y="591917"/>
                  <a:pt x="687743" y="559613"/>
                  <a:pt x="688715" y="527552"/>
                </a:cubicBezTo>
                <a:cubicBezTo>
                  <a:pt x="689686" y="495491"/>
                  <a:pt x="691144" y="464887"/>
                  <a:pt x="693087" y="435741"/>
                </a:cubicBezTo>
                <a:cubicBezTo>
                  <a:pt x="695030" y="406594"/>
                  <a:pt x="697460" y="378905"/>
                  <a:pt x="700373" y="352673"/>
                </a:cubicBezTo>
                <a:cubicBezTo>
                  <a:pt x="709117" y="341986"/>
                  <a:pt x="727091" y="332270"/>
                  <a:pt x="754295" y="323527"/>
                </a:cubicBezTo>
                <a:cubicBezTo>
                  <a:pt x="781498" y="314783"/>
                  <a:pt x="811130" y="307253"/>
                  <a:pt x="843191" y="300938"/>
                </a:cubicBezTo>
                <a:cubicBezTo>
                  <a:pt x="875252" y="294623"/>
                  <a:pt x="907070" y="289765"/>
                  <a:pt x="938646" y="286365"/>
                </a:cubicBezTo>
                <a:cubicBezTo>
                  <a:pt x="970221" y="282964"/>
                  <a:pt x="994753" y="281264"/>
                  <a:pt x="1012241" y="281264"/>
                </a:cubicBezTo>
                <a:close/>
                <a:moveTo>
                  <a:pt x="2973401" y="0"/>
                </a:moveTo>
                <a:cubicBezTo>
                  <a:pt x="2980201" y="972"/>
                  <a:pt x="2990888" y="5344"/>
                  <a:pt x="3005462" y="13116"/>
                </a:cubicBezTo>
                <a:cubicBezTo>
                  <a:pt x="3012262" y="17002"/>
                  <a:pt x="3019306" y="20889"/>
                  <a:pt x="3026593" y="24775"/>
                </a:cubicBezTo>
                <a:cubicBezTo>
                  <a:pt x="3033879" y="28661"/>
                  <a:pt x="3041409" y="33033"/>
                  <a:pt x="3049181" y="37891"/>
                </a:cubicBezTo>
                <a:cubicBezTo>
                  <a:pt x="3056953" y="42749"/>
                  <a:pt x="3065211" y="48092"/>
                  <a:pt x="3073955" y="53921"/>
                </a:cubicBezTo>
                <a:cubicBezTo>
                  <a:pt x="3082699" y="59751"/>
                  <a:pt x="3091443" y="66066"/>
                  <a:pt x="3100187" y="72867"/>
                </a:cubicBezTo>
                <a:cubicBezTo>
                  <a:pt x="3108931" y="78696"/>
                  <a:pt x="3117190" y="84282"/>
                  <a:pt x="3124962" y="89626"/>
                </a:cubicBezTo>
                <a:cubicBezTo>
                  <a:pt x="3132734" y="94969"/>
                  <a:pt x="3140021" y="100070"/>
                  <a:pt x="3146821" y="104928"/>
                </a:cubicBezTo>
                <a:cubicBezTo>
                  <a:pt x="3153623" y="109786"/>
                  <a:pt x="3159937" y="114643"/>
                  <a:pt x="3165767" y="119501"/>
                </a:cubicBezTo>
                <a:cubicBezTo>
                  <a:pt x="3171597" y="124359"/>
                  <a:pt x="3176940" y="129217"/>
                  <a:pt x="3181797" y="134074"/>
                </a:cubicBezTo>
                <a:cubicBezTo>
                  <a:pt x="3191513" y="141847"/>
                  <a:pt x="3196371" y="147190"/>
                  <a:pt x="3196371" y="150105"/>
                </a:cubicBezTo>
                <a:cubicBezTo>
                  <a:pt x="3195399" y="154963"/>
                  <a:pt x="3191027" y="164192"/>
                  <a:pt x="3183255" y="177794"/>
                </a:cubicBezTo>
                <a:cubicBezTo>
                  <a:pt x="3179369" y="183623"/>
                  <a:pt x="3174511" y="189453"/>
                  <a:pt x="3168682" y="195282"/>
                </a:cubicBezTo>
                <a:cubicBezTo>
                  <a:pt x="3162852" y="201111"/>
                  <a:pt x="3157023" y="206941"/>
                  <a:pt x="3151193" y="212770"/>
                </a:cubicBezTo>
                <a:cubicBezTo>
                  <a:pt x="3139535" y="225400"/>
                  <a:pt x="3127877" y="235601"/>
                  <a:pt x="3116217" y="243374"/>
                </a:cubicBezTo>
                <a:cubicBezTo>
                  <a:pt x="3104559" y="251146"/>
                  <a:pt x="3094358" y="255032"/>
                  <a:pt x="3085614" y="255032"/>
                </a:cubicBezTo>
                <a:cubicBezTo>
                  <a:pt x="3081728" y="254061"/>
                  <a:pt x="3077599" y="252846"/>
                  <a:pt x="3073227" y="251389"/>
                </a:cubicBezTo>
                <a:cubicBezTo>
                  <a:pt x="3068855" y="249932"/>
                  <a:pt x="3063269" y="247260"/>
                  <a:pt x="3056468" y="243374"/>
                </a:cubicBezTo>
                <a:cubicBezTo>
                  <a:pt x="3050639" y="240459"/>
                  <a:pt x="3044809" y="237059"/>
                  <a:pt x="3038979" y="233172"/>
                </a:cubicBezTo>
                <a:cubicBezTo>
                  <a:pt x="3033151" y="229286"/>
                  <a:pt x="3027321" y="225886"/>
                  <a:pt x="3021492" y="222971"/>
                </a:cubicBezTo>
                <a:cubicBezTo>
                  <a:pt x="3013720" y="218113"/>
                  <a:pt x="3005947" y="213741"/>
                  <a:pt x="2998175" y="209855"/>
                </a:cubicBezTo>
                <a:cubicBezTo>
                  <a:pt x="2990403" y="205969"/>
                  <a:pt x="2982630" y="201597"/>
                  <a:pt x="2974858" y="196739"/>
                </a:cubicBezTo>
                <a:cubicBezTo>
                  <a:pt x="2967086" y="202569"/>
                  <a:pt x="2959070" y="207912"/>
                  <a:pt x="2950812" y="212770"/>
                </a:cubicBezTo>
                <a:cubicBezTo>
                  <a:pt x="2942554" y="217628"/>
                  <a:pt x="2934538" y="222485"/>
                  <a:pt x="2926766" y="227343"/>
                </a:cubicBezTo>
                <a:cubicBezTo>
                  <a:pt x="2920937" y="232201"/>
                  <a:pt x="2915107" y="236087"/>
                  <a:pt x="2909278" y="239002"/>
                </a:cubicBezTo>
                <a:cubicBezTo>
                  <a:pt x="2903449" y="241916"/>
                  <a:pt x="2897134" y="245317"/>
                  <a:pt x="2890333" y="249203"/>
                </a:cubicBezTo>
                <a:cubicBezTo>
                  <a:pt x="2878674" y="255032"/>
                  <a:pt x="2870902" y="257947"/>
                  <a:pt x="2867016" y="257947"/>
                </a:cubicBezTo>
                <a:cubicBezTo>
                  <a:pt x="2858272" y="257947"/>
                  <a:pt x="2847099" y="254061"/>
                  <a:pt x="2833497" y="246288"/>
                </a:cubicBezTo>
                <a:cubicBezTo>
                  <a:pt x="2827668" y="242402"/>
                  <a:pt x="2821839" y="237787"/>
                  <a:pt x="2816009" y="232444"/>
                </a:cubicBezTo>
                <a:cubicBezTo>
                  <a:pt x="2810180" y="227100"/>
                  <a:pt x="2804351" y="222000"/>
                  <a:pt x="2798521" y="217142"/>
                </a:cubicBezTo>
                <a:cubicBezTo>
                  <a:pt x="2786863" y="206455"/>
                  <a:pt x="2777147" y="195282"/>
                  <a:pt x="2769375" y="183623"/>
                </a:cubicBezTo>
                <a:cubicBezTo>
                  <a:pt x="2761602" y="171965"/>
                  <a:pt x="2757716" y="161278"/>
                  <a:pt x="2757716" y="151562"/>
                </a:cubicBezTo>
                <a:lnTo>
                  <a:pt x="2751887" y="150105"/>
                </a:lnTo>
                <a:cubicBezTo>
                  <a:pt x="2767432" y="138446"/>
                  <a:pt x="2782005" y="127273"/>
                  <a:pt x="2795607" y="116586"/>
                </a:cubicBezTo>
                <a:cubicBezTo>
                  <a:pt x="2809209" y="105899"/>
                  <a:pt x="2823296" y="95698"/>
                  <a:pt x="2837869" y="85983"/>
                </a:cubicBezTo>
                <a:cubicBezTo>
                  <a:pt x="2848556" y="77239"/>
                  <a:pt x="2859972" y="68738"/>
                  <a:pt x="2872116" y="60479"/>
                </a:cubicBezTo>
                <a:cubicBezTo>
                  <a:pt x="2884261" y="52221"/>
                  <a:pt x="2897134" y="44206"/>
                  <a:pt x="2910735" y="36433"/>
                </a:cubicBezTo>
                <a:cubicBezTo>
                  <a:pt x="2923365" y="28661"/>
                  <a:pt x="2935024" y="21860"/>
                  <a:pt x="2945712" y="16031"/>
                </a:cubicBezTo>
                <a:cubicBezTo>
                  <a:pt x="2956398" y="10202"/>
                  <a:pt x="2965628" y="4858"/>
                  <a:pt x="2973401"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0835803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6" name="Freeform 2"/>
          <p:cNvSpPr/>
          <p:nvPr/>
        </p:nvSpPr>
        <p:spPr>
          <a:xfrm>
            <a:off x="1678958" y="2857326"/>
            <a:ext cx="3010449" cy="3445436"/>
          </a:xfrm>
          <a:custGeom>
            <a:avLst/>
            <a:gdLst/>
            <a:ahLst/>
            <a:cxnLst/>
            <a:rect l="l" t="t" r="r" b="b"/>
            <a:pathLst>
              <a:path w="6025209" h="6895805">
                <a:moveTo>
                  <a:pt x="0" y="0"/>
                </a:moveTo>
                <a:lnTo>
                  <a:pt x="6025210" y="0"/>
                </a:lnTo>
                <a:lnTo>
                  <a:pt x="6025210" y="6895805"/>
                </a:lnTo>
                <a:lnTo>
                  <a:pt x="0" y="6895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3"/>
          <p:cNvSpPr/>
          <p:nvPr/>
        </p:nvSpPr>
        <p:spPr>
          <a:xfrm>
            <a:off x="5032665" y="1346201"/>
            <a:ext cx="6471771" cy="363431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2703273"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1072212" y="634155"/>
            <a:ext cx="2703273" cy="615553"/>
          </a:xfrm>
          <a:prstGeom prst="rect">
            <a:avLst/>
          </a:prstGeom>
          <a:noFill/>
        </p:spPr>
        <p:txBody>
          <a:bodyPr wrap="square" lIns="60960" tIns="30480" rIns="60960" bIns="30480">
            <a:spAutoFit/>
          </a:bodyPr>
          <a:lstStyle/>
          <a:p>
            <a:pPr algn="ctr"/>
            <a:r>
              <a:rPr lang="vi-VN" sz="3600" b="1">
                <a:ln w="0"/>
                <a:latin typeface="+mj-lt"/>
              </a:rPr>
              <a:t>ĐỌC MẪU</a:t>
            </a:r>
          </a:p>
        </p:txBody>
      </p:sp>
      <p:sp>
        <p:nvSpPr>
          <p:cNvPr id="17" name="TextBox 16">
            <a:extLst>
              <a:ext uri="{FF2B5EF4-FFF2-40B4-BE49-F238E27FC236}">
                <a16:creationId xmlns:a16="http://schemas.microsoft.com/office/drawing/2014/main" id="{7B020845-8348-2E3A-30E6-8D9AB17850A5}"/>
              </a:ext>
            </a:extLst>
          </p:cNvPr>
          <p:cNvSpPr txBox="1"/>
          <p:nvPr/>
        </p:nvSpPr>
        <p:spPr>
          <a:xfrm>
            <a:off x="5726668" y="2062212"/>
            <a:ext cx="5328019" cy="1754326"/>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Những ngọn núi nóng rẫy</a:t>
            </a:r>
            <a:endParaRPr lang="vi-VN"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3731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3"/>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4"/>
            <a:stretch>
              <a:fillRect r="-21017"/>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4"/>
            <a:stretch>
              <a:fillRect r="-21017"/>
            </a:stretch>
          </a:blipFill>
        </p:spPr>
        <p:txBody>
          <a:bodyPr/>
          <a:lstStyle/>
          <a:p>
            <a:endParaRPr lang="en-US" sz="1200"/>
          </a:p>
        </p:txBody>
      </p:sp>
      <p:sp>
        <p:nvSpPr>
          <p:cNvPr id="17" name="TextBox 16">
            <a:extLst>
              <a:ext uri="{FF2B5EF4-FFF2-40B4-BE49-F238E27FC236}">
                <a16:creationId xmlns:a16="http://schemas.microsoft.com/office/drawing/2014/main" id="{7B020845-8348-2E3A-30E6-8D9AB17850A5}"/>
              </a:ext>
            </a:extLst>
          </p:cNvPr>
          <p:cNvSpPr txBox="1"/>
          <p:nvPr/>
        </p:nvSpPr>
        <p:spPr>
          <a:xfrm>
            <a:off x="183248" y="206112"/>
            <a:ext cx="11825504"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Những ngọn núi nóng rẫy</a:t>
            </a:r>
            <a:endParaRPr lang="vi-VN" sz="54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48" y="1296529"/>
            <a:ext cx="11825503" cy="4176215"/>
          </a:xfrm>
          <a:prstGeom prst="rect">
            <a:avLst/>
          </a:prstGeom>
        </p:spPr>
      </p:pic>
    </p:spTree>
    <p:extLst>
      <p:ext uri="{BB962C8B-B14F-4D97-AF65-F5344CB8AC3E}">
        <p14:creationId xmlns:p14="http://schemas.microsoft.com/office/powerpoint/2010/main" val="346778090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1755</Words>
  <Application>Microsoft Office PowerPoint</Application>
  <PresentationFormat>Widescreen</PresentationFormat>
  <Paragraphs>76</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SVN-Dumpling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61</cp:revision>
  <dcterms:created xsi:type="dcterms:W3CDTF">2024-08-17T07:49:55Z</dcterms:created>
  <dcterms:modified xsi:type="dcterms:W3CDTF">2025-01-11T16:24:44Z</dcterms:modified>
</cp:coreProperties>
</file>