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4" r:id="rId9"/>
    <p:sldId id="265" r:id="rId10"/>
    <p:sldId id="266" r:id="rId11"/>
    <p:sldId id="267" r:id="rId12"/>
    <p:sldId id="274" r:id="rId13"/>
    <p:sldId id="263" r:id="rId14"/>
    <p:sldId id="268" r:id="rId15"/>
    <p:sldId id="269" r:id="rId16"/>
    <p:sldId id="270" r:id="rId17"/>
    <p:sldId id="271" r:id="rId18"/>
    <p:sldId id="275" r:id="rId19"/>
    <p:sldId id="272" r:id="rId20"/>
    <p:sldId id="276" r:id="rId21"/>
    <p:sldId id="277" r:id="rId2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12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EFBBD0-DC0B-4270-8077-12A076858B75}" type="datetimeFigureOut">
              <a:rPr lang="vi-VN" smtClean="0"/>
              <a:t>29/12/2024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B5A935-E4F5-41E4-804D-2689891B3B7C}" type="slidenum">
              <a:rPr lang="vi-VN" smtClean="0"/>
              <a:t>‹#›</a:t>
            </a:fld>
            <a:endParaRPr lang="vi-VN"/>
          </a:p>
        </p:txBody>
      </p:sp>
    </p:spTree>
    <p:extLst>
      <p:ext uri="{BB962C8B-B14F-4D97-AF65-F5344CB8AC3E}">
        <p14:creationId xmlns:p14="http://schemas.microsoft.com/office/powerpoint/2010/main" val="375280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EFBBD0-DC0B-4270-8077-12A076858B75}" type="datetimeFigureOut">
              <a:rPr lang="vi-VN" smtClean="0"/>
              <a:t>29/12/2024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B5A935-E4F5-41E4-804D-2689891B3B7C}" type="slidenum">
              <a:rPr lang="vi-VN" smtClean="0"/>
              <a:t>‹#›</a:t>
            </a:fld>
            <a:endParaRPr lang="vi-VN"/>
          </a:p>
        </p:txBody>
      </p:sp>
    </p:spTree>
    <p:extLst>
      <p:ext uri="{BB962C8B-B14F-4D97-AF65-F5344CB8AC3E}">
        <p14:creationId xmlns:p14="http://schemas.microsoft.com/office/powerpoint/2010/main" val="2593680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EFBBD0-DC0B-4270-8077-12A076858B75}" type="datetimeFigureOut">
              <a:rPr lang="vi-VN" smtClean="0"/>
              <a:t>29/12/2024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B5A935-E4F5-41E4-804D-2689891B3B7C}" type="slidenum">
              <a:rPr lang="vi-VN" smtClean="0"/>
              <a:t>‹#›</a:t>
            </a:fld>
            <a:endParaRPr lang="vi-VN"/>
          </a:p>
        </p:txBody>
      </p:sp>
    </p:spTree>
    <p:extLst>
      <p:ext uri="{BB962C8B-B14F-4D97-AF65-F5344CB8AC3E}">
        <p14:creationId xmlns:p14="http://schemas.microsoft.com/office/powerpoint/2010/main" val="197905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EFBBD0-DC0B-4270-8077-12A076858B75}" type="datetimeFigureOut">
              <a:rPr lang="vi-VN" smtClean="0"/>
              <a:t>29/12/2024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B5A935-E4F5-41E4-804D-2689891B3B7C}" type="slidenum">
              <a:rPr lang="vi-VN" smtClean="0"/>
              <a:t>‹#›</a:t>
            </a:fld>
            <a:endParaRPr lang="vi-VN"/>
          </a:p>
        </p:txBody>
      </p:sp>
    </p:spTree>
    <p:extLst>
      <p:ext uri="{BB962C8B-B14F-4D97-AF65-F5344CB8AC3E}">
        <p14:creationId xmlns:p14="http://schemas.microsoft.com/office/powerpoint/2010/main" val="358996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FBBD0-DC0B-4270-8077-12A076858B75}" type="datetimeFigureOut">
              <a:rPr lang="vi-VN" smtClean="0"/>
              <a:t>29/12/2024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B5A935-E4F5-41E4-804D-2689891B3B7C}" type="slidenum">
              <a:rPr lang="vi-VN" smtClean="0"/>
              <a:t>‹#›</a:t>
            </a:fld>
            <a:endParaRPr lang="vi-VN"/>
          </a:p>
        </p:txBody>
      </p:sp>
    </p:spTree>
    <p:extLst>
      <p:ext uri="{BB962C8B-B14F-4D97-AF65-F5344CB8AC3E}">
        <p14:creationId xmlns:p14="http://schemas.microsoft.com/office/powerpoint/2010/main" val="350616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EFBBD0-DC0B-4270-8077-12A076858B75}" type="datetimeFigureOut">
              <a:rPr lang="vi-VN" smtClean="0"/>
              <a:t>29/12/2024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6B5A935-E4F5-41E4-804D-2689891B3B7C}" type="slidenum">
              <a:rPr lang="vi-VN" smtClean="0"/>
              <a:t>‹#›</a:t>
            </a:fld>
            <a:endParaRPr lang="vi-VN"/>
          </a:p>
        </p:txBody>
      </p:sp>
    </p:spTree>
    <p:extLst>
      <p:ext uri="{BB962C8B-B14F-4D97-AF65-F5344CB8AC3E}">
        <p14:creationId xmlns:p14="http://schemas.microsoft.com/office/powerpoint/2010/main" val="96228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EFBBD0-DC0B-4270-8077-12A076858B75}" type="datetimeFigureOut">
              <a:rPr lang="vi-VN" smtClean="0"/>
              <a:t>29/12/2024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6B5A935-E4F5-41E4-804D-2689891B3B7C}" type="slidenum">
              <a:rPr lang="vi-VN" smtClean="0"/>
              <a:t>‹#›</a:t>
            </a:fld>
            <a:endParaRPr lang="vi-VN"/>
          </a:p>
        </p:txBody>
      </p:sp>
    </p:spTree>
    <p:extLst>
      <p:ext uri="{BB962C8B-B14F-4D97-AF65-F5344CB8AC3E}">
        <p14:creationId xmlns:p14="http://schemas.microsoft.com/office/powerpoint/2010/main" val="250252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EFBBD0-DC0B-4270-8077-12A076858B75}" type="datetimeFigureOut">
              <a:rPr lang="vi-VN" smtClean="0"/>
              <a:t>29/12/2024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6B5A935-E4F5-41E4-804D-2689891B3B7C}" type="slidenum">
              <a:rPr lang="vi-VN" smtClean="0"/>
              <a:t>‹#›</a:t>
            </a:fld>
            <a:endParaRPr lang="vi-VN"/>
          </a:p>
        </p:txBody>
      </p:sp>
    </p:spTree>
    <p:extLst>
      <p:ext uri="{BB962C8B-B14F-4D97-AF65-F5344CB8AC3E}">
        <p14:creationId xmlns:p14="http://schemas.microsoft.com/office/powerpoint/2010/main" val="396058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FBBD0-DC0B-4270-8077-12A076858B75}" type="datetimeFigureOut">
              <a:rPr lang="vi-VN" smtClean="0"/>
              <a:t>29/12/2024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6B5A935-E4F5-41E4-804D-2689891B3B7C}" type="slidenum">
              <a:rPr lang="vi-VN" smtClean="0"/>
              <a:t>‹#›</a:t>
            </a:fld>
            <a:endParaRPr lang="vi-VN"/>
          </a:p>
        </p:txBody>
      </p:sp>
    </p:spTree>
    <p:extLst>
      <p:ext uri="{BB962C8B-B14F-4D97-AF65-F5344CB8AC3E}">
        <p14:creationId xmlns:p14="http://schemas.microsoft.com/office/powerpoint/2010/main" val="139728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FBBD0-DC0B-4270-8077-12A076858B75}" type="datetimeFigureOut">
              <a:rPr lang="vi-VN" smtClean="0"/>
              <a:t>29/12/2024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6B5A935-E4F5-41E4-804D-2689891B3B7C}" type="slidenum">
              <a:rPr lang="vi-VN" smtClean="0"/>
              <a:t>‹#›</a:t>
            </a:fld>
            <a:endParaRPr lang="vi-VN"/>
          </a:p>
        </p:txBody>
      </p:sp>
    </p:spTree>
    <p:extLst>
      <p:ext uri="{BB962C8B-B14F-4D97-AF65-F5344CB8AC3E}">
        <p14:creationId xmlns:p14="http://schemas.microsoft.com/office/powerpoint/2010/main" val="1160072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FBBD0-DC0B-4270-8077-12A076858B75}" type="datetimeFigureOut">
              <a:rPr lang="vi-VN" smtClean="0"/>
              <a:t>29/12/2024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6B5A935-E4F5-41E4-804D-2689891B3B7C}" type="slidenum">
              <a:rPr lang="vi-VN" smtClean="0"/>
              <a:t>‹#›</a:t>
            </a:fld>
            <a:endParaRPr lang="vi-VN"/>
          </a:p>
        </p:txBody>
      </p:sp>
    </p:spTree>
    <p:extLst>
      <p:ext uri="{BB962C8B-B14F-4D97-AF65-F5344CB8AC3E}">
        <p14:creationId xmlns:p14="http://schemas.microsoft.com/office/powerpoint/2010/main" val="419683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FBBD0-DC0B-4270-8077-12A076858B75}" type="datetimeFigureOut">
              <a:rPr lang="vi-VN" smtClean="0"/>
              <a:t>29/12/2024</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5A935-E4F5-41E4-804D-2689891B3B7C}" type="slidenum">
              <a:rPr lang="vi-VN" smtClean="0"/>
              <a:t>‹#›</a:t>
            </a:fld>
            <a:endParaRPr lang="vi-VN"/>
          </a:p>
        </p:txBody>
      </p:sp>
    </p:spTree>
    <p:extLst>
      <p:ext uri="{BB962C8B-B14F-4D97-AF65-F5344CB8AC3E}">
        <p14:creationId xmlns:p14="http://schemas.microsoft.com/office/powerpoint/2010/main" val="1621750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tmp"/><Relationship Id="rId4" Type="http://schemas.openxmlformats.org/officeDocument/2006/relationships/image" Target="../media/image3.tmp"/></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tmp"/><Relationship Id="rId5" Type="http://schemas.openxmlformats.org/officeDocument/2006/relationships/image" Target="../media/image28.tmp"/><Relationship Id="rId4" Type="http://schemas.openxmlformats.org/officeDocument/2006/relationships/image" Target="../media/image27.tmp"/></Relationships>
</file>

<file path=ppt/slides/_rels/slide14.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1.tmp"/><Relationship Id="rId5" Type="http://schemas.openxmlformats.org/officeDocument/2006/relationships/image" Target="../media/image30.tmp"/><Relationship Id="rId4" Type="http://schemas.openxmlformats.org/officeDocument/2006/relationships/image" Target="../media/image28.tmp"/></Relationships>
</file>

<file path=ppt/slides/_rels/slide15.xml.rels><?xml version="1.0" encoding="UTF-8" standalone="yes"?>
<Relationships xmlns="http://schemas.openxmlformats.org/package/2006/relationships"><Relationship Id="rId3" Type="http://schemas.openxmlformats.org/officeDocument/2006/relationships/image" Target="../media/image26.tmp"/><Relationship Id="rId7" Type="http://schemas.openxmlformats.org/officeDocument/2006/relationships/image" Target="../media/image34.tmp"/><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3.tmp"/><Relationship Id="rId5" Type="http://schemas.openxmlformats.org/officeDocument/2006/relationships/image" Target="../media/image32.tmp"/><Relationship Id="rId4" Type="http://schemas.openxmlformats.org/officeDocument/2006/relationships/image" Target="../media/image28.tmp"/></Relationships>
</file>

<file path=ppt/slides/_rels/slide1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6.tmp"/><Relationship Id="rId5" Type="http://schemas.openxmlformats.org/officeDocument/2006/relationships/image" Target="../media/image35.tmp"/><Relationship Id="rId4" Type="http://schemas.openxmlformats.org/officeDocument/2006/relationships/image" Target="../media/image28.tmp"/></Relationships>
</file>

<file path=ppt/slides/_rels/slide17.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8.tmp"/><Relationship Id="rId5" Type="http://schemas.openxmlformats.org/officeDocument/2006/relationships/image" Target="../media/image37.tmp"/><Relationship Id="rId4" Type="http://schemas.openxmlformats.org/officeDocument/2006/relationships/image" Target="../media/image28.tmp"/></Relationships>
</file>

<file path=ppt/slides/_rels/slide18.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tmp"/><Relationship Id="rId1" Type="http://schemas.openxmlformats.org/officeDocument/2006/relationships/slideLayout" Target="../slideLayouts/slideLayout7.xml"/><Relationship Id="rId6" Type="http://schemas.openxmlformats.org/officeDocument/2006/relationships/image" Target="../media/image44.tmp"/><Relationship Id="rId5" Type="http://schemas.openxmlformats.org/officeDocument/2006/relationships/image" Target="../media/image43.tmp"/><Relationship Id="rId4" Type="http://schemas.openxmlformats.org/officeDocument/2006/relationships/image" Target="../media/image42.tmp"/></Relationships>
</file>

<file path=ppt/slides/_rels/slide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image" Target="../media/image46.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 Id="rId5" Type="http://schemas.openxmlformats.org/officeDocument/2006/relationships/image" Target="../media/image10.tmp"/><Relationship Id="rId4" Type="http://schemas.openxmlformats.org/officeDocument/2006/relationships/image" Target="../media/image9.tmp"/></Relationships>
</file>

<file path=ppt/slides/_rels/slide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tmp"/></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77" y="309092"/>
            <a:ext cx="1350315" cy="1350315"/>
          </a:xfrm>
          <a:prstGeom prst="rect">
            <a:avLst/>
          </a:prstGeom>
        </p:spPr>
      </p:pic>
      <p:pic>
        <p:nvPicPr>
          <p:cNvPr id="6" name="Picture 5" descr="Screen Clippi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068" y="1321298"/>
            <a:ext cx="3172268" cy="866896"/>
          </a:xfrm>
          <a:prstGeom prst="rect">
            <a:avLst/>
          </a:prstGeom>
        </p:spPr>
      </p:pic>
      <p:pic>
        <p:nvPicPr>
          <p:cNvPr id="9" name="Picture 8" descr="Screen Clippi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1523" y="2480719"/>
            <a:ext cx="7057622" cy="1439361"/>
          </a:xfrm>
          <a:prstGeom prst="rect">
            <a:avLst/>
          </a:prstGeom>
        </p:spPr>
      </p:pic>
    </p:spTree>
    <p:extLst>
      <p:ext uri="{BB962C8B-B14F-4D97-AF65-F5344CB8AC3E}">
        <p14:creationId xmlns:p14="http://schemas.microsoft.com/office/powerpoint/2010/main" val="144769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6699" y="430196"/>
            <a:ext cx="6360459" cy="2123658"/>
          </a:xfrm>
          <a:prstGeom prst="rect">
            <a:avLst/>
          </a:prstGeom>
          <a:noFill/>
        </p:spPr>
        <p:txBody>
          <a:bodyPr wrap="none" lIns="91440" tIns="45720" rIns="91440" bIns="45720">
            <a:spAutoFit/>
          </a:bodyPr>
          <a:lstStyle/>
          <a:p>
            <a:pPr marL="685800" indent="-685800" algn="just">
              <a:buFont typeface="Wingdings" panose="05000000000000000000" pitchFamily="2" charset="2"/>
              <a:buChar char="Ø"/>
            </a:pPr>
            <a:r>
              <a:rPr lang="vi-VN" sz="4400" dirty="0" smtClean="0">
                <a:ln w="0"/>
                <a:solidFill>
                  <a:srgbClr val="FFFF00"/>
                </a:solidFill>
                <a:effectLst>
                  <a:outerShdw blurRad="38100" dist="38100" dir="2700000" algn="tl">
                    <a:srgbClr val="000000">
                      <a:alpha val="43137"/>
                    </a:srgbClr>
                  </a:outerShdw>
                </a:effectLst>
                <a:latin typeface="+mj-lt"/>
              </a:rPr>
              <a:t>Ngắt nghỉ đúng chỗ</a:t>
            </a:r>
          </a:p>
          <a:p>
            <a:pPr marL="685800" indent="-685800" algn="just">
              <a:buFont typeface="Wingdings" panose="05000000000000000000" pitchFamily="2" charset="2"/>
              <a:buChar char="Ø"/>
            </a:pPr>
            <a:r>
              <a:rPr lang="vi-VN" sz="4400" dirty="0" smtClean="0">
                <a:ln w="0"/>
                <a:solidFill>
                  <a:srgbClr val="FFFF00"/>
                </a:solidFill>
                <a:effectLst>
                  <a:outerShdw blurRad="38100" dist="38100" dir="2700000" algn="tl">
                    <a:srgbClr val="000000">
                      <a:alpha val="43137"/>
                    </a:srgbClr>
                  </a:outerShdw>
                </a:effectLst>
                <a:latin typeface="+mj-lt"/>
              </a:rPr>
              <a:t>Đọc lời thoại của ông </a:t>
            </a:r>
          </a:p>
          <a:p>
            <a:pPr algn="just"/>
            <a:r>
              <a:rPr lang="vi-VN" sz="4400" dirty="0">
                <a:ln w="0"/>
                <a:solidFill>
                  <a:srgbClr val="FFFF00"/>
                </a:solidFill>
                <a:effectLst>
                  <a:outerShdw blurRad="38100" dist="38100" dir="2700000" algn="tl">
                    <a:srgbClr val="000000">
                      <a:alpha val="43137"/>
                    </a:srgbClr>
                  </a:outerShdw>
                </a:effectLst>
                <a:latin typeface="+mj-lt"/>
              </a:rPr>
              <a:t>q</a:t>
            </a:r>
            <a:r>
              <a:rPr lang="vi-VN" sz="4400" b="0" cap="none" spc="0" dirty="0" smtClean="0">
                <a:ln w="0"/>
                <a:solidFill>
                  <a:srgbClr val="FFFF00"/>
                </a:solidFill>
                <a:effectLst>
                  <a:outerShdw blurRad="38100" dist="38100" dir="2700000" algn="tl">
                    <a:srgbClr val="000000">
                      <a:alpha val="43137"/>
                    </a:srgbClr>
                  </a:outerShdw>
                </a:effectLst>
                <a:latin typeface="+mj-lt"/>
              </a:rPr>
              <a:t>uản và chú Tễu khác nhau</a:t>
            </a:r>
            <a:endParaRPr lang="en-US" sz="4400" b="0" cap="none" spc="0" dirty="0">
              <a:ln w="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0651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4334" y="237013"/>
            <a:ext cx="4330032" cy="1446550"/>
          </a:xfrm>
          <a:prstGeom prst="rect">
            <a:avLst/>
          </a:prstGeom>
          <a:noFill/>
        </p:spPr>
        <p:txBody>
          <a:bodyPr wrap="none" lIns="91440" tIns="45720" rIns="91440" bIns="45720">
            <a:spAutoFit/>
          </a:bodyPr>
          <a:lstStyle/>
          <a:p>
            <a:pPr algn="just"/>
            <a:r>
              <a:rPr lang="vi-VN" sz="4400" b="0" u="sng" cap="none" spc="0" dirty="0" smtClean="0">
                <a:ln w="0"/>
                <a:solidFill>
                  <a:srgbClr val="FFFF00"/>
                </a:solidFill>
                <a:effectLst>
                  <a:outerShdw blurRad="38100" dist="38100" dir="2700000" algn="tl">
                    <a:srgbClr val="000000">
                      <a:alpha val="43137"/>
                    </a:srgbClr>
                  </a:outerShdw>
                </a:effectLst>
                <a:latin typeface="+mj-lt"/>
              </a:rPr>
              <a:t>Luyện đọc từ khó:</a:t>
            </a:r>
          </a:p>
          <a:p>
            <a:pPr algn="just"/>
            <a:endParaRPr lang="en-US" sz="4400" b="0" u="sng" cap="none" spc="0" dirty="0">
              <a:ln w="0"/>
              <a:solidFill>
                <a:srgbClr val="FFFF00"/>
              </a:solidFill>
              <a:effectLst>
                <a:outerShdw blurRad="38100" dist="38100" dir="2700000" algn="tl">
                  <a:srgbClr val="000000">
                    <a:alpha val="43137"/>
                  </a:srgbClr>
                </a:outerShdw>
              </a:effectLst>
              <a:latin typeface="+mj-lt"/>
            </a:endParaRPr>
          </a:p>
        </p:txBody>
      </p:sp>
      <p:sp>
        <p:nvSpPr>
          <p:cNvPr id="3" name="Rectangle 2"/>
          <p:cNvSpPr/>
          <p:nvPr/>
        </p:nvSpPr>
        <p:spPr>
          <a:xfrm>
            <a:off x="773550" y="1221898"/>
            <a:ext cx="3031600" cy="923330"/>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vi-VN" sz="5400" dirty="0">
                <a:ln w="0"/>
                <a:solidFill>
                  <a:schemeClr val="bg1"/>
                </a:solidFill>
                <a:effectLst>
                  <a:outerShdw blurRad="38100" dist="19050" dir="2700000" algn="tl" rotWithShape="0">
                    <a:schemeClr val="dk1">
                      <a:alpha val="40000"/>
                    </a:schemeClr>
                  </a:outerShdw>
                </a:effectLst>
              </a:rPr>
              <a:t>t</a:t>
            </a:r>
            <a:r>
              <a:rPr lang="vi-VN" sz="5400" b="0" cap="none" spc="0" dirty="0" smtClean="0">
                <a:ln w="0"/>
                <a:solidFill>
                  <a:schemeClr val="bg1"/>
                </a:solidFill>
                <a:effectLst>
                  <a:outerShdw blurRad="38100" dist="19050" dir="2700000" algn="tl" rotWithShape="0">
                    <a:schemeClr val="dk1">
                      <a:alpha val="40000"/>
                    </a:schemeClr>
                  </a:outerShdw>
                </a:effectLst>
              </a:rPr>
              <a:t>hủy đình</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Rectangle 3"/>
          <p:cNvSpPr/>
          <p:nvPr/>
        </p:nvSpPr>
        <p:spPr>
          <a:xfrm>
            <a:off x="1836441" y="2507639"/>
            <a:ext cx="5718232" cy="923330"/>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vi-VN" sz="5400" dirty="0" smtClean="0">
                <a:ln w="0"/>
                <a:solidFill>
                  <a:schemeClr val="bg1"/>
                </a:solidFill>
                <a:effectLst>
                  <a:outerShdw blurRad="38100" dist="19050" dir="2700000" algn="tl" rotWithShape="0">
                    <a:schemeClr val="dk1">
                      <a:alpha val="40000"/>
                    </a:schemeClr>
                  </a:outerShdw>
                </a:effectLst>
              </a:rPr>
              <a:t>ông quản phường</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5" name="Rectangle 4"/>
          <p:cNvSpPr/>
          <p:nvPr/>
        </p:nvSpPr>
        <p:spPr>
          <a:xfrm>
            <a:off x="5069797" y="3793380"/>
            <a:ext cx="1377301" cy="923330"/>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vi-VN" sz="5400" b="0" cap="none" spc="0" dirty="0" smtClean="0">
                <a:ln w="0"/>
                <a:solidFill>
                  <a:schemeClr val="bg1"/>
                </a:solidFill>
                <a:effectLst>
                  <a:outerShdw blurRad="38100" dist="19050" dir="2700000" algn="tl" rotWithShape="0">
                    <a:schemeClr val="dk1">
                      <a:alpha val="40000"/>
                    </a:schemeClr>
                  </a:outerShdw>
                </a:effectLst>
              </a:rPr>
              <a:t>Tễu</a:t>
            </a:r>
            <a:endParaRPr lang="en-US" sz="54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2717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020" y="2609735"/>
            <a:ext cx="8849960" cy="1638529"/>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14250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981" y="585425"/>
            <a:ext cx="1979613" cy="586552"/>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718" y="2369713"/>
            <a:ext cx="6330984" cy="3348507"/>
          </a:xfrm>
          <a:prstGeom prst="rect">
            <a:avLst/>
          </a:prstGeom>
        </p:spPr>
      </p:pic>
      <p:pic>
        <p:nvPicPr>
          <p:cNvPr id="7" name="Picture 6" descr="Screen Clipping"/>
          <p:cNvPicPr>
            <a:picLocks noChangeAspect="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2058428" y="463264"/>
            <a:ext cx="943107" cy="828791"/>
          </a:xfrm>
          <a:prstGeom prst="rect">
            <a:avLst/>
          </a:prstGeom>
        </p:spPr>
      </p:pic>
      <p:pic>
        <p:nvPicPr>
          <p:cNvPr id="8" name="Picture 7" descr="Screen Clipping"/>
          <p:cNvPicPr>
            <a:picLocks noChangeAspect="1"/>
          </p:cNvPicPr>
          <p:nvPr/>
        </p:nvPicPr>
        <p:blipFill>
          <a:blip r:embed="rId6">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2254718" y="1537450"/>
            <a:ext cx="6219581" cy="574686"/>
          </a:xfrm>
          <a:prstGeom prst="rect">
            <a:avLst/>
          </a:prstGeom>
        </p:spPr>
      </p:pic>
    </p:spTree>
    <p:extLst>
      <p:ext uri="{BB962C8B-B14F-4D97-AF65-F5344CB8AC3E}">
        <p14:creationId xmlns:p14="http://schemas.microsoft.com/office/powerpoint/2010/main" val="192908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981" y="585425"/>
            <a:ext cx="1979613" cy="586552"/>
          </a:xfrm>
          <a:prstGeom prst="rect">
            <a:avLst/>
          </a:prstGeom>
        </p:spPr>
      </p:pic>
      <p:pic>
        <p:nvPicPr>
          <p:cNvPr id="7" name="Picture 6" descr="Screen Clipping"/>
          <p:cNvPicPr>
            <a:picLocks noChangeAspect="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2058428" y="463264"/>
            <a:ext cx="943107" cy="828791"/>
          </a:xfrm>
          <a:prstGeom prst="rect">
            <a:avLst/>
          </a:prstGeom>
        </p:spPr>
      </p:pic>
      <p:pic>
        <p:nvPicPr>
          <p:cNvPr id="3" name="Picture 2" descr="Screen Clipping"/>
          <p:cNvPicPr>
            <a:picLocks noChangeAspect="1"/>
          </p:cNvPicPr>
          <p:nvPr/>
        </p:nvPicPr>
        <p:blipFill>
          <a:blip r:embed="rId5">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2377520" y="1588750"/>
            <a:ext cx="6289962" cy="690811"/>
          </a:xfrm>
          <a:prstGeom prst="rect">
            <a:avLst/>
          </a:prstGeom>
        </p:spPr>
      </p:pic>
      <p:pic>
        <p:nvPicPr>
          <p:cNvPr id="6" name="Picture 5" descr="Screen Clippin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29981" y="2403710"/>
            <a:ext cx="5839201" cy="3942391"/>
          </a:xfrm>
          <a:prstGeom prst="rect">
            <a:avLst/>
          </a:prstGeom>
        </p:spPr>
      </p:pic>
    </p:spTree>
    <p:extLst>
      <p:ext uri="{BB962C8B-B14F-4D97-AF65-F5344CB8AC3E}">
        <p14:creationId xmlns:p14="http://schemas.microsoft.com/office/powerpoint/2010/main" val="295161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981" y="585425"/>
            <a:ext cx="1979613" cy="586552"/>
          </a:xfrm>
          <a:prstGeom prst="rect">
            <a:avLst/>
          </a:prstGeom>
        </p:spPr>
      </p:pic>
      <p:pic>
        <p:nvPicPr>
          <p:cNvPr id="7" name="Picture 6" descr="Screen Clipping"/>
          <p:cNvPicPr>
            <a:picLocks noChangeAspect="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2058428" y="463264"/>
            <a:ext cx="943107" cy="828791"/>
          </a:xfrm>
          <a:prstGeom prst="rect">
            <a:avLst/>
          </a:prstGeom>
        </p:spPr>
      </p:pic>
      <p:pic>
        <p:nvPicPr>
          <p:cNvPr id="4" name="Picture 3" descr="Screen Clipping"/>
          <p:cNvPicPr>
            <a:picLocks noChangeAspect="1"/>
          </p:cNvPicPr>
          <p:nvPr/>
        </p:nvPicPr>
        <p:blipFill>
          <a:blip r:embed="rId5">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2058428" y="1640082"/>
            <a:ext cx="6570417" cy="409632"/>
          </a:xfrm>
          <a:prstGeom prst="rect">
            <a:avLst/>
          </a:prstGeom>
        </p:spPr>
      </p:pic>
      <p:pic>
        <p:nvPicPr>
          <p:cNvPr id="5" name="Picture 4" descr="Screen Clipping"/>
          <p:cNvPicPr>
            <a:picLocks noChangeAspect="1"/>
          </p:cNvPicPr>
          <p:nvPr/>
        </p:nvPicPr>
        <p:blipFill>
          <a:blip r:embed="rId6">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2242886" y="2397741"/>
            <a:ext cx="6385959" cy="1733792"/>
          </a:xfrm>
          <a:prstGeom prst="rect">
            <a:avLst/>
          </a:prstGeom>
        </p:spPr>
      </p:pic>
      <p:pic>
        <p:nvPicPr>
          <p:cNvPr id="9" name="Picture 8" descr="Screen Clippin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7280" y="4221982"/>
            <a:ext cx="6257170" cy="1714739"/>
          </a:xfrm>
          <a:prstGeom prst="rect">
            <a:avLst/>
          </a:prstGeom>
        </p:spPr>
      </p:pic>
    </p:spTree>
    <p:extLst>
      <p:ext uri="{BB962C8B-B14F-4D97-AF65-F5344CB8AC3E}">
        <p14:creationId xmlns:p14="http://schemas.microsoft.com/office/powerpoint/2010/main" val="245061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981" y="585425"/>
            <a:ext cx="1979613" cy="586552"/>
          </a:xfrm>
          <a:prstGeom prst="rect">
            <a:avLst/>
          </a:prstGeom>
        </p:spPr>
      </p:pic>
      <p:pic>
        <p:nvPicPr>
          <p:cNvPr id="7" name="Picture 6" descr="Screen Clipping"/>
          <p:cNvPicPr>
            <a:picLocks noChangeAspect="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2058428" y="463264"/>
            <a:ext cx="943107" cy="828791"/>
          </a:xfrm>
          <a:prstGeom prst="rect">
            <a:avLst/>
          </a:prstGeom>
        </p:spPr>
      </p:pic>
      <p:pic>
        <p:nvPicPr>
          <p:cNvPr id="3" name="Picture 2" descr="Screen Clipping"/>
          <p:cNvPicPr>
            <a:picLocks noChangeAspect="1"/>
          </p:cNvPicPr>
          <p:nvPr/>
        </p:nvPicPr>
        <p:blipFill>
          <a:blip r:embed="rId5">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2182394" y="1292055"/>
            <a:ext cx="6472209" cy="714475"/>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2546" y="2259918"/>
            <a:ext cx="6472209" cy="2724530"/>
          </a:xfrm>
          <a:prstGeom prst="rect">
            <a:avLst/>
          </a:prstGeom>
        </p:spPr>
      </p:pic>
    </p:spTree>
    <p:extLst>
      <p:ext uri="{BB962C8B-B14F-4D97-AF65-F5344CB8AC3E}">
        <p14:creationId xmlns:p14="http://schemas.microsoft.com/office/powerpoint/2010/main" val="337511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981" y="585425"/>
            <a:ext cx="1979613" cy="586552"/>
          </a:xfrm>
          <a:prstGeom prst="rect">
            <a:avLst/>
          </a:prstGeom>
        </p:spPr>
      </p:pic>
      <p:pic>
        <p:nvPicPr>
          <p:cNvPr id="7" name="Picture 6" descr="Screen Clipping"/>
          <p:cNvPicPr>
            <a:picLocks noChangeAspect="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2058428" y="463264"/>
            <a:ext cx="943107" cy="828791"/>
          </a:xfrm>
          <a:prstGeom prst="rect">
            <a:avLst/>
          </a:prstGeom>
        </p:spPr>
      </p:pic>
      <p:pic>
        <p:nvPicPr>
          <p:cNvPr id="4" name="Picture 3" descr="Screen Clipping"/>
          <p:cNvPicPr>
            <a:picLocks noChangeAspect="1"/>
          </p:cNvPicPr>
          <p:nvPr/>
        </p:nvPicPr>
        <p:blipFill>
          <a:blip r:embed="rId5">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2058428" y="1414216"/>
            <a:ext cx="6570417" cy="676369"/>
          </a:xfrm>
          <a:prstGeom prst="rect">
            <a:avLst/>
          </a:prstGeom>
        </p:spPr>
      </p:pic>
      <p:pic>
        <p:nvPicPr>
          <p:cNvPr id="5" name="Picture 4" descr="Screen Clipping"/>
          <p:cNvPicPr>
            <a:picLocks noChangeAspect="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154658" y="2332825"/>
            <a:ext cx="6474188" cy="1530838"/>
          </a:xfrm>
          <a:prstGeom prst="rect">
            <a:avLst/>
          </a:prstGeom>
        </p:spPr>
      </p:pic>
    </p:spTree>
    <p:extLst>
      <p:ext uri="{BB962C8B-B14F-4D97-AF65-F5344CB8AC3E}">
        <p14:creationId xmlns:p14="http://schemas.microsoft.com/office/powerpoint/2010/main" val="387008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71206" y="2381104"/>
            <a:ext cx="6001588" cy="2095792"/>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05321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200969" y="245116"/>
            <a:ext cx="885949" cy="752580"/>
          </a:xfrm>
          <a:prstGeom prst="rect">
            <a:avLst/>
          </a:prstGeom>
        </p:spPr>
      </p:pic>
      <p:pic>
        <p:nvPicPr>
          <p:cNvPr id="3" name="Picture 2" descr="Screen Clipping"/>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086918" y="411827"/>
            <a:ext cx="6449325" cy="419158"/>
          </a:xfrm>
          <a:prstGeom prst="rect">
            <a:avLst/>
          </a:prstGeom>
        </p:spPr>
      </p:pic>
      <p:pic>
        <p:nvPicPr>
          <p:cNvPr id="4" name="Picture 3" descr="Screen Clipping"/>
          <p:cNvPicPr>
            <a:picLocks noChangeAspect="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496285" y="1352919"/>
            <a:ext cx="7630590" cy="2400635"/>
          </a:xfrm>
          <a:prstGeom prst="rect">
            <a:avLst/>
          </a:prstGeom>
        </p:spPr>
      </p:pic>
      <p:pic>
        <p:nvPicPr>
          <p:cNvPr id="5" name="Picture 4" descr="Screen Clipping"/>
          <p:cNvPicPr>
            <a:picLocks noChangeAspect="1"/>
          </p:cNvPicPr>
          <p:nvPr/>
        </p:nvPicPr>
        <p:blipFill>
          <a:blip r:embed="rId5">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200969" y="4008238"/>
            <a:ext cx="3086531" cy="1571844"/>
          </a:xfrm>
          <a:prstGeom prst="rect">
            <a:avLst/>
          </a:prstGeom>
        </p:spPr>
      </p:pic>
      <p:pic>
        <p:nvPicPr>
          <p:cNvPr id="6" name="Picture 5" descr="Screen Clipping"/>
          <p:cNvPicPr>
            <a:picLocks noChangeAspect="1"/>
          </p:cNvPicPr>
          <p:nvPr/>
        </p:nvPicPr>
        <p:blipFill>
          <a:blip r:embed="rId6">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4719751" y="4008238"/>
            <a:ext cx="3181794" cy="1524213"/>
          </a:xfrm>
          <a:prstGeom prst="rect">
            <a:avLst/>
          </a:prstGeom>
        </p:spPr>
      </p:pic>
    </p:spTree>
    <p:extLst>
      <p:ext uri="{BB962C8B-B14F-4D97-AF65-F5344CB8AC3E}">
        <p14:creationId xmlns:p14="http://schemas.microsoft.com/office/powerpoint/2010/main" val="218375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clrChange>
              <a:clrFrom>
                <a:srgbClr val="00B0F0"/>
              </a:clrFrom>
              <a:clrTo>
                <a:srgbClr val="00B0F0">
                  <a:alpha val="0"/>
                </a:srgbClr>
              </a:clrTo>
            </a:clrChange>
            <a:extLst>
              <a:ext uri="{28A0092B-C50C-407E-A947-70E740481C1C}">
                <a14:useLocalDpi xmlns:a14="http://schemas.microsoft.com/office/drawing/2010/main" val="0"/>
              </a:ext>
            </a:extLst>
          </a:blip>
          <a:stretch>
            <a:fillRect/>
          </a:stretch>
        </p:blipFill>
        <p:spPr>
          <a:xfrm>
            <a:off x="234258" y="1919571"/>
            <a:ext cx="8610328" cy="2703945"/>
          </a:xfrm>
          <a:prstGeom prst="rect">
            <a:avLst/>
          </a:prstGeom>
        </p:spPr>
      </p:pic>
    </p:spTree>
    <p:extLst>
      <p:ext uri="{BB962C8B-B14F-4D97-AF65-F5344CB8AC3E}">
        <p14:creationId xmlns:p14="http://schemas.microsoft.com/office/powerpoint/2010/main" val="363089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75" y="509234"/>
            <a:ext cx="8788851" cy="1667296"/>
          </a:xfrm>
          <a:prstGeom prst="rect">
            <a:avLst/>
          </a:prstGeom>
        </p:spPr>
      </p:pic>
    </p:spTree>
    <p:extLst>
      <p:ext uri="{BB962C8B-B14F-4D97-AF65-F5344CB8AC3E}">
        <p14:creationId xmlns:p14="http://schemas.microsoft.com/office/powerpoint/2010/main" val="93173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215389" y="331200"/>
            <a:ext cx="5725324" cy="400106"/>
          </a:xfrm>
          <a:prstGeom prst="rect">
            <a:avLst/>
          </a:prstGeom>
        </p:spPr>
      </p:pic>
      <p:pic>
        <p:nvPicPr>
          <p:cNvPr id="4" name="Picture 3"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088" y="1160120"/>
            <a:ext cx="8563471" cy="4970223"/>
          </a:xfrm>
          <a:prstGeom prst="rect">
            <a:avLst/>
          </a:prstGeom>
        </p:spPr>
      </p:pic>
    </p:spTree>
    <p:extLst>
      <p:ext uri="{BB962C8B-B14F-4D97-AF65-F5344CB8AC3E}">
        <p14:creationId xmlns:p14="http://schemas.microsoft.com/office/powerpoint/2010/main" val="419378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0" y="597260"/>
            <a:ext cx="2248214" cy="924054"/>
          </a:xfrm>
          <a:prstGeom prst="rect">
            <a:avLst/>
          </a:prstGeom>
        </p:spPr>
      </p:pic>
      <p:pic>
        <p:nvPicPr>
          <p:cNvPr id="3" name="Picture 2" descr="Screen Clipping"/>
          <p:cNvPicPr>
            <a:picLocks noChangeAspect="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585869" y="1928363"/>
            <a:ext cx="1076475" cy="657317"/>
          </a:xfrm>
          <a:prstGeom prst="rect">
            <a:avLst/>
          </a:prstGeom>
        </p:spPr>
      </p:pic>
      <p:pic>
        <p:nvPicPr>
          <p:cNvPr id="4" name="Picture 3" descr="Screen Clipping"/>
          <p:cNvPicPr>
            <a:picLocks noChangeAspect="1"/>
          </p:cNvPicPr>
          <p:nvPr/>
        </p:nvPicPr>
        <p:blipFill>
          <a:blip r:embed="rId4">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662344" y="1928363"/>
            <a:ext cx="6154009" cy="704948"/>
          </a:xfrm>
          <a:prstGeom prst="rect">
            <a:avLst/>
          </a:prstGeom>
        </p:spPr>
      </p:pic>
      <p:pic>
        <p:nvPicPr>
          <p:cNvPr id="5" name="Picture 4" descr="Screen Clipping"/>
          <p:cNvPicPr>
            <a:picLocks noChangeAspect="1"/>
          </p:cNvPicPr>
          <p:nvPr/>
        </p:nvPicPr>
        <p:blipFill>
          <a:blip r:embed="rId5">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6543933" y="2408638"/>
            <a:ext cx="2057687" cy="2581635"/>
          </a:xfrm>
          <a:prstGeom prst="rect">
            <a:avLst/>
          </a:prstGeom>
        </p:spPr>
      </p:pic>
      <p:sp>
        <p:nvSpPr>
          <p:cNvPr id="6" name="Rectangle 5"/>
          <p:cNvSpPr/>
          <p:nvPr/>
        </p:nvSpPr>
        <p:spPr>
          <a:xfrm>
            <a:off x="167347" y="3163996"/>
            <a:ext cx="6181937" cy="1200329"/>
          </a:xfrm>
          <a:prstGeom prst="rect">
            <a:avLst/>
          </a:prstGeom>
        </p:spPr>
        <p:txBody>
          <a:bodyPr wrap="square">
            <a:spAutoFit/>
          </a:bodyPr>
          <a:lstStyle/>
          <a:p>
            <a:r>
              <a:rPr lang="vi-VN" sz="2400" b="0" i="0" dirty="0" smtClean="0">
                <a:solidFill>
                  <a:srgbClr val="FF0000"/>
                </a:solidFill>
                <a:effectLst/>
                <a:latin typeface="+mj-lt"/>
                <a:ea typeface="Noto Serif SC" panose="02020700000000000000" pitchFamily="18" charset="-128"/>
              </a:rPr>
              <a:t>Gương mặt nhân vật chú Tễu trong các tiết mục múa rối nước trông rất vui tươi, miệng luôn cười và hai má hồng hào, mặt trắng sáng.</a:t>
            </a:r>
            <a:endParaRPr lang="vi-VN" sz="2400" dirty="0">
              <a:solidFill>
                <a:srgbClr val="FF0000"/>
              </a:solidFill>
              <a:latin typeface="+mj-lt"/>
              <a:ea typeface="Noto Serif SC" panose="02020700000000000000" pitchFamily="18" charset="-128"/>
            </a:endParaRPr>
          </a:p>
        </p:txBody>
      </p:sp>
    </p:spTree>
    <p:extLst>
      <p:ext uri="{BB962C8B-B14F-4D97-AF65-F5344CB8AC3E}">
        <p14:creationId xmlns:p14="http://schemas.microsoft.com/office/powerpoint/2010/main" val="299420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5553" y="603874"/>
            <a:ext cx="7992590" cy="4182059"/>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92513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22" y="104511"/>
            <a:ext cx="1028844" cy="905001"/>
          </a:xfrm>
          <a:prstGeom prst="rect">
            <a:avLst/>
          </a:prstGeom>
        </p:spPr>
      </p:pic>
      <p:pic>
        <p:nvPicPr>
          <p:cNvPr id="3" name="Picture 2" descr="Screen Clipping"/>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3212208" y="104511"/>
            <a:ext cx="2848373" cy="609685"/>
          </a:xfrm>
          <a:prstGeom prst="rect">
            <a:avLst/>
          </a:prstGeom>
        </p:spPr>
      </p:pic>
      <p:sp>
        <p:nvSpPr>
          <p:cNvPr id="4" name="Rectangle 3"/>
          <p:cNvSpPr/>
          <p:nvPr/>
        </p:nvSpPr>
        <p:spPr>
          <a:xfrm>
            <a:off x="264017" y="1218976"/>
            <a:ext cx="6858000" cy="1815882"/>
          </a:xfrm>
          <a:prstGeom prst="rect">
            <a:avLst/>
          </a:prstGeom>
        </p:spPr>
        <p:txBody>
          <a:bodyPr wrap="square">
            <a:spAutoFit/>
          </a:bodyPr>
          <a:lstStyle/>
          <a:p>
            <a:pPr algn="just"/>
            <a:r>
              <a:rPr lang="vi-VN" sz="2800" b="1" i="0" dirty="0" smtClean="0">
                <a:solidFill>
                  <a:srgbClr val="000000"/>
                </a:solidFill>
                <a:effectLst/>
                <a:latin typeface="+mj-lt"/>
              </a:rPr>
              <a:t>Nhân vật:</a:t>
            </a:r>
            <a:endParaRPr lang="vi-VN" sz="2800" b="0" i="0" dirty="0" smtClean="0">
              <a:solidFill>
                <a:srgbClr val="000000"/>
              </a:solidFill>
              <a:effectLst/>
              <a:latin typeface="+mj-lt"/>
            </a:endParaRPr>
          </a:p>
          <a:p>
            <a:pPr algn="just"/>
            <a:r>
              <a:rPr lang="vi-VN" sz="2800" b="0" i="0" dirty="0" smtClean="0">
                <a:solidFill>
                  <a:srgbClr val="000000"/>
                </a:solidFill>
                <a:effectLst/>
                <a:latin typeface="+mj-lt"/>
              </a:rPr>
              <a:t>1. Ông quản phường rối nước</a:t>
            </a:r>
          </a:p>
          <a:p>
            <a:pPr algn="just"/>
            <a:r>
              <a:rPr lang="vi-VN" sz="2800" b="0" i="0" dirty="0" smtClean="0">
                <a:solidFill>
                  <a:srgbClr val="000000"/>
                </a:solidFill>
                <a:effectLst/>
                <a:latin typeface="+mj-lt"/>
              </a:rPr>
              <a:t>2. Tễu – anh trai làng</a:t>
            </a:r>
          </a:p>
          <a:p>
            <a:pPr algn="just"/>
            <a:r>
              <a:rPr lang="vi-VN" sz="2800" b="1" i="0" dirty="0" smtClean="0">
                <a:solidFill>
                  <a:srgbClr val="000000"/>
                </a:solidFill>
                <a:effectLst/>
                <a:latin typeface="+mj-lt"/>
              </a:rPr>
              <a:t>Cảnh 1</a:t>
            </a:r>
            <a:r>
              <a:rPr lang="vi-VN" sz="2800" b="0" i="0" dirty="0" smtClean="0">
                <a:solidFill>
                  <a:srgbClr val="000000"/>
                </a:solidFill>
                <a:effectLst/>
                <a:latin typeface="+mj-lt"/>
              </a:rPr>
              <a:t>: </a:t>
            </a:r>
            <a:r>
              <a:rPr lang="vi-VN" sz="2800" b="0" i="1" dirty="0" smtClean="0">
                <a:solidFill>
                  <a:srgbClr val="000000"/>
                </a:solidFill>
                <a:effectLst/>
                <a:latin typeface="+mj-lt"/>
              </a:rPr>
              <a:t>Tại xưởng mộc phường rối nước.</a:t>
            </a:r>
            <a:endParaRPr lang="vi-VN" sz="2800" b="0" i="0" dirty="0">
              <a:solidFill>
                <a:srgbClr val="000000"/>
              </a:solidFill>
              <a:effectLst/>
              <a:latin typeface="+mj-lt"/>
            </a:endParaRPr>
          </a:p>
        </p:txBody>
      </p:sp>
      <p:pic>
        <p:nvPicPr>
          <p:cNvPr id="6" name="Picture 5"/>
          <p:cNvPicPr>
            <a:picLocks noChangeAspect="1"/>
          </p:cNvPicPr>
          <p:nvPr/>
        </p:nvPicPr>
        <p:blipFill>
          <a:blip r:embed="rId4"/>
          <a:stretch>
            <a:fillRect/>
          </a:stretch>
        </p:blipFill>
        <p:spPr>
          <a:xfrm>
            <a:off x="643944" y="3244322"/>
            <a:ext cx="7703164" cy="3172759"/>
          </a:xfrm>
          <a:prstGeom prst="rect">
            <a:avLst/>
          </a:prstGeom>
        </p:spPr>
      </p:pic>
    </p:spTree>
    <p:extLst>
      <p:ext uri="{BB962C8B-B14F-4D97-AF65-F5344CB8AC3E}">
        <p14:creationId xmlns:p14="http://schemas.microsoft.com/office/powerpoint/2010/main" val="325004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45218378"/>
              </p:ext>
            </p:extLst>
          </p:nvPr>
        </p:nvGraphicFramePr>
        <p:xfrm>
          <a:off x="354679" y="329320"/>
          <a:ext cx="8325682" cy="6358284"/>
        </p:xfrm>
        <a:graphic>
          <a:graphicData uri="http://schemas.openxmlformats.org/drawingml/2006/table">
            <a:tbl>
              <a:tblPr/>
              <a:tblGrid>
                <a:gridCol w="1304022"/>
                <a:gridCol w="7021660"/>
              </a:tblGrid>
              <a:tr h="3284493">
                <a:tc>
                  <a:txBody>
                    <a:bodyPr/>
                    <a:lstStyle/>
                    <a:p>
                      <a:pPr algn="just"/>
                      <a:r>
                        <a:rPr lang="vi-VN" sz="2400" i="1">
                          <a:solidFill>
                            <a:srgbClr val="000000"/>
                          </a:solidFill>
                          <a:effectLst/>
                          <a:latin typeface="+mj-lt"/>
                        </a:rPr>
                        <a:t>Ông quản:</a:t>
                      </a:r>
                      <a:endParaRPr lang="vi-VN" sz="2400">
                        <a:solidFill>
                          <a:srgbClr val="000000"/>
                        </a:solidFill>
                        <a:effectLst/>
                        <a:latin typeface="+mj-lt"/>
                      </a:endParaRPr>
                    </a:p>
                    <a:p>
                      <a:pPr algn="just"/>
                      <a:r>
                        <a:rPr lang="vi-VN" sz="2400" i="1">
                          <a:solidFill>
                            <a:srgbClr val="000000"/>
                          </a:solidFill>
                          <a:effectLst/>
                          <a:latin typeface="+mj-lt"/>
                        </a:rPr>
                        <a:t>Anh Tễu:</a:t>
                      </a:r>
                      <a:endParaRPr lang="vi-VN" sz="2400">
                        <a:solidFill>
                          <a:srgbClr val="000000"/>
                        </a:solidFill>
                        <a:effectLst/>
                        <a:latin typeface="+mj-lt"/>
                      </a:endParaRPr>
                    </a:p>
                    <a:p>
                      <a:pPr algn="just"/>
                      <a:r>
                        <a:rPr lang="vi-VN" sz="2400" i="1">
                          <a:solidFill>
                            <a:srgbClr val="000000"/>
                          </a:solidFill>
                          <a:effectLst/>
                          <a:latin typeface="+mj-lt"/>
                        </a:rPr>
                        <a:t>Ông quản:</a:t>
                      </a:r>
                      <a:endParaRPr lang="vi-VN" sz="2400">
                        <a:solidFill>
                          <a:srgbClr val="000000"/>
                        </a:solidFill>
                        <a:effectLst/>
                        <a:latin typeface="+mj-lt"/>
                      </a:endParaRPr>
                    </a:p>
                    <a:p>
                      <a:pPr algn="just"/>
                      <a:r>
                        <a:rPr lang="vi-VN" sz="2400" i="1">
                          <a:solidFill>
                            <a:srgbClr val="000000"/>
                          </a:solidFill>
                          <a:effectLst/>
                          <a:latin typeface="+mj-lt"/>
                        </a:rPr>
                        <a:t>Anh Tễu:</a:t>
                      </a:r>
                      <a:endParaRPr lang="vi-VN" sz="2400">
                        <a:solidFill>
                          <a:srgbClr val="000000"/>
                        </a:solidFill>
                        <a:effectLst/>
                        <a:latin typeface="+mj-lt"/>
                      </a:endParaRPr>
                    </a:p>
                    <a:p>
                      <a:pPr algn="just"/>
                      <a:r>
                        <a:rPr lang="vi-VN" sz="2400" i="1">
                          <a:solidFill>
                            <a:srgbClr val="000000"/>
                          </a:solidFill>
                          <a:effectLst/>
                          <a:latin typeface="+mj-lt"/>
                        </a:rPr>
                        <a:t>Ông quản:</a:t>
                      </a:r>
                      <a:endParaRPr lang="vi-VN" sz="2400">
                        <a:solidFill>
                          <a:srgbClr val="000000"/>
                        </a:solidFill>
                        <a:effectLst/>
                        <a:latin typeface="+mj-lt"/>
                      </a:endParaRPr>
                    </a:p>
                    <a:p>
                      <a:pPr algn="just"/>
                      <a:r>
                        <a:rPr lang="vi-VN" sz="2400" i="1">
                          <a:solidFill>
                            <a:srgbClr val="000000"/>
                          </a:solidFill>
                          <a:effectLst/>
                          <a:latin typeface="+mj-lt"/>
                        </a:rPr>
                        <a:t>Anh Tễu:</a:t>
                      </a:r>
                      <a:endParaRPr lang="vi-VN" sz="2400">
                        <a:solidFill>
                          <a:srgbClr val="000000"/>
                        </a:solidFill>
                        <a:effectLst/>
                        <a:latin typeface="+mj-lt"/>
                      </a:endParaRPr>
                    </a:p>
                  </a:txBody>
                  <a:tcPr marL="70183" marR="70183" marT="35091" marB="35091">
                    <a:lnL>
                      <a:noFill/>
                    </a:lnL>
                    <a:lnR>
                      <a:noFill/>
                    </a:lnR>
                    <a:lnT>
                      <a:noFill/>
                    </a:lnT>
                    <a:lnB>
                      <a:noFill/>
                    </a:lnB>
                  </a:tcPr>
                </a:tc>
                <a:tc>
                  <a:txBody>
                    <a:bodyPr/>
                    <a:lstStyle/>
                    <a:p>
                      <a:pPr algn="just"/>
                      <a:r>
                        <a:rPr lang="vi-VN" sz="2400">
                          <a:solidFill>
                            <a:srgbClr val="000000"/>
                          </a:solidFill>
                          <a:effectLst/>
                          <a:latin typeface="+mj-lt"/>
                        </a:rPr>
                        <a:t>– Anh tìm ai?</a:t>
                      </a:r>
                    </a:p>
                    <a:p>
                      <a:pPr algn="just"/>
                      <a:r>
                        <a:rPr lang="vi-VN" sz="2400">
                          <a:solidFill>
                            <a:srgbClr val="000000"/>
                          </a:solidFill>
                          <a:effectLst/>
                          <a:latin typeface="+mj-lt"/>
                        </a:rPr>
                        <a:t>– Dạ thưa, con tìm ông quản phường rối nước ạ.</a:t>
                      </a:r>
                    </a:p>
                    <a:p>
                      <a:pPr algn="just"/>
                      <a:r>
                        <a:rPr lang="vi-VN" sz="2400">
                          <a:solidFill>
                            <a:srgbClr val="000000"/>
                          </a:solidFill>
                          <a:effectLst/>
                          <a:latin typeface="+mj-lt"/>
                        </a:rPr>
                        <a:t>– Là ta đây!</a:t>
                      </a:r>
                    </a:p>
                    <a:p>
                      <a:pPr algn="just"/>
                      <a:r>
                        <a:rPr lang="vi-VN" sz="2400">
                          <a:solidFill>
                            <a:srgbClr val="000000"/>
                          </a:solidFill>
                          <a:effectLst/>
                          <a:latin typeface="+mj-lt"/>
                        </a:rPr>
                        <a:t>– Dạ, con tên Tễu. Đến xin học nghề.</a:t>
                      </a:r>
                    </a:p>
                    <a:p>
                      <a:pPr algn="just"/>
                      <a:r>
                        <a:rPr lang="vi-VN" sz="2400">
                          <a:solidFill>
                            <a:srgbClr val="000000"/>
                          </a:solidFill>
                          <a:effectLst/>
                          <a:latin typeface="+mj-lt"/>
                        </a:rPr>
                        <a:t>– Tễu có nghĩa là cười. Tên đẹp đấy! Vì sao con muốn học nghề rồi nước?</a:t>
                      </a:r>
                    </a:p>
                    <a:p>
                      <a:pPr algn="just"/>
                      <a:r>
                        <a:rPr lang="vi-VN" sz="2400">
                          <a:solidFill>
                            <a:srgbClr val="000000"/>
                          </a:solidFill>
                          <a:effectLst/>
                          <a:latin typeface="+mj-lt"/>
                        </a:rPr>
                        <a:t>– Con thích ca hát mà tướng mạo khó coi, "bụng trống chầu, đầu cá trê", vào phường ta mới mong được giấu mặt mình, trình mặt rối mà hát sau bức mành ạ.</a:t>
                      </a:r>
                    </a:p>
                  </a:txBody>
                  <a:tcPr marL="70183" marR="70183" marT="35091" marB="35091">
                    <a:lnL>
                      <a:noFill/>
                    </a:lnL>
                    <a:lnR>
                      <a:noFill/>
                    </a:lnR>
                    <a:lnT>
                      <a:noFill/>
                    </a:lnT>
                    <a:lnB>
                      <a:noFill/>
                    </a:lnB>
                  </a:tcPr>
                </a:tc>
              </a:tr>
              <a:tr h="2928654">
                <a:tc>
                  <a:txBody>
                    <a:bodyPr/>
                    <a:lstStyle/>
                    <a:p>
                      <a:pPr algn="just"/>
                      <a:r>
                        <a:rPr lang="vi-VN" sz="2400" i="1">
                          <a:solidFill>
                            <a:srgbClr val="000000"/>
                          </a:solidFill>
                          <a:effectLst/>
                          <a:latin typeface="+mj-lt"/>
                        </a:rPr>
                        <a:t>Ông quản:</a:t>
                      </a:r>
                      <a:endParaRPr lang="vi-VN" sz="2400">
                        <a:solidFill>
                          <a:srgbClr val="000000"/>
                        </a:solidFill>
                        <a:effectLst/>
                        <a:latin typeface="+mj-lt"/>
                      </a:endParaRPr>
                    </a:p>
                    <a:p>
                      <a:pPr algn="just"/>
                      <a:r>
                        <a:rPr lang="vi-VN" sz="2400" i="1">
                          <a:solidFill>
                            <a:srgbClr val="000000"/>
                          </a:solidFill>
                          <a:effectLst/>
                          <a:latin typeface="+mj-lt"/>
                        </a:rPr>
                        <a:t>Anh Tễu:</a:t>
                      </a:r>
                      <a:endParaRPr lang="vi-VN" sz="2400">
                        <a:solidFill>
                          <a:srgbClr val="000000"/>
                        </a:solidFill>
                        <a:effectLst/>
                        <a:latin typeface="+mj-lt"/>
                      </a:endParaRPr>
                    </a:p>
                    <a:p>
                      <a:pPr algn="just"/>
                      <a:r>
                        <a:rPr lang="vi-VN" sz="2400" i="1">
                          <a:solidFill>
                            <a:srgbClr val="000000"/>
                          </a:solidFill>
                          <a:effectLst/>
                          <a:latin typeface="+mj-lt"/>
                        </a:rPr>
                        <a:t> </a:t>
                      </a:r>
                      <a:endParaRPr lang="vi-VN" sz="2400">
                        <a:solidFill>
                          <a:srgbClr val="000000"/>
                        </a:solidFill>
                        <a:effectLst/>
                        <a:latin typeface="+mj-lt"/>
                      </a:endParaRPr>
                    </a:p>
                    <a:p>
                      <a:pPr algn="just"/>
                      <a:r>
                        <a:rPr lang="vi-VN" sz="2400" i="1">
                          <a:solidFill>
                            <a:srgbClr val="000000"/>
                          </a:solidFill>
                          <a:effectLst/>
                          <a:latin typeface="+mj-lt"/>
                        </a:rPr>
                        <a:t>Ông quản:</a:t>
                      </a:r>
                      <a:endParaRPr lang="vi-VN" sz="2400">
                        <a:solidFill>
                          <a:srgbClr val="000000"/>
                        </a:solidFill>
                        <a:effectLst/>
                        <a:latin typeface="+mj-lt"/>
                      </a:endParaRPr>
                    </a:p>
                  </a:txBody>
                  <a:tcPr marL="70183" marR="70183" marT="35091" marB="35091">
                    <a:lnL>
                      <a:noFill/>
                    </a:lnL>
                    <a:lnR>
                      <a:noFill/>
                    </a:lnR>
                    <a:lnT>
                      <a:noFill/>
                    </a:lnT>
                    <a:lnB>
                      <a:noFill/>
                    </a:lnB>
                  </a:tcPr>
                </a:tc>
                <a:tc>
                  <a:txBody>
                    <a:bodyPr/>
                    <a:lstStyle/>
                    <a:p>
                      <a:pPr algn="just"/>
                      <a:r>
                        <a:rPr lang="vi-VN" sz="2400" dirty="0">
                          <a:solidFill>
                            <a:srgbClr val="000000"/>
                          </a:solidFill>
                          <a:effectLst/>
                          <a:latin typeface="+mj-lt"/>
                        </a:rPr>
                        <a:t>– Ta thấy con ngộ nghĩnh, hoạt bát đầy chứ. Ai mách con tới đây?</a:t>
                      </a:r>
                    </a:p>
                    <a:p>
                      <a:pPr algn="just"/>
                      <a:r>
                        <a:rPr lang="vi-VN" sz="2400" dirty="0">
                          <a:solidFill>
                            <a:srgbClr val="000000"/>
                          </a:solidFill>
                          <a:effectLst/>
                          <a:latin typeface="+mj-lt"/>
                        </a:rPr>
                        <a:t>– Mẹ con ạ. Mẹ con bảo tới đây “không đẹp nay thì đẹp mai, học cười má phấn có hai đồng tiền”.</a:t>
                      </a:r>
                    </a:p>
                    <a:p>
                      <a:pPr algn="just"/>
                      <a:r>
                        <a:rPr lang="vi-VN" sz="2400" dirty="0">
                          <a:solidFill>
                            <a:srgbClr val="000000"/>
                          </a:solidFill>
                          <a:effectLst/>
                          <a:latin typeface="+mj-lt"/>
                        </a:rPr>
                        <a:t>– Ha ha! Phường ta đưa tiếng cười mua vui cho làng xóm. “Một nụ cười bằng mười thang thuốc bổ!”. Để ta dạy con diễn mấy quân hề. Tha hồ mà cười! Nào ta sang thuỷ đình ao làng để tập.</a:t>
                      </a:r>
                    </a:p>
                  </a:txBody>
                  <a:tcPr marL="70183" marR="70183" marT="35091" marB="35091">
                    <a:lnL>
                      <a:noFill/>
                    </a:lnL>
                    <a:lnR>
                      <a:noFill/>
                    </a:lnR>
                    <a:lnT>
                      <a:noFill/>
                    </a:lnT>
                    <a:lnB>
                      <a:noFill/>
                    </a:lnB>
                  </a:tcPr>
                </a:tc>
              </a:tr>
            </a:tbl>
          </a:graphicData>
        </a:graphic>
      </p:graphicFrame>
    </p:spTree>
    <p:extLst>
      <p:ext uri="{BB962C8B-B14F-4D97-AF65-F5344CB8AC3E}">
        <p14:creationId xmlns:p14="http://schemas.microsoft.com/office/powerpoint/2010/main" val="2635139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13" y="283093"/>
            <a:ext cx="6790700" cy="2649784"/>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425" y="2932877"/>
            <a:ext cx="5612530" cy="3640968"/>
          </a:xfrm>
          <a:prstGeom prst="rect">
            <a:avLst/>
          </a:prstGeom>
        </p:spPr>
      </p:pic>
    </p:spTree>
    <p:extLst>
      <p:ext uri="{BB962C8B-B14F-4D97-AF65-F5344CB8AC3E}">
        <p14:creationId xmlns:p14="http://schemas.microsoft.com/office/powerpoint/2010/main" val="225985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00" y="0"/>
            <a:ext cx="1691801" cy="806373"/>
          </a:xfrm>
          <a:prstGeom prst="rect">
            <a:avLst/>
          </a:prstGeom>
        </p:spPr>
      </p:pic>
      <p:pic>
        <p:nvPicPr>
          <p:cNvPr id="4" name="Picture 3" descr="Screen Clipping"/>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85800" y="806373"/>
            <a:ext cx="8876915" cy="687576"/>
          </a:xfrm>
          <a:prstGeom prst="rect">
            <a:avLst/>
          </a:prstGeom>
        </p:spPr>
      </p:pic>
      <p:pic>
        <p:nvPicPr>
          <p:cNvPr id="5" name="Picture 4" descr="Screen Clipping"/>
          <p:cNvPicPr>
            <a:picLocks noChangeAspect="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185800" y="1770282"/>
            <a:ext cx="6148467" cy="530040"/>
          </a:xfrm>
          <a:prstGeom prst="rect">
            <a:avLst/>
          </a:prstGeom>
        </p:spPr>
      </p:pic>
      <p:pic>
        <p:nvPicPr>
          <p:cNvPr id="7" name="Picture 6"/>
          <p:cNvPicPr>
            <a:picLocks noChangeAspect="1"/>
          </p:cNvPicPr>
          <p:nvPr/>
        </p:nvPicPr>
        <p:blipFill>
          <a:blip r:embed="rId5"/>
          <a:stretch>
            <a:fillRect/>
          </a:stretch>
        </p:blipFill>
        <p:spPr>
          <a:xfrm>
            <a:off x="1597785" y="2576655"/>
            <a:ext cx="6414866" cy="3592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08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0" y="288863"/>
            <a:ext cx="8873544" cy="651295"/>
          </a:xfrm>
          <a:prstGeom prst="rect">
            <a:avLst/>
          </a:prstGeom>
        </p:spPr>
      </p:pic>
      <p:pic>
        <p:nvPicPr>
          <p:cNvPr id="4" name="Picture 3"/>
          <p:cNvPicPr>
            <a:picLocks noChangeAspect="1"/>
          </p:cNvPicPr>
          <p:nvPr/>
        </p:nvPicPr>
        <p:blipFill>
          <a:blip r:embed="rId3"/>
          <a:stretch>
            <a:fillRect/>
          </a:stretch>
        </p:blipFill>
        <p:spPr>
          <a:xfrm>
            <a:off x="1805926" y="1436127"/>
            <a:ext cx="5535032" cy="42068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30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290</Words>
  <Application>Microsoft Office PowerPoint</Application>
  <PresentationFormat>On-screen Show (4:3)</PresentationFormat>
  <Paragraphs>31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Noto Serif SC</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Toshiba</cp:lastModifiedBy>
  <cp:revision>8</cp:revision>
  <dcterms:created xsi:type="dcterms:W3CDTF">2024-12-29T06:36:26Z</dcterms:created>
  <dcterms:modified xsi:type="dcterms:W3CDTF">2024-12-29T07:44:09Z</dcterms:modified>
</cp:coreProperties>
</file>