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810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63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350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469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68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490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32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751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109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818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79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CA5C-174D-421C-8F27-889F1266CE23}" type="datetimeFigureOut">
              <a:rPr lang="vi-VN" smtClean="0"/>
              <a:t>11/01/2025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5455-8A31-404E-A624-21C70FF0972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045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tm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15" y="345323"/>
            <a:ext cx="3807613" cy="10971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92" y="0"/>
            <a:ext cx="1508081" cy="150808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76" y="1768357"/>
            <a:ext cx="7806489" cy="16059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57DDCA-E7F0-214D-685F-DCFAE6EE45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5857" y="3634540"/>
            <a:ext cx="5907688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3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78" y="206064"/>
            <a:ext cx="8680361" cy="650383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3" y="2788227"/>
            <a:ext cx="2425588" cy="2015290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2" y="245029"/>
            <a:ext cx="8716257" cy="138753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734682" y="2620801"/>
            <a:ext cx="6104585" cy="2933434"/>
            <a:chOff x="2734682" y="2620801"/>
            <a:chExt cx="6104585" cy="2933434"/>
          </a:xfrm>
        </p:grpSpPr>
        <p:sp>
          <p:nvSpPr>
            <p:cNvPr id="8" name="Rounded Rectangle 7"/>
            <p:cNvSpPr/>
            <p:nvPr/>
          </p:nvSpPr>
          <p:spPr>
            <a:xfrm>
              <a:off x="2734682" y="2620801"/>
              <a:ext cx="2395470" cy="611797"/>
            </a:xfrm>
            <a:prstGeom prst="roundRect">
              <a:avLst/>
            </a:prstGeom>
            <a:solidFill>
              <a:srgbClr val="A500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800" dirty="0">
                  <a:latin typeface="+mj-lt"/>
                </a:rPr>
                <a:t>Tên cuốn sách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734682" y="3436903"/>
              <a:ext cx="2395470" cy="961672"/>
            </a:xfrm>
            <a:prstGeom prst="roundRect">
              <a:avLst/>
            </a:prstGeom>
            <a:solidFill>
              <a:srgbClr val="A500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800" dirty="0">
                  <a:latin typeface="+mj-lt"/>
                </a:rPr>
                <a:t>Nội dung </a:t>
              </a:r>
            </a:p>
            <a:p>
              <a:pPr algn="ctr"/>
              <a:r>
                <a:rPr lang="vi-VN" sz="2800" dirty="0">
                  <a:latin typeface="+mj-lt"/>
                </a:rPr>
                <a:t>cuốn sách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734682" y="4592563"/>
              <a:ext cx="2395470" cy="961672"/>
            </a:xfrm>
            <a:prstGeom prst="roundRect">
              <a:avLst/>
            </a:prstGeom>
            <a:solidFill>
              <a:srgbClr val="A500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800" dirty="0">
                  <a:latin typeface="+mj-lt"/>
                </a:rPr>
                <a:t>Cảm nghĩ</a:t>
              </a:r>
            </a:p>
            <a:p>
              <a:pPr algn="ctr"/>
              <a:r>
                <a:rPr lang="vi-VN" sz="2800" dirty="0">
                  <a:latin typeface="+mj-lt"/>
                </a:rPr>
                <a:t>của em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5130152" y="2975020"/>
              <a:ext cx="1077465" cy="693691"/>
            </a:xfrm>
            <a:prstGeom prst="line">
              <a:avLst/>
            </a:prstGeom>
            <a:ln w="28575"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014242" y="3795872"/>
              <a:ext cx="1193375" cy="1"/>
            </a:xfrm>
            <a:prstGeom prst="line">
              <a:avLst/>
            </a:prstGeom>
            <a:ln w="28575"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087256" y="4177652"/>
              <a:ext cx="1120361" cy="712877"/>
            </a:xfrm>
            <a:prstGeom prst="line">
              <a:avLst/>
            </a:prstGeom>
            <a:ln w="28575"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072197" y="4958356"/>
              <a:ext cx="1193375" cy="1"/>
            </a:xfrm>
            <a:prstGeom prst="line">
              <a:avLst/>
            </a:prstGeom>
            <a:ln w="28575"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l="64056" r="-4" b="16297"/>
            <a:stretch/>
          </p:blipFill>
          <p:spPr>
            <a:xfrm>
              <a:off x="6207617" y="2620801"/>
              <a:ext cx="2631650" cy="27107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1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7" y="206064"/>
            <a:ext cx="8680361" cy="650383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0D3653-FD18-2788-1931-7DA7D239E29C}"/>
              </a:ext>
            </a:extLst>
          </p:cNvPr>
          <p:cNvSpPr txBox="1"/>
          <p:nvPr/>
        </p:nvSpPr>
        <p:spPr>
          <a:xfrm>
            <a:off x="309094" y="1132758"/>
            <a:ext cx="855617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– Tên cuốn sách: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Học tấm gương làm việc và học tập suốt đời của chủ tịch Hồ Chí Minh.</a:t>
            </a:r>
            <a:endParaRPr lang="en-US" sz="2800" dirty="0">
              <a:solidFill>
                <a:srgbClr val="FF0000"/>
              </a:solidFill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8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– Nội dung cuốn sách: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Viết về chủ tịch Hồ Chí Minh</a:t>
            </a:r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 -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những việc làm, những điều bác dặn, nhân cách và năng lực của Bác qua những hiểu biết, tự học, tự sáng tạo khắp năm châu.</a:t>
            </a:r>
            <a:endParaRPr lang="en-US" sz="2800" dirty="0">
              <a:solidFill>
                <a:srgbClr val="FF0000"/>
              </a:solidFill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vi-VN" sz="2800" b="1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– Cảm nghĩ của em: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Em ngưỡng mộ và khâm phục Bác. Em ý thức được mình cần phải cố gắng hơn nữa để có được vốn kiến thức sâu rộng, học tập tấm gương của Bác.</a:t>
            </a:r>
          </a:p>
        </p:txBody>
      </p:sp>
    </p:spTree>
    <p:extLst>
      <p:ext uri="{BB962C8B-B14F-4D97-AF65-F5344CB8AC3E}">
        <p14:creationId xmlns:p14="http://schemas.microsoft.com/office/powerpoint/2010/main" val="148922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7" y="206063"/>
            <a:ext cx="8680361" cy="650383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7" y="206063"/>
            <a:ext cx="8680361" cy="149394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7" y="1882671"/>
            <a:ext cx="8548652" cy="112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9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7" y="206063"/>
            <a:ext cx="8680361" cy="650383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63" y="493076"/>
            <a:ext cx="8309126" cy="513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0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7" y="206063"/>
            <a:ext cx="8680361" cy="650383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: Diagonal Corners Rounded 10">
            <a:extLst>
              <a:ext uri="{FF2B5EF4-FFF2-40B4-BE49-F238E27FC236}">
                <a16:creationId xmlns:a16="http://schemas.microsoft.com/office/drawing/2014/main" id="{0EF8BF2B-781F-BEFD-1129-522749D75997}"/>
              </a:ext>
            </a:extLst>
          </p:cNvPr>
          <p:cNvSpPr/>
          <p:nvPr/>
        </p:nvSpPr>
        <p:spPr>
          <a:xfrm>
            <a:off x="361252" y="365760"/>
            <a:ext cx="8589566" cy="951411"/>
          </a:xfrm>
          <a:custGeom>
            <a:avLst/>
            <a:gdLst>
              <a:gd name="connsiteX0" fmla="*/ 158572 w 11569246"/>
              <a:gd name="connsiteY0" fmla="*/ 0 h 951411"/>
              <a:gd name="connsiteX1" fmla="*/ 11569246 w 11569246"/>
              <a:gd name="connsiteY1" fmla="*/ 0 h 951411"/>
              <a:gd name="connsiteX2" fmla="*/ 11569246 w 11569246"/>
              <a:gd name="connsiteY2" fmla="*/ 0 h 951411"/>
              <a:gd name="connsiteX3" fmla="*/ 11569246 w 11569246"/>
              <a:gd name="connsiteY3" fmla="*/ 792839 h 951411"/>
              <a:gd name="connsiteX4" fmla="*/ 11410674 w 11569246"/>
              <a:gd name="connsiteY4" fmla="*/ 951411 h 951411"/>
              <a:gd name="connsiteX5" fmla="*/ 0 w 11569246"/>
              <a:gd name="connsiteY5" fmla="*/ 951411 h 951411"/>
              <a:gd name="connsiteX6" fmla="*/ 0 w 11569246"/>
              <a:gd name="connsiteY6" fmla="*/ 951411 h 951411"/>
              <a:gd name="connsiteX7" fmla="*/ 0 w 11569246"/>
              <a:gd name="connsiteY7" fmla="*/ 158572 h 951411"/>
              <a:gd name="connsiteX8" fmla="*/ 158572 w 11569246"/>
              <a:gd name="connsiteY8" fmla="*/ 0 h 951411"/>
              <a:gd name="connsiteX0" fmla="*/ 158572 w 11569246"/>
              <a:gd name="connsiteY0" fmla="*/ 0 h 951411"/>
              <a:gd name="connsiteX1" fmla="*/ 11569246 w 11569246"/>
              <a:gd name="connsiteY1" fmla="*/ 0 h 951411"/>
              <a:gd name="connsiteX2" fmla="*/ 11569246 w 11569246"/>
              <a:gd name="connsiteY2" fmla="*/ 0 h 951411"/>
              <a:gd name="connsiteX3" fmla="*/ 11569246 w 11569246"/>
              <a:gd name="connsiteY3" fmla="*/ 792839 h 951411"/>
              <a:gd name="connsiteX4" fmla="*/ 11410674 w 11569246"/>
              <a:gd name="connsiteY4" fmla="*/ 951411 h 951411"/>
              <a:gd name="connsiteX5" fmla="*/ 0 w 11569246"/>
              <a:gd name="connsiteY5" fmla="*/ 951411 h 951411"/>
              <a:gd name="connsiteX6" fmla="*/ 0 w 11569246"/>
              <a:gd name="connsiteY6" fmla="*/ 951411 h 951411"/>
              <a:gd name="connsiteX7" fmla="*/ 0 w 11569246"/>
              <a:gd name="connsiteY7" fmla="*/ 158572 h 951411"/>
              <a:gd name="connsiteX8" fmla="*/ 158572 w 11569246"/>
              <a:gd name="connsiteY8" fmla="*/ 0 h 95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69246" h="951411" fill="none" extrusionOk="0">
                <a:moveTo>
                  <a:pt x="158572" y="0"/>
                </a:moveTo>
                <a:cubicBezTo>
                  <a:pt x="5306610" y="146662"/>
                  <a:pt x="10099864" y="-152759"/>
                  <a:pt x="11569246" y="0"/>
                </a:cubicBezTo>
                <a:lnTo>
                  <a:pt x="11569246" y="0"/>
                </a:lnTo>
                <a:cubicBezTo>
                  <a:pt x="11612445" y="255522"/>
                  <a:pt x="11640685" y="660576"/>
                  <a:pt x="11569246" y="792839"/>
                </a:cubicBezTo>
                <a:cubicBezTo>
                  <a:pt x="11580800" y="866042"/>
                  <a:pt x="11480186" y="950057"/>
                  <a:pt x="11410674" y="951411"/>
                </a:cubicBezTo>
                <a:cubicBezTo>
                  <a:pt x="6977230" y="600432"/>
                  <a:pt x="2471953" y="916363"/>
                  <a:pt x="0" y="951411"/>
                </a:cubicBezTo>
                <a:lnTo>
                  <a:pt x="0" y="951411"/>
                </a:lnTo>
                <a:cubicBezTo>
                  <a:pt x="-544" y="613920"/>
                  <a:pt x="-13150" y="264764"/>
                  <a:pt x="0" y="158572"/>
                </a:cubicBezTo>
                <a:cubicBezTo>
                  <a:pt x="17902" y="73281"/>
                  <a:pt x="73019" y="24506"/>
                  <a:pt x="158572" y="0"/>
                </a:cubicBezTo>
                <a:close/>
              </a:path>
              <a:path w="11569246" h="951411" stroke="0" extrusionOk="0">
                <a:moveTo>
                  <a:pt x="158572" y="0"/>
                </a:moveTo>
                <a:cubicBezTo>
                  <a:pt x="5359245" y="-96959"/>
                  <a:pt x="10306098" y="-232454"/>
                  <a:pt x="11569246" y="0"/>
                </a:cubicBezTo>
                <a:lnTo>
                  <a:pt x="11569246" y="0"/>
                </a:lnTo>
                <a:cubicBezTo>
                  <a:pt x="11639982" y="238576"/>
                  <a:pt x="11611009" y="576490"/>
                  <a:pt x="11569246" y="792839"/>
                </a:cubicBezTo>
                <a:cubicBezTo>
                  <a:pt x="11565864" y="896970"/>
                  <a:pt x="11510325" y="962992"/>
                  <a:pt x="11410674" y="951411"/>
                </a:cubicBezTo>
                <a:cubicBezTo>
                  <a:pt x="9848527" y="1213804"/>
                  <a:pt x="5425231" y="988798"/>
                  <a:pt x="0" y="951411"/>
                </a:cubicBezTo>
                <a:lnTo>
                  <a:pt x="0" y="951411"/>
                </a:lnTo>
                <a:cubicBezTo>
                  <a:pt x="-42521" y="593312"/>
                  <a:pt x="-45646" y="289960"/>
                  <a:pt x="0" y="158572"/>
                </a:cubicBezTo>
                <a:cubicBezTo>
                  <a:pt x="-43" y="68164"/>
                  <a:pt x="80077" y="-392"/>
                  <a:pt x="158572" y="0"/>
                </a:cubicBezTo>
                <a:close/>
              </a:path>
              <a:path w="11569246" h="951411" fill="none" stroke="0" extrusionOk="0">
                <a:moveTo>
                  <a:pt x="158572" y="0"/>
                </a:moveTo>
                <a:cubicBezTo>
                  <a:pt x="5348376" y="91664"/>
                  <a:pt x="10158646" y="-129594"/>
                  <a:pt x="11569246" y="0"/>
                </a:cubicBezTo>
                <a:lnTo>
                  <a:pt x="11569246" y="0"/>
                </a:lnTo>
                <a:cubicBezTo>
                  <a:pt x="11614901" y="274949"/>
                  <a:pt x="11623319" y="675546"/>
                  <a:pt x="11569246" y="792839"/>
                </a:cubicBezTo>
                <a:cubicBezTo>
                  <a:pt x="11574555" y="876157"/>
                  <a:pt x="11491704" y="957039"/>
                  <a:pt x="11410674" y="951411"/>
                </a:cubicBezTo>
                <a:cubicBezTo>
                  <a:pt x="6959492" y="901689"/>
                  <a:pt x="2187234" y="1071224"/>
                  <a:pt x="0" y="951411"/>
                </a:cubicBezTo>
                <a:lnTo>
                  <a:pt x="0" y="951411"/>
                </a:lnTo>
                <a:cubicBezTo>
                  <a:pt x="-273" y="614621"/>
                  <a:pt x="5822" y="270721"/>
                  <a:pt x="0" y="158572"/>
                </a:cubicBezTo>
                <a:cubicBezTo>
                  <a:pt x="9361" y="69847"/>
                  <a:pt x="80636" y="12329"/>
                  <a:pt x="158572" y="0"/>
                </a:cubicBezTo>
                <a:close/>
              </a:path>
            </a:pathLst>
          </a:custGeom>
          <a:noFill/>
          <a:ln w="38100">
            <a:solidFill>
              <a:srgbClr val="4BCAF9"/>
            </a:solidFill>
            <a:prstDash val="dash"/>
            <a:extLst>
              <a:ext uri="{C807C97D-BFC1-408E-A445-0C87EB9F89A2}">
                <ask:lineSketchStyleProps xmlns:ask="http://schemas.microsoft.com/office/drawing/2018/sketchyshapes" sd="2214188587">
                  <a:custGeom>
                    <a:avLst/>
                    <a:gdLst>
                      <a:gd name="connsiteX0" fmla="*/ 158572 w 11569246"/>
                      <a:gd name="connsiteY0" fmla="*/ 0 h 951411"/>
                      <a:gd name="connsiteX1" fmla="*/ 11569246 w 11569246"/>
                      <a:gd name="connsiteY1" fmla="*/ 0 h 951411"/>
                      <a:gd name="connsiteX2" fmla="*/ 11569246 w 11569246"/>
                      <a:gd name="connsiteY2" fmla="*/ 0 h 951411"/>
                      <a:gd name="connsiteX3" fmla="*/ 11569246 w 11569246"/>
                      <a:gd name="connsiteY3" fmla="*/ 792839 h 951411"/>
                      <a:gd name="connsiteX4" fmla="*/ 11410674 w 11569246"/>
                      <a:gd name="connsiteY4" fmla="*/ 951411 h 951411"/>
                      <a:gd name="connsiteX5" fmla="*/ 0 w 11569246"/>
                      <a:gd name="connsiteY5" fmla="*/ 951411 h 951411"/>
                      <a:gd name="connsiteX6" fmla="*/ 0 w 11569246"/>
                      <a:gd name="connsiteY6" fmla="*/ 951411 h 951411"/>
                      <a:gd name="connsiteX7" fmla="*/ 0 w 11569246"/>
                      <a:gd name="connsiteY7" fmla="*/ 158572 h 951411"/>
                      <a:gd name="connsiteX8" fmla="*/ 158572 w 11569246"/>
                      <a:gd name="connsiteY8" fmla="*/ 0 h 951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569246" h="951411" fill="none" extrusionOk="0">
                        <a:moveTo>
                          <a:pt x="158572" y="0"/>
                        </a:moveTo>
                        <a:cubicBezTo>
                          <a:pt x="5233401" y="78011"/>
                          <a:pt x="10271273" y="21937"/>
                          <a:pt x="11569246" y="0"/>
                        </a:cubicBezTo>
                        <a:lnTo>
                          <a:pt x="11569246" y="0"/>
                        </a:lnTo>
                        <a:cubicBezTo>
                          <a:pt x="11630541" y="273304"/>
                          <a:pt x="11630470" y="648776"/>
                          <a:pt x="11569246" y="792839"/>
                        </a:cubicBezTo>
                        <a:cubicBezTo>
                          <a:pt x="11575972" y="872049"/>
                          <a:pt x="11481578" y="950161"/>
                          <a:pt x="11410674" y="951411"/>
                        </a:cubicBezTo>
                        <a:cubicBezTo>
                          <a:pt x="6980807" y="806327"/>
                          <a:pt x="2695524" y="986490"/>
                          <a:pt x="0" y="951411"/>
                        </a:cubicBezTo>
                        <a:lnTo>
                          <a:pt x="0" y="951411"/>
                        </a:lnTo>
                        <a:cubicBezTo>
                          <a:pt x="3927" y="616311"/>
                          <a:pt x="-15200" y="265918"/>
                          <a:pt x="0" y="158572"/>
                        </a:cubicBezTo>
                        <a:cubicBezTo>
                          <a:pt x="7598" y="71965"/>
                          <a:pt x="71946" y="11515"/>
                          <a:pt x="158572" y="0"/>
                        </a:cubicBezTo>
                        <a:close/>
                      </a:path>
                      <a:path w="11569246" h="951411" stroke="0" extrusionOk="0">
                        <a:moveTo>
                          <a:pt x="158572" y="0"/>
                        </a:moveTo>
                        <a:cubicBezTo>
                          <a:pt x="5547819" y="-16420"/>
                          <a:pt x="10183863" y="-157111"/>
                          <a:pt x="11569246" y="0"/>
                        </a:cubicBezTo>
                        <a:lnTo>
                          <a:pt x="11569246" y="0"/>
                        </a:lnTo>
                        <a:cubicBezTo>
                          <a:pt x="11632721" y="231906"/>
                          <a:pt x="11576750" y="589766"/>
                          <a:pt x="11569246" y="792839"/>
                        </a:cubicBezTo>
                        <a:cubicBezTo>
                          <a:pt x="11565971" y="889908"/>
                          <a:pt x="11501161" y="953388"/>
                          <a:pt x="11410674" y="951411"/>
                        </a:cubicBezTo>
                        <a:cubicBezTo>
                          <a:pt x="10227412" y="833916"/>
                          <a:pt x="5265674" y="1033033"/>
                          <a:pt x="0" y="951411"/>
                        </a:cubicBezTo>
                        <a:lnTo>
                          <a:pt x="0" y="951411"/>
                        </a:lnTo>
                        <a:cubicBezTo>
                          <a:pt x="-42821" y="594840"/>
                          <a:pt x="-54917" y="269443"/>
                          <a:pt x="0" y="158572"/>
                        </a:cubicBezTo>
                        <a:cubicBezTo>
                          <a:pt x="1167" y="69594"/>
                          <a:pt x="80798" y="918"/>
                          <a:pt x="158572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Trao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vi-VN" sz="28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0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3980" y="2439301"/>
            <a:ext cx="48657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0" dirty="0">
                <a:ln w="0"/>
                <a:solidFill>
                  <a:srgbClr val="FF0000"/>
                </a:solidFill>
                <a:latin typeface="+mj-lt"/>
              </a:rPr>
              <a:t>XIN CHÀO VÀ</a:t>
            </a:r>
          </a:p>
          <a:p>
            <a:pPr algn="ctr"/>
            <a:r>
              <a:rPr lang="vi-VN" sz="5400" b="1" dirty="0">
                <a:ln w="0"/>
                <a:solidFill>
                  <a:srgbClr val="FF0000"/>
                </a:solidFill>
                <a:latin typeface="+mj-lt"/>
              </a:rPr>
              <a:t>HẸN GẶP LẠI</a:t>
            </a:r>
            <a:endParaRPr lang="en-US" sz="5400" b="1" cap="none" spc="0" dirty="0">
              <a:ln w="0"/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352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142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Admin</cp:lastModifiedBy>
  <cp:revision>5</cp:revision>
  <dcterms:created xsi:type="dcterms:W3CDTF">2025-01-10T03:38:02Z</dcterms:created>
  <dcterms:modified xsi:type="dcterms:W3CDTF">2025-01-11T16:19:03Z</dcterms:modified>
</cp:coreProperties>
</file>