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65" r:id="rId3"/>
    <p:sldId id="282" r:id="rId4"/>
    <p:sldId id="277" r:id="rId5"/>
    <p:sldId id="275" r:id="rId6"/>
    <p:sldId id="285" r:id="rId7"/>
    <p:sldId id="273" r:id="rId8"/>
    <p:sldId id="286" r:id="rId9"/>
    <p:sldId id="283" r:id="rId10"/>
    <p:sldId id="287" r:id="rId11"/>
    <p:sldId id="284" r:id="rId12"/>
    <p:sldId id="290" r:id="rId13"/>
    <p:sldId id="291" r:id="rId14"/>
    <p:sldId id="289" r:id="rId15"/>
    <p:sldId id="274" r:id="rId16"/>
    <p:sldId id="288" r:id="rId17"/>
  </p:sldIdLst>
  <p:sldSz cx="12192000" cy="6858000"/>
  <p:notesSz cx="6858000" cy="9144000"/>
  <p:embeddedFontLst>
    <p:embeddedFont>
      <p:font typeface="HP001 4 hàng" panose="020B0603050302020204" pitchFamily="34" charset="0"/>
      <p:regular r:id="rId18"/>
      <p:bold r:id="rId19"/>
    </p:embeddedFont>
    <p:embeddedFont>
      <p:font typeface="Nunito Black" pitchFamily="2" charset="0"/>
      <p:bold r:id="rId20"/>
      <p:boldItalic r:id="rId21"/>
    </p:embeddedFont>
    <p:embeddedFont>
      <p:font typeface="Sigmar One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15283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620142" y="1496709"/>
            <a:ext cx="4684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HP001 4 hàng" panose="020B0603050302020204" pitchFamily="34" charset="0"/>
              </a:rPr>
              <a:t>Hoạt động trải nghiệm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7BDF3-B4E5-0A33-2C87-29938CC2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08" y="2067950"/>
            <a:ext cx="10125075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230574" y="1731791"/>
            <a:ext cx="932142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002060"/>
                </a:solidFill>
                <a:latin typeface="Sigmar One" panose="00000500000000000000" pitchFamily="2" charset="0"/>
              </a:rPr>
              <a:t>2. CHIA SẺ CẢM XÚC SAU KHI THỰC HIỆN TRANG TRÍ LỚP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50125" y="1257106"/>
            <a:ext cx="119402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>
                <a:solidFill>
                  <a:schemeClr val="accent1"/>
                </a:solidFill>
                <a:effectLst/>
                <a:latin typeface="Nunito Black" pitchFamily="2" charset="0"/>
              </a:rPr>
              <a:t>2. Chia sẻ cảm xúc sau khi thực hiện trang trí lớp học</a:t>
            </a:r>
          </a:p>
          <a:p>
            <a:pPr algn="l"/>
            <a:r>
              <a:rPr lang="en-US" sz="2800" b="0" i="0">
                <a:effectLst/>
                <a:latin typeface="Nunito Black" pitchFamily="2" charset="0"/>
              </a:rPr>
              <a:t>- Nêu những kinh nghiệm sử dụng dụng cụ để đảm bảo an toàn.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FA81EF-F718-D187-9C91-687F2C40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73" y="2765211"/>
            <a:ext cx="6713503" cy="3571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1FD52-68DA-4335-97D7-293A644206F1}"/>
              </a:ext>
            </a:extLst>
          </p:cNvPr>
          <p:cNvSpPr txBox="1"/>
          <p:nvPr/>
        </p:nvSpPr>
        <p:spPr>
          <a:xfrm>
            <a:off x="150125" y="2334324"/>
            <a:ext cx="1194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>
                <a:effectLst/>
                <a:latin typeface="Nunito Black" pitchFamily="2" charset="0"/>
              </a:rPr>
              <a:t>- Chia sẻ cảm xúc về sản phẩm của nhóm mà em thích nhất.</a:t>
            </a:r>
          </a:p>
        </p:txBody>
      </p:sp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50125" y="1434530"/>
            <a:ext cx="1176437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Nunito Black" pitchFamily="2" charset="0"/>
              </a:rPr>
              <a:t>- Kinh nghiệm sử dụng dụng cụ để đảm bảo an toàn: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Kiểm tra kỹ các đồ dùng, dụng cụ để trang trí lớp học trước khi sử dụng.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Khi cần đứng lên ghế, thang để với tới những nơi cao: kiểm tra độ chắc chắn của ghế, thang trước khi đứng lên. Nếu cần thiết thì nên có một bạn đứng giữ ở dưới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Cầm đúng tư thế và thao tác đúng cách với những vật như kéo, dao rọc giấy,...</a:t>
            </a:r>
          </a:p>
          <a:p>
            <a:r>
              <a:rPr lang="vi-VN" sz="2800">
                <a:solidFill>
                  <a:srgbClr val="7030A0"/>
                </a:solidFill>
                <a:latin typeface="Nunito Black" pitchFamily="2" charset="0"/>
              </a:rPr>
              <a:t>+ Không đùa nghịch, trêu chọc nhau trong quá trình trang trí lớp.</a:t>
            </a:r>
          </a:p>
        </p:txBody>
      </p:sp>
    </p:spTree>
    <p:extLst>
      <p:ext uri="{BB962C8B-B14F-4D97-AF65-F5344CB8AC3E}">
        <p14:creationId xmlns:p14="http://schemas.microsoft.com/office/powerpoint/2010/main" val="429115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C1CBE-B822-4DF1-8146-2CAA29F88D8B}"/>
              </a:ext>
            </a:extLst>
          </p:cNvPr>
          <p:cNvSpPr txBox="1"/>
          <p:nvPr/>
        </p:nvSpPr>
        <p:spPr>
          <a:xfrm>
            <a:off x="2044682" y="1670271"/>
            <a:ext cx="8107236" cy="2557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50240" algn="just">
              <a:lnSpc>
                <a:spcPct val="115000"/>
              </a:lnSpc>
            </a:pPr>
            <a:r>
              <a:rPr lang="nl-NL" sz="3600" b="1" i="1"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“Chổi, xẻng làm lớp sạch,</a:t>
            </a:r>
            <a:endParaRPr lang="en-US" sz="3600" b="1">
              <a:effectLst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indent="650240" algn="just">
              <a:lnSpc>
                <a:spcPct val="115000"/>
              </a:lnSpc>
            </a:pPr>
            <a:r>
              <a:rPr lang="nl-NL" sz="3600" b="1" i="1"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“Chậu cây làm lớp xanh.</a:t>
            </a:r>
            <a:endParaRPr lang="en-US" sz="3600" b="1">
              <a:effectLst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indent="650240" algn="just">
              <a:lnSpc>
                <a:spcPct val="115000"/>
              </a:lnSpc>
            </a:pPr>
            <a:r>
              <a:rPr lang="nl-NL" sz="3600" b="1" i="1"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Bàn tay nhỏ thanh thanh,</a:t>
            </a:r>
            <a:endParaRPr lang="en-US" sz="3600" b="1">
              <a:effectLst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nl-NL" sz="3600" b="1" i="1"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   Làm lớp mình thêm đẹp!”</a:t>
            </a:r>
            <a:endParaRPr lang="en-US" sz="36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94078"/>
      </p:ext>
    </p:extLst>
  </p:cSld>
  <p:clrMapOvr>
    <a:masterClrMapping/>
  </p:clrMapOvr>
  <p:transition spd="slow">
    <p:comb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BC0B5-4DF7-74EF-02AF-92132442B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234"/>
          <a:stretch/>
        </p:blipFill>
        <p:spPr>
          <a:xfrm>
            <a:off x="377506" y="354843"/>
            <a:ext cx="10566505" cy="928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78AC8B-A449-72D3-C99B-565A7705D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8" t="25136" r="44790" b="3222"/>
          <a:stretch/>
        </p:blipFill>
        <p:spPr>
          <a:xfrm>
            <a:off x="937145" y="1869179"/>
            <a:ext cx="5158855" cy="34270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E329DE-B8C2-2CB3-66F5-CF7C56543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24" t="23229" r="15939" b="2461"/>
          <a:stretch/>
        </p:blipFill>
        <p:spPr>
          <a:xfrm>
            <a:off x="7956645" y="1732139"/>
            <a:ext cx="2866029" cy="37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Nhận xét - DẶN DÒ</a:t>
            </a:r>
            <a:endParaRPr lang="en-US" sz="360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FF1FCB-4918-42B4-A77A-0F4D2CD08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2912013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C7154-4329-4F0A-8661-4BD00F1F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182A77-3CA5-4372-8660-48C93A06B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062139"/>
            <a:ext cx="840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Sigmar One" panose="00000500000000000000" pitchFamily="2" charset="0"/>
              </a:rPr>
              <a:t>Lớp học thân thương</a:t>
            </a:r>
          </a:p>
        </p:txBody>
      </p:sp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823243" y="2401800"/>
            <a:ext cx="637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632895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452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43594" y="718553"/>
            <a:ext cx="803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Nunito Black" pitchFamily="2" charset="0"/>
              </a:rPr>
              <a:t>1. Múa hát về chủ đề “Ngôi trường của em”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C0957C-4E20-4EA4-8CA5-12747593C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pic>
        <p:nvPicPr>
          <p:cNvPr id="2" name="Xuân Mai ♫ Ngôi Trường Của Em ♫ Nhạc Thiếu Nhi Bé Xuân Mai Hay Nhất">
            <a:hlinkClick r:id="" action="ppaction://media"/>
            <a:extLst>
              <a:ext uri="{FF2B5EF4-FFF2-40B4-BE49-F238E27FC236}">
                <a16:creationId xmlns:a16="http://schemas.microsoft.com/office/drawing/2014/main" id="{F903EB3A-4817-4B23-9CAD-522911B9D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7673" y="1236518"/>
            <a:ext cx="9587346" cy="53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07223" y="2782669"/>
            <a:ext cx="50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igmar One" panose="00000500000000000000" pitchFamily="2" charset="0"/>
              </a:rPr>
              <a:t>SƠ KẾT TUẦN</a:t>
            </a:r>
            <a:endParaRPr lang="en-US" sz="360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375228" y="1318661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203577" y="2099358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Tổng kết hoạt động tuần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203577" y="2868238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- Đề ra phương hướng hoạt động tuần tới</a:t>
            </a: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374711" y="2414180"/>
            <a:ext cx="7151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Nunito Black" pitchFamily="2" charset="0"/>
              </a:rPr>
              <a:t>CHIA SẺ THU HOẠCH SAU TRẢI NGHIỆM VÀ HOẠT ĐỘNG NHÓM</a:t>
            </a:r>
            <a:endParaRPr lang="en-US" sz="360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LỚP HỌC THÂN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475A43-DF56-4D8F-C8D9-38BDB65A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075" y="2511025"/>
            <a:ext cx="4271748" cy="362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235425" y="952313"/>
            <a:ext cx="1099668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>
                <a:solidFill>
                  <a:srgbClr val="0070C0"/>
                </a:solidFill>
                <a:effectLst/>
                <a:latin typeface="Nunito Black" pitchFamily="2" charset="0"/>
              </a:rPr>
              <a:t>1. </a:t>
            </a:r>
            <a:r>
              <a:rPr lang="vi-VN" sz="3600" b="0" i="0">
                <a:solidFill>
                  <a:srgbClr val="0070C0"/>
                </a:solidFill>
                <a:effectLst/>
                <a:latin typeface="Nunito Black" pitchFamily="2" charset="0"/>
              </a:rPr>
              <a:t>Thực hiện trang trí lớp học</a:t>
            </a:r>
          </a:p>
          <a:p>
            <a:pPr algn="l"/>
            <a:r>
              <a:rPr lang="en-US" sz="28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     </a:t>
            </a:r>
            <a:r>
              <a:rPr lang="vi-VN" sz="28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- </a:t>
            </a:r>
            <a:r>
              <a:rPr lang="vi-VN" sz="2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Thực hiện</a:t>
            </a:r>
            <a:r>
              <a:rPr lang="vi-VN" sz="28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 t</a:t>
            </a:r>
            <a:r>
              <a:rPr lang="vi-VN" sz="2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rang trí lớp học theo nhiệm vụ được phân công.</a:t>
            </a:r>
          </a:p>
          <a:p>
            <a:pPr algn="l"/>
            <a:r>
              <a:rPr lang="en-US" sz="2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     </a:t>
            </a:r>
            <a:r>
              <a:rPr lang="vi-VN" sz="2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unito Black" pitchFamily="2" charset="0"/>
              </a:rPr>
              <a:t>- Sử dụng dụng cụ an toàn khi trang trí lớp học.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5421F49-73DE-A1DB-094B-181849607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126" y="2511025"/>
            <a:ext cx="3657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0D6E35-6546-4E96-BE5D-C0124955F765}"/>
              </a:ext>
            </a:extLst>
          </p:cNvPr>
          <p:cNvSpPr txBox="1"/>
          <p:nvPr/>
        </p:nvSpPr>
        <p:spPr>
          <a:xfrm>
            <a:off x="64654" y="2831545"/>
            <a:ext cx="55233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Sigmar One" panose="00000500000000000000" pitchFamily="2" charset="0"/>
              </a:rPr>
              <a:t>HOẠT ĐỘNG NHÓM 4</a:t>
            </a:r>
          </a:p>
        </p:txBody>
      </p:sp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332</Words>
  <Application>Microsoft Office PowerPoint</Application>
  <PresentationFormat>Widescreen</PresentationFormat>
  <Paragraphs>37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Sigmar One</vt:lpstr>
      <vt:lpstr>Calibri</vt:lpstr>
      <vt:lpstr>Arial</vt:lpstr>
      <vt:lpstr>Nunito Black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6</cp:revision>
  <dcterms:created xsi:type="dcterms:W3CDTF">2022-03-29T00:44:11Z</dcterms:created>
  <dcterms:modified xsi:type="dcterms:W3CDTF">2025-01-11T15:49:26Z</dcterms:modified>
</cp:coreProperties>
</file>