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9" r:id="rId4"/>
    <p:sldId id="262" r:id="rId5"/>
    <p:sldId id="266" r:id="rId6"/>
    <p:sldId id="261" r:id="rId7"/>
    <p:sldId id="263" r:id="rId8"/>
    <p:sldId id="264" r:id="rId9"/>
    <p:sldId id="267" r:id="rId10"/>
    <p:sldId id="26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B5CE-ECFE-4612-8A38-DB95BE82A875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2EC17-C631-4FC9-977B-1CD0B6FB52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511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B5CE-ECFE-4612-8A38-DB95BE82A875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2EC17-C631-4FC9-977B-1CD0B6FB52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9858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B5CE-ECFE-4612-8A38-DB95BE82A875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2EC17-C631-4FC9-977B-1CD0B6FB52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656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B5CE-ECFE-4612-8A38-DB95BE82A875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2EC17-C631-4FC9-977B-1CD0B6FB52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391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B5CE-ECFE-4612-8A38-DB95BE82A875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2EC17-C631-4FC9-977B-1CD0B6FB52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42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B5CE-ECFE-4612-8A38-DB95BE82A875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2EC17-C631-4FC9-977B-1CD0B6FB52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987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B5CE-ECFE-4612-8A38-DB95BE82A875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2EC17-C631-4FC9-977B-1CD0B6FB52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02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B5CE-ECFE-4612-8A38-DB95BE82A875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2EC17-C631-4FC9-977B-1CD0B6FB52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924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B5CE-ECFE-4612-8A38-DB95BE82A875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2EC17-C631-4FC9-977B-1CD0B6FB52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82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B5CE-ECFE-4612-8A38-DB95BE82A875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2EC17-C631-4FC9-977B-1CD0B6FB52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00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EB5CE-ECFE-4612-8A38-DB95BE82A875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2EC17-C631-4FC9-977B-1CD0B6FB52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299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EB5CE-ECFE-4612-8A38-DB95BE82A875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2EC17-C631-4FC9-977B-1CD0B6FB52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70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174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380442" y="2435428"/>
            <a:ext cx="6448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56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677" y="1186962"/>
            <a:ext cx="9785838" cy="3974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080" y="4176347"/>
            <a:ext cx="1587905" cy="3194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5068" y="4235718"/>
            <a:ext cx="1477108" cy="2622282"/>
          </a:xfrm>
          <a:prstGeom prst="rect">
            <a:avLst/>
          </a:prstGeom>
        </p:spPr>
      </p:pic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2391407" y="2202473"/>
            <a:ext cx="7385538" cy="19430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8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8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88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657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ỹ năng lập thời gian biểu( Bài 1 - Khoá 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5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179576" y="1186190"/>
            <a:ext cx="10186416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iCiel Cadena" panose="02000503000000020004" pitchFamily="50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813" y="4023360"/>
            <a:ext cx="1652737" cy="3325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2120" y="3840985"/>
            <a:ext cx="1682316" cy="2986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-699464" y="2819756"/>
            <a:ext cx="14220602" cy="152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445" tIns="80723" rIns="161445" bIns="807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022"/>
              </a:spcBef>
              <a:defRPr/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GIÁO DỤC THEO CHỦ ĐỀ: </a:t>
            </a:r>
          </a:p>
          <a:p>
            <a:pPr algn="ctr" eaLnBrk="1" hangingPunct="1">
              <a:spcBef>
                <a:spcPts val="2022"/>
              </a:spcBef>
              <a:defRPr/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 GIAN BIỂU CỦA EM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67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340522" y="1699350"/>
            <a:ext cx="64487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Gabriola" panose="04040605051002020D02" pitchFamily="82" charset="0"/>
              </a:rPr>
              <a:t>Khám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Gabriola" panose="04040605051002020D02" pitchFamily="82" charset="0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Gabriola" panose="04040605051002020D02" pitchFamily="82" charset="0"/>
              </a:rPr>
              <a:t>phá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1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8" y="665392"/>
            <a:ext cx="11197249" cy="56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928" y="338328"/>
            <a:ext cx="113751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Chia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9284" y="2055993"/>
            <a:ext cx="977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228" y="1252024"/>
            <a:ext cx="1137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6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6864" y="493072"/>
            <a:ext cx="1137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89721-BF79-4FF3-9667-CCC6A9937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" y="2109125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0094F-5FAC-471F-94C1-AE7BB8341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895" y="2201611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C94E57-19FD-487F-B8DE-CF5173863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010" y="2119490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05DED1-038D-437B-91AE-11BBAD922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934" y="2118446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847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568" y="54046"/>
            <a:ext cx="106893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942840"/>
              </p:ext>
            </p:extLst>
          </p:nvPr>
        </p:nvGraphicFramePr>
        <p:xfrm>
          <a:off x="1957519" y="2062675"/>
          <a:ext cx="847750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919">
                  <a:extLst>
                    <a:ext uri="{9D8B030D-6E8A-4147-A177-3AD203B41FA5}">
                      <a16:colId xmlns:a16="http://schemas.microsoft.com/office/drawing/2014/main" val="2946482975"/>
                    </a:ext>
                  </a:extLst>
                </a:gridCol>
                <a:gridCol w="1846033">
                  <a:extLst>
                    <a:ext uri="{9D8B030D-6E8A-4147-A177-3AD203B41FA5}">
                      <a16:colId xmlns:a16="http://schemas.microsoft.com/office/drawing/2014/main" val="1651626382"/>
                    </a:ext>
                  </a:extLst>
                </a:gridCol>
                <a:gridCol w="5432551">
                  <a:extLst>
                    <a:ext uri="{9D8B030D-6E8A-4147-A177-3AD203B41FA5}">
                      <a16:colId xmlns:a16="http://schemas.microsoft.com/office/drawing/2014/main" val="2304369641"/>
                    </a:ext>
                  </a:extLst>
                </a:gridCol>
              </a:tblGrid>
              <a:tr h="4270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endParaRPr lang="vi-VN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vi-VN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vi-VN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39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322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17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35505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62856" y="1280545"/>
            <a:ext cx="527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0244" y="2505810"/>
            <a:ext cx="1310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6h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0997" y="2505809"/>
            <a:ext cx="1813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8109" y="2880533"/>
            <a:ext cx="242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6h05’ – 6h15’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6343" y="2880533"/>
            <a:ext cx="242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9748" y="3255256"/>
            <a:ext cx="242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6h20’ – 6h30’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5054" y="3282051"/>
            <a:ext cx="242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17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39" y="-6986"/>
            <a:ext cx="9052728" cy="686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182</Words>
  <Application>Microsoft Office PowerPoint</Application>
  <PresentationFormat>Widescreen</PresentationFormat>
  <Paragraphs>34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Gabriola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HUYPHUNGPC</dc:creator>
  <cp:lastModifiedBy>Admin</cp:lastModifiedBy>
  <cp:revision>19</cp:revision>
  <dcterms:created xsi:type="dcterms:W3CDTF">2024-10-07T05:52:31Z</dcterms:created>
  <dcterms:modified xsi:type="dcterms:W3CDTF">2025-01-11T15:51:38Z</dcterms:modified>
</cp:coreProperties>
</file>