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98" r:id="rId24"/>
    <p:sldId id="276" r:id="rId25"/>
    <p:sldId id="281" r:id="rId26"/>
    <p:sldId id="277" r:id="rId27"/>
    <p:sldId id="299" r:id="rId28"/>
    <p:sldId id="278" r:id="rId29"/>
    <p:sldId id="285" r:id="rId30"/>
    <p:sldId id="286" r:id="rId31"/>
    <p:sldId id="300" r:id="rId32"/>
    <p:sldId id="301" r:id="rId33"/>
    <p:sldId id="302" r:id="rId34"/>
    <p:sldId id="303" r:id="rId35"/>
    <p:sldId id="304" r:id="rId36"/>
    <p:sldId id="283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52.jpeg"/><Relationship Id="rId5" Type="http://schemas.openxmlformats.org/officeDocument/2006/relationships/image" Target="../media/image35.png"/><Relationship Id="rId10" Type="http://schemas.openxmlformats.org/officeDocument/2006/relationships/image" Target="../media/image51.jpe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11.svg"/><Relationship Id="rId10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png"/><Relationship Id="rId7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7598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10711" y="2259053"/>
            <a:ext cx="6320251" cy="1647446"/>
            <a:chOff x="3611335" y="2109975"/>
            <a:chExt cx="5608555" cy="1647446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611335" y="2176860"/>
              <a:ext cx="5608555" cy="15805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2883584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694" y="2724424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5523226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1753" y="4893448"/>
            <a:ext cx="2186890" cy="181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1: Đặt quạt điện trên bề mặt bằng phẳng, chắc chắn (Hình a)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2: Bật quạt và chọn tốc độ quay của cánh quạt (Hình c)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(Hình d)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4998170"/>
            <a:ext cx="5364920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(Hình b)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2570" y="623806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7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4255" y="4138112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+mj-lt"/>
              </a:rPr>
              <a:t>- Bước 1: Đặt quạt điện trên bề mặt bằng phẳng, chắc chắn.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396" y="4836005"/>
            <a:ext cx="7228261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Bước 2: Bật quạt và chọn tốc độ quay của cánh quạt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- Bước 3: Điều chỉnh hướng gió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7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880657" y="50956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5243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cách sử dụng quạt điện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538674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1243</Words>
  <Application>Microsoft Office PowerPoint</Application>
  <PresentationFormat>Widescreen</PresentationFormat>
  <Paragraphs>156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#9Slide03 AmpleSoft Bold</vt:lpstr>
      <vt:lpstr>Arial</vt:lpstr>
      <vt:lpstr>Calibri</vt:lpstr>
      <vt:lpstr>Nunito Black</vt:lpstr>
      <vt:lpstr>Open Sans</vt:lpstr>
      <vt:lpstr>OpenSans</vt:lpstr>
      <vt:lpstr>Sigmar One</vt:lpstr>
      <vt:lpstr>Sriracha</vt:lpstr>
      <vt:lpstr>Tahoma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59</cp:revision>
  <dcterms:created xsi:type="dcterms:W3CDTF">2022-07-17T22:20:46Z</dcterms:created>
  <dcterms:modified xsi:type="dcterms:W3CDTF">2025-01-11T15:18:38Z</dcterms:modified>
</cp:coreProperties>
</file>