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85" r:id="rId2"/>
    <p:sldId id="480" r:id="rId3"/>
    <p:sldId id="492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24" autoAdjust="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.gif"/><Relationship Id="rId3" Type="http://schemas.microsoft.com/office/2007/relationships/media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6" Type="http://schemas.openxmlformats.org/officeDocument/2006/relationships/image" Target="../media/image14.png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842"/>
            <a:ext cx="5629275" cy="52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1844824"/>
            <a:ext cx="3714750" cy="14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96842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CHỦ </a:t>
            </a:r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ĐỀ </a:t>
            </a:r>
            <a:r>
              <a:rPr lang="en-US" alt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4:TIẾT </a:t>
            </a:r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3 </a:t>
            </a:r>
            <a:endParaRPr lang="en-US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025" y="96838"/>
            <a:ext cx="10764837" cy="14694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XUÂN YÊN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2584" y="6110556"/>
            <a:ext cx="5144503" cy="6599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850" y="7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896" y="60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880" y="51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278"/>
            <a:ext cx="10972800" cy="56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29769" y="1770331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7984" y="42950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421" y="295712"/>
            <a:ext cx="4815908" cy="117128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-28575" y="836712"/>
            <a:ext cx="109728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23938"/>
            <a:ext cx="10958513" cy="43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102024" y="1095376"/>
            <a:ext cx="3549526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50687" y="1076726"/>
            <a:ext cx="279119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2822104" y="1673838"/>
            <a:ext cx="1728192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90256" y="1673838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0972800" cy="1071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7701</TotalTime>
  <Words>127</Words>
  <Application>Microsoft Office PowerPoint</Application>
  <PresentationFormat>Custom</PresentationFormat>
  <Paragraphs>36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W11.TQC</cp:lastModifiedBy>
  <cp:revision>632</cp:revision>
  <dcterms:created xsi:type="dcterms:W3CDTF">2010-04-30T18:19:48Z</dcterms:created>
  <dcterms:modified xsi:type="dcterms:W3CDTF">2023-12-10T10:18:32Z</dcterms:modified>
</cp:coreProperties>
</file>