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sldIdLst>
    <p:sldId id="256" r:id="rId6"/>
    <p:sldId id="280" r:id="rId7"/>
    <p:sldId id="282" r:id="rId8"/>
    <p:sldId id="279" r:id="rId9"/>
    <p:sldId id="272" r:id="rId10"/>
    <p:sldId id="274" r:id="rId11"/>
    <p:sldId id="276" r:id="rId12"/>
    <p:sldId id="275" r:id="rId13"/>
    <p:sldId id="281" r:id="rId14"/>
    <p:sldId id="284" r:id="rId15"/>
    <p:sldId id="285" r:id="rId16"/>
    <p:sldId id="287" r:id="rId17"/>
    <p:sldId id="288" r:id="rId18"/>
    <p:sldId id="290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80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4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E557-4C8E-4D39-9F56-BB8E194945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4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5674-EEE3-4467-84B0-3DB20917C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56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A0F0-5A2D-45A0-9E78-379D65EB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A70B-5C47-401B-911C-94790E903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4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FCF2-C267-4E85-88FD-DB35E4543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9144-9EB9-40F3-8B60-6EFC01A8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3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E1BB-F229-4BE0-A1DE-AF6753FD3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736C-1AB9-46A6-A635-9DB7E2EE8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FCA0-10B7-4FAE-A353-BEC0F7134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8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3AD9-8F0E-488F-8D9E-9744F6560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4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4114-F1F7-4F60-B0AC-D073E8F0C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4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181A-EE78-4970-B050-2F7912EFD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01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4F80-C2C3-4817-9841-F461525B8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1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8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2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E557-4C8E-4D39-9F56-BB8E194945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3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5674-EEE3-4467-84B0-3DB20917C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54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A0F0-5A2D-45A0-9E78-379D65EB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A70B-5C47-401B-911C-94790E903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30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FCF2-C267-4E85-88FD-DB35E4543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9144-9EB9-40F3-8B60-6EFC01A8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5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E1BB-F229-4BE0-A1DE-AF6753FD3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60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736C-1AB9-46A6-A635-9DB7E2EE8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32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FCA0-10B7-4FAE-A353-BEC0F7134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3AD9-8F0E-488F-8D9E-9744F6560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4114-F1F7-4F60-B0AC-D073E8F0C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80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181A-EE78-4970-B050-2F7912EFD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5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4F80-C2C3-4817-9841-F461525B8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90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2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6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D3CE-118B-4C4A-BBE3-8731DF09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98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230A-C569-44B2-9AA3-8777B0554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0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80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8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32BC-41CA-4AE9-9B4D-DA0528EDA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2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5C0C-BF53-495A-AAD8-867CF5D93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9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D618-CE76-4155-8E7A-0C43DDAE0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46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4B2C-D943-4AB5-98F6-DD0169258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53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C3A2-73BB-43CB-9994-D3B6F73ABC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95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C1CE-1BFF-4C2F-B55A-C69EC5FA5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10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86AF-8A07-406C-9EB8-B4023BCB2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86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4264-00CB-40F6-A5B8-F88C6A17CC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68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63FE-10D7-471E-8C17-BA36FF02B9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35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E05D-C4B8-476E-BC01-B64B2A7BDC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3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3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FD98-8EF8-416E-A355-34617B6B35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38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D3CE-118B-4C4A-BBE3-8731DF09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93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230A-C569-44B2-9AA3-8777B0554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02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32BC-41CA-4AE9-9B4D-DA0528EDA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90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5C0C-BF53-495A-AAD8-867CF5D93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21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D618-CE76-4155-8E7A-0C43DDAE0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4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4B2C-D943-4AB5-98F6-DD0169258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1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C3A2-73BB-43CB-9994-D3B6F73ABC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82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C1CE-1BFF-4C2F-B55A-C69EC5FA5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1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86AF-8A07-406C-9EB8-B4023BCB2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1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4264-00CB-40F6-A5B8-F88C6A17CC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54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63FE-10D7-471E-8C17-BA36FF02B9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54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E05D-C4B8-476E-BC01-B64B2A7BDC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6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FD98-8EF8-416E-A355-34617B6B35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4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5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7FF1-BCED-448C-90CB-A0C937DEB4D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FA47-0BD3-4168-9FBA-D4396044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3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E4A89-0750-4CA9-960E-877F5CE394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E4A89-0750-4CA9-960E-877F5CE394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1AA8E-C31E-46CE-9E09-B98D626E4D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1AA8E-C31E-46CE-9E09-B98D626E4D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nhac%20tap%20chung%20xuat%20s%20-%20Part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User\Downloads\MP4%20GIO%20THIEU%20NHAC%20CU%20TROG%20NHO.mp4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NGHE%20MAU%20CHAO%20NG%20B%20M%20DEN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NGHE%20MAU%20CHAO%20NG%20B%20M%20DEN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CHAO%20NG%20B%20MOI%20DEN%20BEAT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CHAO%20NG%20B%20MOI%20DEN%20BEAT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ownloads\CHAO%20NG%20B%20MOI%20DEN%20BEAT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9.xml"/><Relationship Id="rId1" Type="http://schemas.openxmlformats.org/officeDocument/2006/relationships/audio" Target="file:///C:\Users\User\Downloads\CHAO%20NG%20B%20MOI%20DEN%20BEAT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25" y="4326293"/>
            <a:ext cx="9117461" cy="256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4411"/>
            <a:ext cx="8965060" cy="207014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42726" y="2256153"/>
            <a:ext cx="4198738" cy="7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prstTxWarp prst="textCanUp">
              <a:avLst/>
            </a:prstTxWarp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VÒNG TAY BÈ BẠN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28301"/>
            <a:ext cx="3048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Phòng Giáo Dục Và Đào Tạo quận Thanh Xuân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442095" y="3054063"/>
            <a:ext cx="2633813" cy="12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hac tap chung xuat s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1524000"/>
            <a:ext cx="990600" cy="99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"/>
            <a:ext cx="9117460" cy="1148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XUÂN 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1896042" y="692696"/>
            <a:ext cx="5596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FF"/>
                </a:solidFill>
                <a:cs typeface="Times New Roman" pitchFamily="18" charset="0"/>
              </a:rPr>
              <a:t>Nhìn tranh đoán tên nhạc cụ?</a:t>
            </a:r>
          </a:p>
        </p:txBody>
      </p:sp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4541574" y="-144463"/>
            <a:ext cx="30559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382314" y="1772816"/>
            <a:ext cx="4929705" cy="29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8815" y="49172"/>
            <a:ext cx="623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2.NHẠC CỤ: TRỐNG CON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651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15616" y="188640"/>
            <a:ext cx="7776864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1713CB"/>
                </a:solidFill>
                <a:cs typeface="Times New Roman" pitchFamily="18" charset="0"/>
              </a:rPr>
              <a:t>Xem video và giới thiệu lại nhạc cụ trống con</a:t>
            </a:r>
            <a:endParaRPr lang="en-US" sz="4000" b="1" smtClean="0">
              <a:solidFill>
                <a:srgbClr val="1713CB"/>
              </a:solidFill>
              <a:cs typeface="Times New Roman" pitchFamily="18" charset="0"/>
            </a:endParaRPr>
          </a:p>
        </p:txBody>
      </p:sp>
      <p:pic>
        <p:nvPicPr>
          <p:cNvPr id="3" name="TIEG TROG N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84368" y="5229200"/>
            <a:ext cx="609600" cy="609600"/>
          </a:xfrm>
          <a:prstGeom prst="rect">
            <a:avLst/>
          </a:prstGeom>
        </p:spPr>
      </p:pic>
      <p:pic>
        <p:nvPicPr>
          <p:cNvPr id="6" name="MP4 GIO THIEU NHAC CU TROG NHO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828800" y="914400"/>
            <a:ext cx="6400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2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1475656" y="1019232"/>
            <a:ext cx="2688354" cy="26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6804248" y="975956"/>
            <a:ext cx="2339752" cy="298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135945" y="1002030"/>
            <a:ext cx="2432423" cy="26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63688" y="188640"/>
            <a:ext cx="6210436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1713CB"/>
                </a:solidFill>
                <a:cs typeface="Times New Roman" pitchFamily="18" charset="0"/>
              </a:rPr>
              <a:t>HD Cách đánh trống con</a:t>
            </a:r>
            <a:endParaRPr lang="en-US" sz="4000" b="1" smtClean="0">
              <a:solidFill>
                <a:srgbClr val="1713CB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77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43608" y="188639"/>
            <a:ext cx="8280920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1713CB"/>
                </a:solidFill>
                <a:cs typeface="Times New Roman" pitchFamily="18" charset="0"/>
              </a:rPr>
              <a:t>HD đọc tiết tấu và dùng trống con gõ vào tiết tấu</a:t>
            </a:r>
            <a:endParaRPr lang="en-US" sz="4000" b="1" smtClean="0">
              <a:solidFill>
                <a:srgbClr val="1713CB"/>
              </a:solidFill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79" y="1628800"/>
            <a:ext cx="739182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7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1979712" y="1988840"/>
            <a:ext cx="7164288" cy="48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188639"/>
            <a:ext cx="8280920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1713CB"/>
                </a:solidFill>
                <a:cs typeface="Times New Roman" pitchFamily="18" charset="0"/>
              </a:rPr>
              <a:t>Ứng dụng gõ trống con vào bài theo hình tiết tấu </a:t>
            </a:r>
            <a:endParaRPr lang="en-US" sz="4000" b="1" smtClean="0">
              <a:solidFill>
                <a:srgbClr val="1713CB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0961"/>
            <a:ext cx="4239692" cy="8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0" y="48491"/>
            <a:ext cx="1049637" cy="49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HE MAU CHAO NG B M 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762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71537"/>
            <a:ext cx="3383727" cy="1919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21920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Bức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hát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tác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giả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</a:rPr>
              <a:t>nào</a:t>
            </a:r>
            <a:r>
              <a:rPr lang="en-US" sz="3600" dirty="0" smtClean="0">
                <a:solidFill>
                  <a:srgbClr val="FF0000"/>
                </a:solidFill>
              </a:rPr>
              <a:t> 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219200" y="2258115"/>
            <a:ext cx="7924800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71537"/>
            <a:ext cx="3383727" cy="1919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6431" y="54868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Hát lại bài hát chào người bạn mới đến khởi động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2051720" y="2420896"/>
            <a:ext cx="7092280" cy="44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MAU CHAO NG B M 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71600" y="3810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6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-892"/>
            <a:ext cx="7704856" cy="29969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ÂM NHẠC 1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9024" y="1300616"/>
            <a:ext cx="1548501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600" b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Tiết </a:t>
            </a:r>
            <a:r>
              <a:rPr lang="en-US" sz="3600" b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14</a:t>
            </a:r>
            <a:endParaRPr lang="en-US" sz="36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3939172" y="794244"/>
            <a:ext cx="1049637" cy="49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9710" y="1989729"/>
            <a:ext cx="698477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ÔN TẬP</a:t>
            </a:r>
            <a:r>
              <a:rPr lang="en-US" sz="2400" b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BÀI CHÀO NGƯỜI BẠN MỚI ĐẾN.</a:t>
            </a:r>
            <a:endParaRPr lang="en-US" sz="240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5311" y="2635039"/>
            <a:ext cx="413445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NHẠC CỤ :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TRỐNG CON</a:t>
            </a:r>
            <a:endParaRPr lang="en-US" sz="240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0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1753" y="2314277"/>
            <a:ext cx="5328592" cy="11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hát với các hình Thức: Lớp, tổ, cá nhân..</a:t>
            </a:r>
            <a:endParaRPr lang="en-US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1753" y="886626"/>
            <a:ext cx="593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1. ÔN BÀI HÁT: CHÀO NGƯỜI BẠN MỚI ĐẾN</a:t>
            </a: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43" y="1367632"/>
            <a:ext cx="6365165" cy="32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767053"/>
            <a:ext cx="591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Ôn Hát vỗ tay theo nhịp với các hình thức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5" name="CHAO NG B MOI DE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1143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406" y="767053"/>
            <a:ext cx="625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Ôn Hát vỗ tay theo phách với các hình thức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6840"/>
            <a:ext cx="6043558" cy="3056648"/>
          </a:xfrm>
          <a:prstGeom prst="rect">
            <a:avLst/>
          </a:prstGeom>
        </p:spPr>
      </p:pic>
      <p:pic>
        <p:nvPicPr>
          <p:cNvPr id="6" name="CHAO NG B MOI DE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90600" y="449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GIÁO ÁN 1 2020-2021\HÌNH SOẠN GIÁO ÁN\Học hát\CHAO NGUOI BAN MOI DEN\Picture1 - Copy - Copy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298259"/>
            <a:ext cx="6192688" cy="55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0406" y="767053"/>
            <a:ext cx="611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Hát với vận động cơ thể với các hình thức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5" name="CHAO NG B MOI DE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03290" cy="53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0642" y="961564"/>
            <a:ext cx="566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HD hát kết hợp vận động phụ họa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5" name="CHAO NG B MOI DE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478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176</Words>
  <Application>Microsoft Office PowerPoint</Application>
  <PresentationFormat>On-screen Show (4:3)</PresentationFormat>
  <Paragraphs>22</Paragraphs>
  <Slides>15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W11.TQC</cp:lastModifiedBy>
  <cp:revision>41</cp:revision>
  <dcterms:created xsi:type="dcterms:W3CDTF">2021-06-21T09:01:40Z</dcterms:created>
  <dcterms:modified xsi:type="dcterms:W3CDTF">2023-12-03T09:34:44Z</dcterms:modified>
</cp:coreProperties>
</file>