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sldIdLst>
    <p:sldId id="256" r:id="rId4"/>
    <p:sldId id="259" r:id="rId5"/>
    <p:sldId id="258" r:id="rId6"/>
    <p:sldId id="278" r:id="rId7"/>
    <p:sldId id="261" r:id="rId8"/>
    <p:sldId id="266" r:id="rId9"/>
    <p:sldId id="267" r:id="rId10"/>
    <p:sldId id="268" r:id="rId11"/>
    <p:sldId id="269" r:id="rId12"/>
    <p:sldId id="270" r:id="rId13"/>
    <p:sldId id="271" r:id="rId14"/>
    <p:sldId id="272" r:id="rId15"/>
    <p:sldId id="273" r:id="rId16"/>
    <p:sldId id="274" r:id="rId17"/>
    <p:sldId id="276" r:id="rId18"/>
    <p:sldId id="275"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1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F67FF1-BCED-448C-90CB-A0C937DEB4D7}"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pPr/>
              <a:t>‹#›</a:t>
            </a:fld>
            <a:endParaRPr lang="en-US"/>
          </a:p>
        </p:txBody>
      </p:sp>
    </p:spTree>
    <p:extLst>
      <p:ext uri="{BB962C8B-B14F-4D97-AF65-F5344CB8AC3E}">
        <p14:creationId xmlns:p14="http://schemas.microsoft.com/office/powerpoint/2010/main" val="336278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67FF1-BCED-448C-90CB-A0C937DEB4D7}"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pPr/>
              <a:t>‹#›</a:t>
            </a:fld>
            <a:endParaRPr lang="en-US"/>
          </a:p>
        </p:txBody>
      </p:sp>
    </p:spTree>
    <p:extLst>
      <p:ext uri="{BB962C8B-B14F-4D97-AF65-F5344CB8AC3E}">
        <p14:creationId xmlns:p14="http://schemas.microsoft.com/office/powerpoint/2010/main" val="154736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67FF1-BCED-448C-90CB-A0C937DEB4D7}"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pPr/>
              <a:t>‹#›</a:t>
            </a:fld>
            <a:endParaRPr lang="en-US"/>
          </a:p>
        </p:txBody>
      </p:sp>
    </p:spTree>
    <p:extLst>
      <p:ext uri="{BB962C8B-B14F-4D97-AF65-F5344CB8AC3E}">
        <p14:creationId xmlns:p14="http://schemas.microsoft.com/office/powerpoint/2010/main" val="403179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6"/>
            <a:ext cx="6858000" cy="2387599"/>
          </a:xfrm>
        </p:spPr>
        <p:txBody>
          <a:bodyPr anchor="b"/>
          <a:lstStyle>
            <a:lvl1pPr algn="ctr">
              <a:defRPr sz="7500"/>
            </a:lvl1pPr>
          </a:lstStyle>
          <a:p>
            <a:r>
              <a:rPr lang="en-US" smtClean="0"/>
              <a:t>Click to edit Master title style</a:t>
            </a:r>
            <a:endParaRPr lang="en-US"/>
          </a:p>
        </p:txBody>
      </p:sp>
      <p:sp>
        <p:nvSpPr>
          <p:cNvPr id="3" name="Subtitle 2"/>
          <p:cNvSpPr>
            <a:spLocks noGrp="1"/>
          </p:cNvSpPr>
          <p:nvPr>
            <p:ph type="subTitle" idx="1"/>
          </p:nvPr>
        </p:nvSpPr>
        <p:spPr>
          <a:xfrm>
            <a:off x="1143000" y="3602040"/>
            <a:ext cx="68580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D1E557-4C8E-4D39-9F56-BB8E194945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8541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5D5674-EEE3-4467-84B0-3DB20917C8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828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2"/>
            <a:ext cx="7886700" cy="2852737"/>
          </a:xfrm>
        </p:spPr>
        <p:txBody>
          <a:bodyPr anchor="b"/>
          <a:lstStyle>
            <a:lvl1pPr>
              <a:defRPr sz="7500"/>
            </a:lvl1pPr>
          </a:lstStyle>
          <a:p>
            <a:r>
              <a:rPr lang="en-US" smtClean="0"/>
              <a:t>Click to edit Master title style</a:t>
            </a:r>
            <a:endParaRPr lang="en-US"/>
          </a:p>
        </p:txBody>
      </p:sp>
      <p:sp>
        <p:nvSpPr>
          <p:cNvPr id="3" name="Text Placeholder 2"/>
          <p:cNvSpPr>
            <a:spLocks noGrp="1"/>
          </p:cNvSpPr>
          <p:nvPr>
            <p:ph type="body" idx="1"/>
          </p:nvPr>
        </p:nvSpPr>
        <p:spPr>
          <a:xfrm>
            <a:off x="623889" y="4589466"/>
            <a:ext cx="788670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41A0F0-5A2D-45A0-9E78-379D65EBED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905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34A70B-5C47-401B-911C-94790E9030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7145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6"/>
            <a:ext cx="7886700" cy="13255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42" y="1681163"/>
            <a:ext cx="3868737"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30242"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74FCF2-C267-4E85-88FD-DB35E4543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046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039144-9EB9-40F3-8B60-6EFC01A8A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5333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EAE1BB-F229-4BE0-A1DE-AF6753FD33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7157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199"/>
            <a:ext cx="2949575" cy="1600200"/>
          </a:xfrm>
        </p:spPr>
        <p:txBody>
          <a:bodyPr anchor="b"/>
          <a:lstStyle>
            <a:lvl1pPr>
              <a:defRPr sz="4000"/>
            </a:lvl1pPr>
          </a:lstStyle>
          <a:p>
            <a:r>
              <a:rPr lang="en-US" smtClean="0"/>
              <a:t>Click to edit Master title style</a:t>
            </a:r>
            <a:endParaRPr lang="en-US"/>
          </a:p>
        </p:txBody>
      </p:sp>
      <p:sp>
        <p:nvSpPr>
          <p:cNvPr id="3" name="Content Placeholder 2"/>
          <p:cNvSpPr>
            <a:spLocks noGrp="1"/>
          </p:cNvSpPr>
          <p:nvPr>
            <p:ph idx="1"/>
          </p:nvPr>
        </p:nvSpPr>
        <p:spPr>
          <a:xfrm>
            <a:off x="3887788" y="987428"/>
            <a:ext cx="462915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3"/>
            <a:ext cx="2949575"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C5736C-1AB9-46A6-A635-9DB7E2EE8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33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67FF1-BCED-448C-90CB-A0C937DEB4D7}"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pPr/>
              <a:t>‹#›</a:t>
            </a:fld>
            <a:endParaRPr lang="en-US"/>
          </a:p>
        </p:txBody>
      </p:sp>
    </p:spTree>
    <p:extLst>
      <p:ext uri="{BB962C8B-B14F-4D97-AF65-F5344CB8AC3E}">
        <p14:creationId xmlns:p14="http://schemas.microsoft.com/office/powerpoint/2010/main" val="1385081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199"/>
            <a:ext cx="2949575" cy="1600200"/>
          </a:xfrm>
        </p:spPr>
        <p:txBody>
          <a:bodyPr anchor="b"/>
          <a:lstStyle>
            <a:lvl1pPr>
              <a:defRPr sz="40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8"/>
            <a:ext cx="462915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smtClean="0"/>
          </a:p>
        </p:txBody>
      </p:sp>
      <p:sp>
        <p:nvSpPr>
          <p:cNvPr id="4" name="Text Placeholder 3"/>
          <p:cNvSpPr>
            <a:spLocks noGrp="1"/>
          </p:cNvSpPr>
          <p:nvPr>
            <p:ph type="body" sz="half" idx="2"/>
          </p:nvPr>
        </p:nvSpPr>
        <p:spPr>
          <a:xfrm>
            <a:off x="630239" y="2057403"/>
            <a:ext cx="2949575"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6DFCA0-10B7-4FAE-A353-BEC0F7134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286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A43AD9-8F0E-488F-8D9E-9744F65605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9604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6B4114-F1F7-4F60-B0AC-D073E8F0C5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0114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72181A-EE78-4970-B050-2F7912EFD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2401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3"/>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1"/>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E384F80-C2C3-4817-9841-F461525B83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9211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599"/>
          </a:xfrm>
        </p:spPr>
        <p:txBody>
          <a:bodyPr anchor="b"/>
          <a:lstStyle>
            <a:lvl1pPr algn="ctr">
              <a:defRPr sz="7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D1E557-4C8E-4D39-9F56-BB8E194945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643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5D5674-EEE3-4467-84B0-3DB20917C8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9067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7500"/>
            </a:lvl1pPr>
          </a:lstStyle>
          <a:p>
            <a:r>
              <a:rPr lang="en-US" smtClean="0"/>
              <a:t>Click to edit Master title style</a:t>
            </a:r>
            <a:endParaRPr lang="en-US"/>
          </a:p>
        </p:txBody>
      </p:sp>
      <p:sp>
        <p:nvSpPr>
          <p:cNvPr id="3" name="Text Placeholder 2"/>
          <p:cNvSpPr>
            <a:spLocks noGrp="1"/>
          </p:cNvSpPr>
          <p:nvPr>
            <p:ph type="body" idx="1"/>
          </p:nvPr>
        </p:nvSpPr>
        <p:spPr>
          <a:xfrm>
            <a:off x="623889" y="4589466"/>
            <a:ext cx="788670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41A0F0-5A2D-45A0-9E78-379D65EBED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810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34A70B-5C47-401B-911C-94790E9030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4930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6"/>
            <a:ext cx="7886700" cy="13255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41" y="1681163"/>
            <a:ext cx="3868737"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30241"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74FCF2-C267-4E85-88FD-DB35E4543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64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F67FF1-BCED-448C-90CB-A0C937DEB4D7}"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pPr/>
              <a:t>‹#›</a:t>
            </a:fld>
            <a:endParaRPr lang="en-US"/>
          </a:p>
        </p:txBody>
      </p:sp>
    </p:spTree>
    <p:extLst>
      <p:ext uri="{BB962C8B-B14F-4D97-AF65-F5344CB8AC3E}">
        <p14:creationId xmlns:p14="http://schemas.microsoft.com/office/powerpoint/2010/main" val="78489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039144-9EB9-40F3-8B60-6EFC01A8A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855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EAE1BB-F229-4BE0-A1DE-AF6753FD33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0960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199"/>
            <a:ext cx="2949575" cy="1600200"/>
          </a:xfrm>
        </p:spPr>
        <p:txBody>
          <a:bodyPr anchor="b"/>
          <a:lstStyle>
            <a:lvl1pPr>
              <a:defRPr sz="4000"/>
            </a:lvl1pPr>
          </a:lstStyle>
          <a:p>
            <a:r>
              <a:rPr lang="en-US" smtClean="0"/>
              <a:t>Click to edit Master title style</a:t>
            </a:r>
            <a:endParaRPr lang="en-US"/>
          </a:p>
        </p:txBody>
      </p:sp>
      <p:sp>
        <p:nvSpPr>
          <p:cNvPr id="3" name="Content Placeholder 2"/>
          <p:cNvSpPr>
            <a:spLocks noGrp="1"/>
          </p:cNvSpPr>
          <p:nvPr>
            <p:ph idx="1"/>
          </p:nvPr>
        </p:nvSpPr>
        <p:spPr>
          <a:xfrm>
            <a:off x="3887788" y="987428"/>
            <a:ext cx="462915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3"/>
            <a:ext cx="2949575"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C5736C-1AB9-46A6-A635-9DB7E2EE8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7232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199"/>
            <a:ext cx="2949575" cy="1600200"/>
          </a:xfrm>
        </p:spPr>
        <p:txBody>
          <a:bodyPr anchor="b"/>
          <a:lstStyle>
            <a:lvl1pPr>
              <a:defRPr sz="40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8"/>
            <a:ext cx="462915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smtClean="0"/>
          </a:p>
        </p:txBody>
      </p:sp>
      <p:sp>
        <p:nvSpPr>
          <p:cNvPr id="4" name="Text Placeholder 3"/>
          <p:cNvSpPr>
            <a:spLocks noGrp="1"/>
          </p:cNvSpPr>
          <p:nvPr>
            <p:ph type="body" sz="half" idx="2"/>
          </p:nvPr>
        </p:nvSpPr>
        <p:spPr>
          <a:xfrm>
            <a:off x="630239" y="2057403"/>
            <a:ext cx="2949575"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6DFCA0-10B7-4FAE-A353-BEC0F7134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6044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A43AD9-8F0E-488F-8D9E-9744F65605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543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6B4114-F1F7-4F60-B0AC-D073E8F0C5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2280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72181A-EE78-4970-B050-2F7912EFD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0265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3"/>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E384F80-C2C3-4817-9841-F461525B83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469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67FF1-BCED-448C-90CB-A0C937DEB4D7}"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DFA47-0BD3-4168-9FBA-D43960448C72}" type="slidenum">
              <a:rPr lang="en-US" smtClean="0"/>
              <a:pPr/>
              <a:t>‹#›</a:t>
            </a:fld>
            <a:endParaRPr lang="en-US"/>
          </a:p>
        </p:txBody>
      </p:sp>
    </p:spTree>
    <p:extLst>
      <p:ext uri="{BB962C8B-B14F-4D97-AF65-F5344CB8AC3E}">
        <p14:creationId xmlns:p14="http://schemas.microsoft.com/office/powerpoint/2010/main" val="91638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F67FF1-BCED-448C-90CB-A0C937DEB4D7}" type="datetimeFigureOut">
              <a:rPr lang="en-US" smtClean="0"/>
              <a:pPr/>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FDFA47-0BD3-4168-9FBA-D43960448C72}" type="slidenum">
              <a:rPr lang="en-US" smtClean="0"/>
              <a:pPr/>
              <a:t>‹#›</a:t>
            </a:fld>
            <a:endParaRPr lang="en-US"/>
          </a:p>
        </p:txBody>
      </p:sp>
    </p:spTree>
    <p:extLst>
      <p:ext uri="{BB962C8B-B14F-4D97-AF65-F5344CB8AC3E}">
        <p14:creationId xmlns:p14="http://schemas.microsoft.com/office/powerpoint/2010/main" val="218321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F67FF1-BCED-448C-90CB-A0C937DEB4D7}" type="datetimeFigureOut">
              <a:rPr lang="en-US" smtClean="0"/>
              <a:pPr/>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FDFA47-0BD3-4168-9FBA-D43960448C72}" type="slidenum">
              <a:rPr lang="en-US" smtClean="0"/>
              <a:pPr/>
              <a:t>‹#›</a:t>
            </a:fld>
            <a:endParaRPr lang="en-US"/>
          </a:p>
        </p:txBody>
      </p:sp>
    </p:spTree>
    <p:extLst>
      <p:ext uri="{BB962C8B-B14F-4D97-AF65-F5344CB8AC3E}">
        <p14:creationId xmlns:p14="http://schemas.microsoft.com/office/powerpoint/2010/main" val="23740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67FF1-BCED-448C-90CB-A0C937DEB4D7}" type="datetimeFigureOut">
              <a:rPr lang="en-US" smtClean="0"/>
              <a:pPr/>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FDFA47-0BD3-4168-9FBA-D43960448C72}" type="slidenum">
              <a:rPr lang="en-US" smtClean="0"/>
              <a:pPr/>
              <a:t>‹#›</a:t>
            </a:fld>
            <a:endParaRPr lang="en-US"/>
          </a:p>
        </p:txBody>
      </p:sp>
    </p:spTree>
    <p:extLst>
      <p:ext uri="{BB962C8B-B14F-4D97-AF65-F5344CB8AC3E}">
        <p14:creationId xmlns:p14="http://schemas.microsoft.com/office/powerpoint/2010/main" val="241057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67FF1-BCED-448C-90CB-A0C937DEB4D7}"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DFA47-0BD3-4168-9FBA-D43960448C72}" type="slidenum">
              <a:rPr lang="en-US" smtClean="0"/>
              <a:pPr/>
              <a:t>‹#›</a:t>
            </a:fld>
            <a:endParaRPr lang="en-US"/>
          </a:p>
        </p:txBody>
      </p:sp>
    </p:spTree>
    <p:extLst>
      <p:ext uri="{BB962C8B-B14F-4D97-AF65-F5344CB8AC3E}">
        <p14:creationId xmlns:p14="http://schemas.microsoft.com/office/powerpoint/2010/main" val="100574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67FF1-BCED-448C-90CB-A0C937DEB4D7}"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DFA47-0BD3-4168-9FBA-D43960448C72}" type="slidenum">
              <a:rPr lang="en-US" smtClean="0"/>
              <a:pPr/>
              <a:t>‹#›</a:t>
            </a:fld>
            <a:endParaRPr lang="en-US"/>
          </a:p>
        </p:txBody>
      </p:sp>
    </p:spTree>
    <p:extLst>
      <p:ext uri="{BB962C8B-B14F-4D97-AF65-F5344CB8AC3E}">
        <p14:creationId xmlns:p14="http://schemas.microsoft.com/office/powerpoint/2010/main" val="116135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67FF1-BCED-448C-90CB-A0C937DEB4D7}" type="datetimeFigureOut">
              <a:rPr lang="en-US" smtClean="0"/>
              <a:pPr/>
              <a:t>12/1/2024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DFA47-0BD3-4168-9FBA-D43960448C72}" type="slidenum">
              <a:rPr lang="en-US" smtClean="0"/>
              <a:pPr/>
              <a:t>‹#›</a:t>
            </a:fld>
            <a:endParaRPr lang="en-US"/>
          </a:p>
        </p:txBody>
      </p:sp>
    </p:spTree>
    <p:extLst>
      <p:ext uri="{BB962C8B-B14F-4D97-AF65-F5344CB8AC3E}">
        <p14:creationId xmlns:p14="http://schemas.microsoft.com/office/powerpoint/2010/main" val="294973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729" y="274638"/>
            <a:ext cx="82285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57729" y="1600203"/>
            <a:ext cx="822854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457729" y="6245225"/>
            <a:ext cx="2132542"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3" name="Rectangle 5"/>
          <p:cNvSpPr>
            <a:spLocks noGrp="1" noChangeArrowheads="1"/>
          </p:cNvSpPr>
          <p:nvPr>
            <p:ph type="ftr" sz="quarter" idx="3"/>
          </p:nvPr>
        </p:nvSpPr>
        <p:spPr bwMode="auto">
          <a:xfrm>
            <a:off x="3124729" y="6245225"/>
            <a:ext cx="2894542"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4" name="Rectangle 6"/>
          <p:cNvSpPr>
            <a:spLocks noGrp="1" noChangeArrowheads="1"/>
          </p:cNvSpPr>
          <p:nvPr>
            <p:ph type="sldNum" sz="quarter" idx="4"/>
          </p:nvPr>
        </p:nvSpPr>
        <p:spPr bwMode="auto">
          <a:xfrm>
            <a:off x="6553729" y="6245225"/>
            <a:ext cx="2132542"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fontAlgn="base">
              <a:spcBef>
                <a:spcPct val="0"/>
              </a:spcBef>
              <a:spcAft>
                <a:spcPct val="0"/>
              </a:spcAft>
              <a:defRPr/>
            </a:pPr>
            <a:fld id="{358E4A89-0750-4CA9-960E-877F5CE3945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23592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729" y="274638"/>
            <a:ext cx="82285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57729" y="1600201"/>
            <a:ext cx="822854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457729" y="6245225"/>
            <a:ext cx="2132542"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3" name="Rectangle 5"/>
          <p:cNvSpPr>
            <a:spLocks noGrp="1" noChangeArrowheads="1"/>
          </p:cNvSpPr>
          <p:nvPr>
            <p:ph type="ftr" sz="quarter" idx="3"/>
          </p:nvPr>
        </p:nvSpPr>
        <p:spPr bwMode="auto">
          <a:xfrm>
            <a:off x="3124729" y="6245225"/>
            <a:ext cx="2894542"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4" name="Rectangle 6"/>
          <p:cNvSpPr>
            <a:spLocks noGrp="1" noChangeArrowheads="1"/>
          </p:cNvSpPr>
          <p:nvPr>
            <p:ph type="sldNum" sz="quarter" idx="4"/>
          </p:nvPr>
        </p:nvSpPr>
        <p:spPr bwMode="auto">
          <a:xfrm>
            <a:off x="6553729" y="6245225"/>
            <a:ext cx="2132542"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fontAlgn="base">
              <a:spcBef>
                <a:spcPct val="0"/>
              </a:spcBef>
              <a:spcAft>
                <a:spcPct val="0"/>
              </a:spcAft>
              <a:defRPr/>
            </a:pPr>
            <a:fld id="{358E4A89-0750-4CA9-960E-877F5CE3945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850200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audio" Target="file:///C:\Users\User\Downloads\4.mp3" TargetMode="External"/><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audio" Target="file:///C:\Users\User\Downloads\c3+4.mp3" TargetMode="External"/><Relationship Id="rId6" Type="http://schemas.openxmlformats.org/officeDocument/2006/relationships/image" Target="../media/image19.png"/><Relationship Id="rId5" Type="http://schemas.openxmlformats.org/officeDocument/2006/relationships/image" Target="../media/image17.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png"/><Relationship Id="rId1" Type="http://schemas.openxmlformats.org/officeDocument/2006/relationships/slideLayout" Target="../slideLayouts/slideLayout36.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9.png"/><Relationship Id="rId5" Type="http://schemas.openxmlformats.org/officeDocument/2006/relationships/image" Target="../media/image22.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audio" Target="file:///C:\Users\User\Downloads\NGHE%20MAU%20CHAO%20NG%20B%20M%20DEN.mp3" TargetMode="External"/><Relationship Id="rId5" Type="http://schemas.openxmlformats.org/officeDocument/2006/relationships/image" Target="../media/image16.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9.png"/><Relationship Id="rId5" Type="http://schemas.openxmlformats.org/officeDocument/2006/relationships/image" Target="../media/image24.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audio" Target="file:///C:\Users\User\Downloads\2.mp3"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audio" Target="file:///C:\Users\User\Downloads\c1+2.mp3" TargetMode="External"/><Relationship Id="rId6" Type="http://schemas.openxmlformats.org/officeDocument/2006/relationships/image" Target="../media/image14.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audio" Target="file:///C:\Users\User\Downloads\3.mp3" TargetMode="Externa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03062"/>
            <a:ext cx="9117461" cy="36643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7" y="298303"/>
            <a:ext cx="9117460" cy="2070140"/>
          </a:xfrm>
          <a:prstGeom prst="rect">
            <a:avLst/>
          </a:prstGeom>
        </p:spPr>
      </p:pic>
      <p:sp>
        <p:nvSpPr>
          <p:cNvPr id="11" name="Rectangle 5"/>
          <p:cNvSpPr>
            <a:spLocks noChangeArrowheads="1"/>
          </p:cNvSpPr>
          <p:nvPr/>
        </p:nvSpPr>
        <p:spPr bwMode="auto">
          <a:xfrm>
            <a:off x="4724400" y="1175340"/>
            <a:ext cx="4198738" cy="95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prstTxWarp prst="textCanUp">
              <a:avLst/>
            </a:prstTxWarp>
            <a:spAutoFit/>
          </a:bodyPr>
          <a:lstStyle/>
          <a:p>
            <a:pPr eaLnBrk="1" hangingPunct="1"/>
            <a:r>
              <a:rPr lang="en-US" sz="4000" b="1" dirty="0">
                <a:solidFill>
                  <a:srgbClr val="FF0000"/>
                </a:solidFill>
                <a:cs typeface="Times New Roman" pitchFamily="18" charset="0"/>
              </a:rPr>
              <a:t>VÒNG TAY BÈ BẠN</a:t>
            </a:r>
          </a:p>
        </p:txBody>
      </p:sp>
      <p:pic>
        <p:nvPicPr>
          <p:cNvPr id="7" name="Picture 4" descr="Phòng Giáo Dục Và Đào Tạo quận Thanh Xuân"/>
          <p:cNvPicPr>
            <a:picLocks noChangeAspect="1" noChangeArrowheads="1"/>
          </p:cNvPicPr>
          <p:nvPr/>
        </p:nvPicPr>
        <p:blipFill>
          <a:blip r:embed="rId4">
            <a:lum contrast="20000"/>
            <a:extLst>
              <a:ext uri="{28A0092B-C50C-407E-A947-70E740481C1C}">
                <a14:useLocalDpi xmlns:a14="http://schemas.microsoft.com/office/drawing/2010/main" val="0"/>
              </a:ext>
            </a:extLst>
          </a:blip>
          <a:srcRect l="40891" t="17908" r="42033" b="58296"/>
          <a:stretch>
            <a:fillRect/>
          </a:stretch>
        </p:blipFill>
        <p:spPr bwMode="auto">
          <a:xfrm>
            <a:off x="6624895" y="2133600"/>
            <a:ext cx="2489797" cy="117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05200" y="6096000"/>
            <a:ext cx="281940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GV: TRẦN THỊ LOAN</a:t>
            </a:r>
            <a:endParaRPr lang="en-US"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1" y="634"/>
            <a:ext cx="9144001" cy="59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TRƯỜNG TIỂU HỌC XUÂN YÊN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045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6393" name="Picture 12" descr="D:\GIÁO ÁN 1 2020-2021\HÌNH SOẠN GIÁO ÁN\Học hát\CHAO NGUOI BAN MOI DEN\Picture1 - Copy (5).jpg"/>
          <p:cNvPicPr>
            <a:picLocks noChangeAspect="1" noChangeArrowheads="1"/>
          </p:cNvPicPr>
          <p:nvPr/>
        </p:nvPicPr>
        <p:blipFill>
          <a:blip r:embed="rId4">
            <a:extLst>
              <a:ext uri="{28A0092B-C50C-407E-A947-70E740481C1C}">
                <a14:useLocalDpi xmlns:a14="http://schemas.microsoft.com/office/drawing/2010/main" val="0"/>
              </a:ext>
            </a:extLst>
          </a:blip>
          <a:srcRect b="16000"/>
          <a:stretch>
            <a:fillRect/>
          </a:stretch>
        </p:blipFill>
        <p:spPr bwMode="auto">
          <a:xfrm>
            <a:off x="1403649" y="1964366"/>
            <a:ext cx="6480720" cy="118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3"/>
          <p:cNvSpPr>
            <a:spLocks noChangeArrowheads="1"/>
          </p:cNvSpPr>
          <p:nvPr/>
        </p:nvSpPr>
        <p:spPr bwMode="auto">
          <a:xfrm>
            <a:off x="3769186" y="706438"/>
            <a:ext cx="162586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Câu 4 </a:t>
            </a:r>
          </a:p>
        </p:txBody>
      </p:sp>
      <p:pic>
        <p:nvPicPr>
          <p:cNvPr id="5" name="4.mp3">
            <a:hlinkClick r:id="" action="ppaction://media"/>
          </p:cNvPr>
          <p:cNvPicPr>
            <a:picLocks noRot="1" noChangeAspect="1"/>
          </p:cNvPicPr>
          <p:nvPr>
            <a:audioFile r:link="rId1"/>
          </p:nvPr>
        </p:nvPicPr>
        <p:blipFill>
          <a:blip r:embed="rId5"/>
          <a:stretch>
            <a:fillRect/>
          </a:stretch>
        </p:blipFill>
        <p:spPr>
          <a:xfrm>
            <a:off x="1371600" y="685800"/>
            <a:ext cx="762000" cy="762000"/>
          </a:xfrm>
          <a:prstGeom prst="rect">
            <a:avLst/>
          </a:prstGeom>
        </p:spPr>
      </p:pic>
    </p:spTree>
    <p:extLst>
      <p:ext uri="{BB962C8B-B14F-4D97-AF65-F5344CB8AC3E}">
        <p14:creationId xmlns:p14="http://schemas.microsoft.com/office/powerpoint/2010/main" val="14372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7451990" y="3716338"/>
            <a:ext cx="1008063" cy="628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4291" tIns="57145" rIns="114291" bIns="57145" anchor="ctr"/>
          <a:lstStyle/>
          <a:p>
            <a:pPr algn="ctr" eaLnBrk="0" fontAlgn="base" hangingPunct="0">
              <a:spcBef>
                <a:spcPct val="0"/>
              </a:spcBef>
              <a:spcAft>
                <a:spcPct val="0"/>
              </a:spcAft>
              <a:defRPr/>
            </a:pPr>
            <a:endParaRPr lang="en-US">
              <a:solidFill>
                <a:srgbClr val="FFFFFF"/>
              </a:solidFill>
            </a:endParaRPr>
          </a:p>
        </p:txBody>
      </p:sp>
      <p:sp>
        <p:nvSpPr>
          <p:cNvPr id="17413" name="Rectangle 3"/>
          <p:cNvSpPr>
            <a:spLocks noChangeArrowheads="1"/>
          </p:cNvSpPr>
          <p:nvPr/>
        </p:nvSpPr>
        <p:spPr bwMode="auto">
          <a:xfrm>
            <a:off x="3491880" y="761556"/>
            <a:ext cx="2474482" cy="60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algn="ctr" fontAlgn="base">
              <a:spcBef>
                <a:spcPct val="0"/>
              </a:spcBef>
              <a:spcAft>
                <a:spcPct val="0"/>
              </a:spcAft>
            </a:pPr>
            <a:r>
              <a:rPr lang="en-US" sz="3200" b="1">
                <a:solidFill>
                  <a:srgbClr val="FF0000"/>
                </a:solidFill>
                <a:latin typeface="Times New Roman" pitchFamily="18" charset="0"/>
                <a:cs typeface="Times New Roman" pitchFamily="18" charset="0"/>
              </a:rPr>
              <a:t>Câu 3 + 4 </a:t>
            </a:r>
          </a:p>
        </p:txBody>
      </p:sp>
      <p:pic>
        <p:nvPicPr>
          <p:cNvPr id="17418" name="Picture 13" descr="D:\GIÁO ÁN 1 2020-2021\HÌNH SOẠN GIÁO ÁN\Học hát\CHAO NGUOI BAN MOI DEN\Picture1 - Copy (4).jpg"/>
          <p:cNvPicPr>
            <a:picLocks noChangeAspect="1" noChangeArrowheads="1"/>
          </p:cNvPicPr>
          <p:nvPr/>
        </p:nvPicPr>
        <p:blipFill>
          <a:blip r:embed="rId4">
            <a:extLst>
              <a:ext uri="{28A0092B-C50C-407E-A947-70E740481C1C}">
                <a14:useLocalDpi xmlns:a14="http://schemas.microsoft.com/office/drawing/2010/main" val="0"/>
              </a:ext>
            </a:extLst>
          </a:blip>
          <a:srcRect t="4256" b="17021"/>
          <a:stretch>
            <a:fillRect/>
          </a:stretch>
        </p:blipFill>
        <p:spPr bwMode="auto">
          <a:xfrm>
            <a:off x="1387593" y="1544728"/>
            <a:ext cx="6458626" cy="10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2" descr="D:\GIÁO ÁN 1 2020-2021\HÌNH SOẠN GIÁO ÁN\Học hát\CHAO NGUOI BAN MOI DEN\Picture1 - Copy (5).jpg"/>
          <p:cNvPicPr>
            <a:picLocks noChangeAspect="1" noChangeArrowheads="1"/>
          </p:cNvPicPr>
          <p:nvPr/>
        </p:nvPicPr>
        <p:blipFill>
          <a:blip r:embed="rId5">
            <a:extLst>
              <a:ext uri="{28A0092B-C50C-407E-A947-70E740481C1C}">
                <a14:useLocalDpi xmlns:a14="http://schemas.microsoft.com/office/drawing/2010/main" val="0"/>
              </a:ext>
            </a:extLst>
          </a:blip>
          <a:srcRect b="16000"/>
          <a:stretch>
            <a:fillRect/>
          </a:stretch>
        </p:blipFill>
        <p:spPr bwMode="auto">
          <a:xfrm>
            <a:off x="1218282" y="2820345"/>
            <a:ext cx="6627937" cy="121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3+4.mp3">
            <a:hlinkClick r:id="" action="ppaction://media"/>
          </p:cNvPr>
          <p:cNvPicPr>
            <a:picLocks noRot="1" noChangeAspect="1"/>
          </p:cNvPicPr>
          <p:nvPr>
            <a:audioFile r:link="rId1"/>
          </p:nvPr>
        </p:nvPicPr>
        <p:blipFill>
          <a:blip r:embed="rId6"/>
          <a:stretch>
            <a:fillRect/>
          </a:stretch>
        </p:blipFill>
        <p:spPr>
          <a:xfrm>
            <a:off x="1371600" y="762000"/>
            <a:ext cx="762000" cy="762000"/>
          </a:xfrm>
          <a:prstGeom prst="rect">
            <a:avLst/>
          </a:prstGeom>
        </p:spPr>
      </p:pic>
    </p:spTree>
    <p:extLst>
      <p:ext uri="{BB962C8B-B14F-4D97-AF65-F5344CB8AC3E}">
        <p14:creationId xmlns:p14="http://schemas.microsoft.com/office/powerpoint/2010/main" val="2774545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3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18434" name="Picture 14" descr="D:\GIÁO ÁN 1 2020-2021\HÌNH SOẠN GIÁO ÁN\Học hát\CHAO NGUOI BAN MOI DEN\Chào người bạn mới đến - Copy.jpg"/>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r="4546" b="10301"/>
          <a:stretch>
            <a:fillRect/>
          </a:stretch>
        </p:blipFill>
        <p:spPr bwMode="auto">
          <a:xfrm>
            <a:off x="1295400" y="1484784"/>
            <a:ext cx="6480720" cy="53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a:spLocks noChangeArrowheads="1"/>
          </p:cNvSpPr>
          <p:nvPr/>
        </p:nvSpPr>
        <p:spPr bwMode="auto">
          <a:xfrm>
            <a:off x="1981200" y="736077"/>
            <a:ext cx="5328592" cy="65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fontAlgn="base">
              <a:spcBef>
                <a:spcPct val="0"/>
              </a:spcBef>
              <a:spcAft>
                <a:spcPct val="0"/>
              </a:spcAft>
            </a:pPr>
            <a:r>
              <a:rPr lang="en-US" sz="3500" b="1" dirty="0" err="1">
                <a:solidFill>
                  <a:srgbClr val="FF0000"/>
                </a:solidFill>
                <a:latin typeface="Times New Roman" pitchFamily="18" charset="0"/>
                <a:cs typeface="Times New Roman" pitchFamily="18" charset="0"/>
              </a:rPr>
              <a:t>Cả</a:t>
            </a:r>
            <a:r>
              <a:rPr lang="en-US" sz="3500" b="1" dirty="0">
                <a:solidFill>
                  <a:srgbClr val="FF0000"/>
                </a:solidFill>
                <a:latin typeface="Times New Roman" pitchFamily="18" charset="0"/>
                <a:cs typeface="Times New Roman" pitchFamily="18" charset="0"/>
              </a:rPr>
              <a:t> </a:t>
            </a:r>
            <a:r>
              <a:rPr lang="en-US" sz="3500" b="1" dirty="0" err="1" smtClean="0">
                <a:solidFill>
                  <a:srgbClr val="FF0000"/>
                </a:solidFill>
                <a:latin typeface="Times New Roman" pitchFamily="18" charset="0"/>
                <a:cs typeface="Times New Roman" pitchFamily="18" charset="0"/>
              </a:rPr>
              <a:t>bài</a:t>
            </a:r>
            <a:r>
              <a:rPr lang="en-US" sz="3500" b="1" dirty="0" smtClean="0">
                <a:solidFill>
                  <a:srgbClr val="FF0000"/>
                </a:solidFill>
                <a:latin typeface="Times New Roman" pitchFamily="18" charset="0"/>
                <a:cs typeface="Times New Roman" pitchFamily="18" charset="0"/>
              </a:rPr>
              <a:t> </a:t>
            </a:r>
            <a:r>
              <a:rPr lang="en-US" sz="3500" b="1" dirty="0" err="1" smtClean="0">
                <a:solidFill>
                  <a:srgbClr val="FF0000"/>
                </a:solidFill>
                <a:latin typeface="Times New Roman" pitchFamily="18" charset="0"/>
                <a:cs typeface="Times New Roman" pitchFamily="18" charset="0"/>
              </a:rPr>
              <a:t>với</a:t>
            </a:r>
            <a:r>
              <a:rPr lang="en-US" sz="3500" b="1" dirty="0" smtClean="0">
                <a:solidFill>
                  <a:srgbClr val="FF0000"/>
                </a:solidFill>
                <a:latin typeface="Times New Roman" pitchFamily="18" charset="0"/>
                <a:cs typeface="Times New Roman" pitchFamily="18" charset="0"/>
              </a:rPr>
              <a:t> </a:t>
            </a:r>
            <a:r>
              <a:rPr lang="en-US" sz="3500" b="1" dirty="0" err="1" smtClean="0">
                <a:solidFill>
                  <a:srgbClr val="FF0000"/>
                </a:solidFill>
                <a:latin typeface="Times New Roman" pitchFamily="18" charset="0"/>
                <a:cs typeface="Times New Roman" pitchFamily="18" charset="0"/>
              </a:rPr>
              <a:t>các</a:t>
            </a:r>
            <a:r>
              <a:rPr lang="en-US" sz="3500" b="1" dirty="0" smtClean="0">
                <a:solidFill>
                  <a:srgbClr val="FF0000"/>
                </a:solidFill>
                <a:latin typeface="Times New Roman" pitchFamily="18" charset="0"/>
                <a:cs typeface="Times New Roman" pitchFamily="18" charset="0"/>
              </a:rPr>
              <a:t> </a:t>
            </a:r>
            <a:r>
              <a:rPr lang="en-US" sz="3500" b="1" dirty="0" err="1" smtClean="0">
                <a:solidFill>
                  <a:srgbClr val="FF0000"/>
                </a:solidFill>
                <a:latin typeface="Times New Roman" pitchFamily="18" charset="0"/>
                <a:cs typeface="Times New Roman" pitchFamily="18" charset="0"/>
              </a:rPr>
              <a:t>hình</a:t>
            </a:r>
            <a:r>
              <a:rPr lang="en-US" sz="3500" b="1" dirty="0" smtClean="0">
                <a:solidFill>
                  <a:srgbClr val="FF0000"/>
                </a:solidFill>
                <a:latin typeface="Times New Roman" pitchFamily="18" charset="0"/>
                <a:cs typeface="Times New Roman" pitchFamily="18" charset="0"/>
              </a:rPr>
              <a:t> </a:t>
            </a:r>
            <a:r>
              <a:rPr lang="en-US" sz="3500" b="1" dirty="0" err="1" smtClean="0">
                <a:solidFill>
                  <a:srgbClr val="FF0000"/>
                </a:solidFill>
                <a:latin typeface="Times New Roman" pitchFamily="18" charset="0"/>
                <a:cs typeface="Times New Roman" pitchFamily="18" charset="0"/>
              </a:rPr>
              <a:t>Thức</a:t>
            </a:r>
            <a:endParaRPr lang="en-US" sz="3500" b="1" dirty="0">
              <a:solidFill>
                <a:srgbClr val="FF0000"/>
              </a:solidFill>
              <a:latin typeface="Times New Roman" pitchFamily="18" charset="0"/>
              <a:cs typeface="Times New Roman" pitchFamily="18" charset="0"/>
            </a:endParaRPr>
          </a:p>
        </p:txBody>
      </p:sp>
      <p:pic>
        <p:nvPicPr>
          <p:cNvPr id="2" name="Chào người bạn mới đến nhạc lời chuẩn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47800" y="1484784"/>
            <a:ext cx="1981200" cy="876300"/>
          </a:xfrm>
          <a:prstGeom prst="rect">
            <a:avLst/>
          </a:prstGeom>
        </p:spPr>
      </p:pic>
    </p:spTree>
    <p:extLst>
      <p:ext uri="{BB962C8B-B14F-4D97-AF65-F5344CB8AC3E}">
        <p14:creationId xmlns:p14="http://schemas.microsoft.com/office/powerpoint/2010/main" val="274375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bldLst>
      <p:bldP spid="1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945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650751" y="5440878"/>
            <a:ext cx="1549177" cy="127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412323"/>
            <a:ext cx="1800200" cy="11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971600" y="1988840"/>
            <a:ext cx="7290856" cy="13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algn="ctr" fontAlgn="base">
              <a:spcBef>
                <a:spcPct val="0"/>
              </a:spcBef>
              <a:spcAft>
                <a:spcPct val="0"/>
              </a:spcAft>
            </a:pPr>
            <a:r>
              <a:rPr lang="en-US" sz="4000" b="1">
                <a:solidFill>
                  <a:srgbClr val="0000FF"/>
                </a:solidFill>
                <a:latin typeface="Times New Roman" pitchFamily="18" charset="0"/>
                <a:cs typeface="Times New Roman" pitchFamily="18" charset="0"/>
              </a:rPr>
              <a:t>HÁT KẾT </a:t>
            </a:r>
            <a:r>
              <a:rPr lang="en-US" sz="4000" b="1" smtClean="0">
                <a:solidFill>
                  <a:srgbClr val="0000FF"/>
                </a:solidFill>
                <a:latin typeface="Times New Roman" pitchFamily="18" charset="0"/>
                <a:cs typeface="Times New Roman" pitchFamily="18" charset="0"/>
              </a:rPr>
              <a:t>HỢP VỚI CÁC HÌNH THỨC KHÁC</a:t>
            </a:r>
            <a:endParaRPr lang="en-US" sz="40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09735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20482" name="Picture 9" descr="D:\GIÁO ÁN 1 2020-2021\HÌNH SOẠN GIÁO ÁN\Học hát\CHAO NGUOI BAN MOI DEN\Picture1 - Copy - Cop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228717"/>
            <a:ext cx="6365165" cy="562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75520" y="767052"/>
            <a:ext cx="5472608" cy="461665"/>
          </a:xfrm>
          <a:prstGeom prst="rect">
            <a:avLst/>
          </a:prstGeom>
          <a:noFill/>
        </p:spPr>
        <p:txBody>
          <a:bodyPr wrap="square" rtlCol="0">
            <a:spAutoFit/>
          </a:bodyPr>
          <a:lstStyle/>
          <a:p>
            <a:r>
              <a:rPr lang="en-US" sz="2400" smtClean="0">
                <a:solidFill>
                  <a:srgbClr val="FF0000"/>
                </a:solidFill>
              </a:rPr>
              <a:t>Hát vỗ tay theo nhịp với các hình thức</a:t>
            </a:r>
            <a:endParaRPr lang="en-US" sz="2400">
              <a:solidFill>
                <a:srgbClr val="FF0000"/>
              </a:solidFill>
            </a:endParaRPr>
          </a:p>
        </p:txBody>
      </p:sp>
      <p:pic>
        <p:nvPicPr>
          <p:cNvPr id="3" name="Chào người bạn mới đến nhạc lời chuẩn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6200" y="2209800"/>
            <a:ext cx="8915400" cy="4572000"/>
          </a:xfrm>
          <a:prstGeom prst="rect">
            <a:avLst/>
          </a:prstGeom>
        </p:spPr>
      </p:pic>
    </p:spTree>
    <p:extLst>
      <p:ext uri="{BB962C8B-B14F-4D97-AF65-F5344CB8AC3E}">
        <p14:creationId xmlns:p14="http://schemas.microsoft.com/office/powerpoint/2010/main" val="237397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70406" y="767051"/>
            <a:ext cx="5748808" cy="461665"/>
          </a:xfrm>
          <a:prstGeom prst="rect">
            <a:avLst/>
          </a:prstGeom>
          <a:noFill/>
        </p:spPr>
        <p:txBody>
          <a:bodyPr wrap="square" rtlCol="0">
            <a:spAutoFit/>
          </a:bodyPr>
          <a:lstStyle/>
          <a:p>
            <a:r>
              <a:rPr lang="en-US" sz="2400" smtClean="0">
                <a:solidFill>
                  <a:srgbClr val="FF0000"/>
                </a:solidFill>
              </a:rPr>
              <a:t>Hát vỗ tay theo phách với các hình thức</a:t>
            </a:r>
            <a:endParaRPr lang="en-US" sz="2400">
              <a:solidFill>
                <a:srgbClr val="FF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1412776"/>
            <a:ext cx="6480720" cy="5445224"/>
          </a:xfrm>
          <a:prstGeom prst="rect">
            <a:avLst/>
          </a:prstGeom>
        </p:spPr>
      </p:pic>
      <p:pic>
        <p:nvPicPr>
          <p:cNvPr id="6" name="NGHE MAU CHAO NG B M DEN.mp3">
            <a:hlinkClick r:id="" action="ppaction://media"/>
          </p:cNvPr>
          <p:cNvPicPr>
            <a:picLocks noRot="1" noChangeAspect="1"/>
          </p:cNvPicPr>
          <p:nvPr>
            <a:audioFile r:link="rId1"/>
          </p:nvPr>
        </p:nvPicPr>
        <p:blipFill>
          <a:blip r:embed="rId5"/>
          <a:stretch>
            <a:fillRect/>
          </a:stretch>
        </p:blipFill>
        <p:spPr>
          <a:xfrm>
            <a:off x="1447800" y="1143000"/>
            <a:ext cx="1066800" cy="1066800"/>
          </a:xfrm>
          <a:prstGeom prst="rect">
            <a:avLst/>
          </a:prstGeom>
        </p:spPr>
      </p:pic>
    </p:spTree>
    <p:extLst>
      <p:ext uri="{BB962C8B-B14F-4D97-AF65-F5344CB8AC3E}">
        <p14:creationId xmlns:p14="http://schemas.microsoft.com/office/powerpoint/2010/main" val="136330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60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21506" name="Picture 2" descr="D:\GIÁO ÁN 1 2020-2021\HÌNH SOẠN GIÁO ÁN\Học hát\CHAO NGUOI BAN MOI DEN\Picture1 - Copy - Copy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9" y="1298258"/>
            <a:ext cx="6192688" cy="555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770406" y="767051"/>
            <a:ext cx="6113962" cy="461665"/>
          </a:xfrm>
          <a:prstGeom prst="rect">
            <a:avLst/>
          </a:prstGeom>
          <a:noFill/>
        </p:spPr>
        <p:txBody>
          <a:bodyPr wrap="square" rtlCol="0">
            <a:spAutoFit/>
          </a:bodyPr>
          <a:lstStyle/>
          <a:p>
            <a:r>
              <a:rPr lang="en-US" sz="2400" smtClean="0">
                <a:solidFill>
                  <a:srgbClr val="FF0000"/>
                </a:solidFill>
              </a:rPr>
              <a:t>Hát với vận động cơ thể với các hình thức</a:t>
            </a:r>
            <a:endParaRPr lang="en-US" sz="2400">
              <a:solidFill>
                <a:srgbClr val="FF0000"/>
              </a:solidFill>
            </a:endParaRPr>
          </a:p>
        </p:txBody>
      </p:sp>
      <p:pic>
        <p:nvPicPr>
          <p:cNvPr id="2" name="Chào người bạn mới đến nhạc lời chuẩn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03649" y="1335772"/>
            <a:ext cx="1295400" cy="800100"/>
          </a:xfrm>
          <a:prstGeom prst="rect">
            <a:avLst/>
          </a:prstGeom>
        </p:spPr>
      </p:pic>
    </p:spTree>
    <p:extLst>
      <p:ext uri="{BB962C8B-B14F-4D97-AF65-F5344CB8AC3E}">
        <p14:creationId xmlns:p14="http://schemas.microsoft.com/office/powerpoint/2010/main" val="2887119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4" name="CHAO NG B MOI DEN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361625" y="5733256"/>
            <a:ext cx="609600" cy="609600"/>
          </a:xfrm>
          <a:prstGeom prst="rect">
            <a:avLst/>
          </a:prstGeom>
        </p:spPr>
      </p:pic>
    </p:spTree>
    <p:extLst>
      <p:ext uri="{BB962C8B-B14F-4D97-AF65-F5344CB8AC3E}">
        <p14:creationId xmlns:p14="http://schemas.microsoft.com/office/powerpoint/2010/main" val="1006451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4108" name="Text Box 26"/>
          <p:cNvSpPr txBox="1">
            <a:spLocks noChangeArrowheads="1"/>
          </p:cNvSpPr>
          <p:nvPr/>
        </p:nvSpPr>
        <p:spPr bwMode="gray">
          <a:xfrm>
            <a:off x="1322900" y="1555051"/>
            <a:ext cx="6435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0" fontAlgn="base" hangingPunct="0">
              <a:spcBef>
                <a:spcPct val="0"/>
              </a:spcBef>
              <a:spcAft>
                <a:spcPct val="0"/>
              </a:spcAft>
            </a:pPr>
            <a:r>
              <a:rPr lang="en-US" sz="2800" b="1">
                <a:solidFill>
                  <a:srgbClr val="0000FF"/>
                </a:solidFill>
                <a:cs typeface="Times New Roman" pitchFamily="18" charset="0"/>
              </a:rPr>
              <a:t>TRÒ CHƠI </a:t>
            </a:r>
            <a:r>
              <a:rPr lang="en-US" sz="2800" b="1">
                <a:solidFill>
                  <a:srgbClr val="FF0000"/>
                </a:solidFill>
                <a:cs typeface="Times New Roman" pitchFamily="18" charset="0"/>
              </a:rPr>
              <a:t>“BÔNG HOA TẶNG BẠN”</a:t>
            </a:r>
          </a:p>
        </p:txBody>
      </p:sp>
      <p:sp>
        <p:nvSpPr>
          <p:cNvPr id="4119" name="AutoShape 151" descr="Kết quả hình ảnh cho rong rắn lên mấy"/>
          <p:cNvSpPr>
            <a:spLocks noChangeAspect="1" noChangeArrowheads="1"/>
          </p:cNvSpPr>
          <p:nvPr/>
        </p:nvSpPr>
        <p:spPr bwMode="auto">
          <a:xfrm>
            <a:off x="4541574" y="-144463"/>
            <a:ext cx="305593"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Times New Roman" pitchFamily="18" charset="0"/>
            </a:endParaRPr>
          </a:p>
        </p:txBody>
      </p:sp>
      <p:sp>
        <p:nvSpPr>
          <p:cNvPr id="104" name="Text Box 26"/>
          <p:cNvSpPr txBox="1">
            <a:spLocks noChangeArrowheads="1"/>
          </p:cNvSpPr>
          <p:nvPr/>
        </p:nvSpPr>
        <p:spPr bwMode="gray">
          <a:xfrm>
            <a:off x="1403648" y="2276872"/>
            <a:ext cx="64087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just" eaLnBrk="0" fontAlgn="base" hangingPunct="0">
              <a:spcBef>
                <a:spcPct val="0"/>
              </a:spcBef>
              <a:spcAft>
                <a:spcPct val="0"/>
              </a:spcAft>
            </a:pPr>
            <a:r>
              <a:rPr lang="en-US" sz="2400" b="1">
                <a:solidFill>
                  <a:srgbClr val="0000FF"/>
                </a:solidFill>
                <a:cs typeface="Times New Roman" pitchFamily="18" charset="0"/>
              </a:rPr>
              <a:t>Thể lệ: </a:t>
            </a:r>
            <a:r>
              <a:rPr lang="en-US" sz="2400">
                <a:solidFill>
                  <a:srgbClr val="000000"/>
                </a:solidFill>
                <a:cs typeface="Times New Roman" pitchFamily="18" charset="0"/>
              </a:rPr>
              <a:t>HS vừa </a:t>
            </a:r>
            <a:r>
              <a:rPr lang="en-US" sz="2400" smtClean="0">
                <a:solidFill>
                  <a:srgbClr val="000000"/>
                </a:solidFill>
                <a:cs typeface="Times New Roman" pitchFamily="18" charset="0"/>
              </a:rPr>
              <a:t>hát bài </a:t>
            </a:r>
            <a:r>
              <a:rPr lang="en-US" sz="2400" smtClean="0">
                <a:solidFill>
                  <a:srgbClr val="FF0000"/>
                </a:solidFill>
                <a:cs typeface="Times New Roman" pitchFamily="18" charset="0"/>
              </a:rPr>
              <a:t>lớp 1 thân yêu </a:t>
            </a:r>
            <a:r>
              <a:rPr lang="en-US" sz="2400">
                <a:solidFill>
                  <a:srgbClr val="000000"/>
                </a:solidFill>
                <a:cs typeface="Times New Roman" pitchFamily="18" charset="0"/>
              </a:rPr>
              <a:t>vừa chuyền bông hoa cho đến hết bài. Người cuối cùng nhận hoa sẽ thực hiện yêu cầu “tặng hoa và gửi một lời chúc đến người bạn mình yêu thích nhất trong lớp” </a:t>
            </a:r>
            <a:endParaRPr lang="en-US" sz="2400" b="1">
              <a:solidFill>
                <a:srgbClr val="000000"/>
              </a:solidFill>
              <a:cs typeface="Times New Roman" pitchFamily="18" charset="0"/>
            </a:endParaRPr>
          </a:p>
        </p:txBody>
      </p:sp>
      <p:sp>
        <p:nvSpPr>
          <p:cNvPr id="2" name="TextBox 1"/>
          <p:cNvSpPr txBox="1"/>
          <p:nvPr/>
        </p:nvSpPr>
        <p:spPr>
          <a:xfrm>
            <a:off x="3347864" y="692696"/>
            <a:ext cx="3384376" cy="646331"/>
          </a:xfrm>
          <a:prstGeom prst="rect">
            <a:avLst/>
          </a:prstGeom>
          <a:noFill/>
        </p:spPr>
        <p:txBody>
          <a:bodyPr wrap="square" rtlCol="0">
            <a:spAutoFit/>
          </a:bodyPr>
          <a:lstStyle/>
          <a:p>
            <a:r>
              <a:rPr lang="en-US" sz="3600" b="1" smtClean="0">
                <a:solidFill>
                  <a:srgbClr val="002060"/>
                </a:solidFill>
              </a:rPr>
              <a:t>KHỞI ĐỘNG</a:t>
            </a:r>
            <a:endParaRPr lang="en-US" sz="3600" b="1">
              <a:solidFill>
                <a:srgbClr val="002060"/>
              </a:solidFill>
            </a:endParaRPr>
          </a:p>
        </p:txBody>
      </p:sp>
      <p:pic>
        <p:nvPicPr>
          <p:cNvPr id="3" name="Bài hát- Lớp một thân yêu (Âm nhạc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52600" y="24730"/>
            <a:ext cx="990600" cy="813469"/>
          </a:xfrm>
          <a:prstGeom prst="rect">
            <a:avLst/>
          </a:prstGeom>
        </p:spPr>
      </p:pic>
    </p:spTree>
    <p:extLst>
      <p:ext uri="{BB962C8B-B14F-4D97-AF65-F5344CB8AC3E}">
        <p14:creationId xmlns:p14="http://schemas.microsoft.com/office/powerpoint/2010/main" val="3590027941"/>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58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11560" y="32079"/>
            <a:ext cx="7704856" cy="2996952"/>
          </a:xfrm>
          <a:prstGeom prst="rect">
            <a:avLst/>
          </a:prstGeom>
          <a:noFill/>
        </p:spPr>
        <p:txBody>
          <a:bodyPr wrap="square" rtlCol="0">
            <a:prstTxWarp prst="textArchUpPour">
              <a:avLst/>
            </a:prstTxWarp>
            <a:spAutoFit/>
          </a:bodyPr>
          <a:lstStyle/>
          <a:p>
            <a:r>
              <a:rPr lang="en-US" sz="6600" smtClean="0">
                <a:solidFill>
                  <a:srgbClr val="002060"/>
                </a:solidFill>
              </a:rPr>
              <a:t>ÂM NHẠC 1</a:t>
            </a:r>
            <a:endParaRPr lang="en-US" sz="6600">
              <a:solidFill>
                <a:srgbClr val="002060"/>
              </a:solidFill>
            </a:endParaRPr>
          </a:p>
        </p:txBody>
      </p:sp>
      <p:sp>
        <p:nvSpPr>
          <p:cNvPr id="6" name="Rectangle 5"/>
          <p:cNvSpPr/>
          <p:nvPr/>
        </p:nvSpPr>
        <p:spPr>
          <a:xfrm>
            <a:off x="1066025" y="1989716"/>
            <a:ext cx="6984776" cy="517065"/>
          </a:xfrm>
          <a:prstGeom prst="rect">
            <a:avLst/>
          </a:prstGeom>
        </p:spPr>
        <p:txBody>
          <a:bodyPr wrap="square">
            <a:spAutoFit/>
          </a:bodyPr>
          <a:lstStyle/>
          <a:p>
            <a:pPr>
              <a:lnSpc>
                <a:spcPct val="115000"/>
              </a:lnSpc>
              <a:spcAft>
                <a:spcPts val="0"/>
              </a:spcAft>
            </a:pPr>
            <a:r>
              <a:rPr lang="en-US" b="1" dirty="0" smtClean="0">
                <a:solidFill>
                  <a:srgbClr val="FF0000"/>
                </a:solidFill>
                <a:effectLst/>
                <a:latin typeface="Times New Roman"/>
                <a:ea typeface="Calibri"/>
                <a:cs typeface="Times New Roman"/>
              </a:rPr>
              <a:t> </a:t>
            </a:r>
            <a:r>
              <a:rPr lang="en-US" sz="2400" b="1" dirty="0" smtClean="0">
                <a:solidFill>
                  <a:srgbClr val="FF0000"/>
                </a:solidFill>
                <a:effectLst/>
                <a:latin typeface="Times New Roman"/>
                <a:ea typeface="Calibri"/>
                <a:cs typeface="Times New Roman"/>
              </a:rPr>
              <a:t>HỌC HÁT </a:t>
            </a:r>
            <a:r>
              <a:rPr lang="en-US" sz="2400" b="1" dirty="0" smtClean="0">
                <a:solidFill>
                  <a:srgbClr val="FF0000"/>
                </a:solidFill>
                <a:effectLst/>
                <a:latin typeface="Times New Roman"/>
                <a:ea typeface="Calibri"/>
                <a:cs typeface="Times New Roman"/>
              </a:rPr>
              <a:t>BÀI: </a:t>
            </a:r>
            <a:r>
              <a:rPr lang="en-US" sz="2400" b="1" dirty="0" smtClean="0">
                <a:solidFill>
                  <a:srgbClr val="FF0000"/>
                </a:solidFill>
                <a:effectLst/>
                <a:latin typeface="Times New Roman"/>
                <a:ea typeface="Calibri"/>
                <a:cs typeface="Times New Roman"/>
              </a:rPr>
              <a:t>CHÀO NGƯỜI BẠN MỚI ĐẾN.</a:t>
            </a:r>
            <a:endParaRPr lang="en-US" sz="2400" dirty="0">
              <a:solidFill>
                <a:srgbClr val="FF0000"/>
              </a:solidFill>
              <a:ea typeface="Calibri"/>
              <a:cs typeface="Times New Roman"/>
            </a:endParaRPr>
          </a:p>
        </p:txBody>
      </p:sp>
      <p:sp>
        <p:nvSpPr>
          <p:cNvPr id="7" name="Rectangle 6"/>
          <p:cNvSpPr/>
          <p:nvPr/>
        </p:nvSpPr>
        <p:spPr>
          <a:xfrm>
            <a:off x="3729013" y="1300616"/>
            <a:ext cx="1548501" cy="689099"/>
          </a:xfrm>
          <a:prstGeom prst="rect">
            <a:avLst/>
          </a:prstGeom>
        </p:spPr>
        <p:txBody>
          <a:bodyPr wrap="none">
            <a:spAutoFit/>
          </a:bodyPr>
          <a:lstStyle/>
          <a:p>
            <a:pPr lvl="0" algn="ctr">
              <a:lnSpc>
                <a:spcPct val="115000"/>
              </a:lnSpc>
            </a:pPr>
            <a:r>
              <a:rPr lang="en-US" sz="3600" b="1">
                <a:solidFill>
                  <a:srgbClr val="000099"/>
                </a:solidFill>
                <a:latin typeface="Times New Roman"/>
                <a:ea typeface="Calibri"/>
                <a:cs typeface="Times New Roman"/>
              </a:rPr>
              <a:t>Tiết </a:t>
            </a:r>
            <a:r>
              <a:rPr lang="en-US" sz="3600" b="1" smtClean="0">
                <a:solidFill>
                  <a:srgbClr val="000099"/>
                </a:solidFill>
                <a:latin typeface="Times New Roman"/>
                <a:ea typeface="Calibri"/>
                <a:cs typeface="Times New Roman"/>
              </a:rPr>
              <a:t>13</a:t>
            </a:r>
            <a:endParaRPr lang="en-US" sz="3600">
              <a:solidFill>
                <a:prstClr val="black"/>
              </a:solidFill>
              <a:ea typeface="Calibri"/>
              <a:cs typeface="Times New Roman"/>
            </a:endParaRPr>
          </a:p>
        </p:txBody>
      </p:sp>
      <p:pic>
        <p:nvPicPr>
          <p:cNvPr id="8" name="Picture 4" descr="Phòng Giáo Dục Và Đào Tạo quận Thanh Xuân"/>
          <p:cNvPicPr>
            <a:picLocks noChangeAspect="1" noChangeArrowheads="1"/>
          </p:cNvPicPr>
          <p:nvPr/>
        </p:nvPicPr>
        <p:blipFill>
          <a:blip r:embed="rId3">
            <a:lum contrast="20000"/>
            <a:extLst>
              <a:ext uri="{28A0092B-C50C-407E-A947-70E740481C1C}">
                <a14:useLocalDpi xmlns:a14="http://schemas.microsoft.com/office/drawing/2010/main" val="0"/>
              </a:ext>
            </a:extLst>
          </a:blip>
          <a:srcRect l="40891" t="17908" r="42033" b="58296"/>
          <a:stretch>
            <a:fillRect/>
          </a:stretch>
        </p:blipFill>
        <p:spPr bwMode="auto">
          <a:xfrm>
            <a:off x="3939170" y="794244"/>
            <a:ext cx="1049637" cy="4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162097" y="2457608"/>
            <a:ext cx="2721194" cy="523220"/>
          </a:xfrm>
          <a:prstGeom prst="rect">
            <a:avLst/>
          </a:prstGeom>
        </p:spPr>
        <p:txBody>
          <a:bodyPr wrap="none">
            <a:spAutoFit/>
          </a:bodyPr>
          <a:lstStyle/>
          <a:p>
            <a:pPr lvl="0" fontAlgn="base">
              <a:spcBef>
                <a:spcPct val="0"/>
              </a:spcBef>
              <a:spcAft>
                <a:spcPct val="0"/>
              </a:spcAft>
            </a:pPr>
            <a:r>
              <a:rPr lang="en-US" sz="2800" i="1">
                <a:solidFill>
                  <a:srgbClr val="FF0000"/>
                </a:solidFill>
                <a:latin typeface="Times New Roman" pitchFamily="18" charset="0"/>
                <a:cs typeface="Times New Roman" pitchFamily="18" charset="0"/>
              </a:rPr>
              <a:t>Lương Bằng Vinh</a:t>
            </a:r>
          </a:p>
        </p:txBody>
      </p:sp>
    </p:spTree>
    <p:extLst>
      <p:ext uri="{BB962C8B-B14F-4D97-AF65-F5344CB8AC3E}">
        <p14:creationId xmlns:p14="http://schemas.microsoft.com/office/powerpoint/2010/main" val="1134356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3228664" y="1351102"/>
            <a:ext cx="2605410" cy="5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fontAlgn="base">
              <a:spcBef>
                <a:spcPct val="0"/>
              </a:spcBef>
              <a:spcAft>
                <a:spcPct val="0"/>
              </a:spcAft>
            </a:pPr>
            <a:r>
              <a:rPr lang="en-US" sz="3000" b="1">
                <a:solidFill>
                  <a:srgbClr val="FF0000"/>
                </a:solidFill>
                <a:latin typeface="Times New Roman" pitchFamily="18" charset="0"/>
                <a:cs typeface="Times New Roman" pitchFamily="18" charset="0"/>
              </a:rPr>
              <a:t>Nghe hát mẫu</a:t>
            </a:r>
          </a:p>
        </p:txBody>
      </p:sp>
      <p:pic>
        <p:nvPicPr>
          <p:cNvPr id="5" name="Picture 14" descr="D:\GIÁO ÁN 1 2020-2021\HÌNH SOẠN GIÁO ÁN\Học hát\CHAO NGUOI BAN MOI DEN\Chào người bạn mới đến - Copy.jpg"/>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r="4546" b="10301"/>
          <a:stretch>
            <a:fillRect/>
          </a:stretch>
        </p:blipFill>
        <p:spPr bwMode="auto">
          <a:xfrm>
            <a:off x="1336932" y="1928173"/>
            <a:ext cx="6480720" cy="424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488433" y="692696"/>
            <a:ext cx="237626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smtClean="0">
                <a:solidFill>
                  <a:srgbClr val="002060"/>
                </a:solidFill>
              </a:rPr>
              <a:t>DẠY HÁT</a:t>
            </a:r>
            <a:endParaRPr kumimoji="0" lang="en-US" sz="3600" b="1" i="0" u="none" strike="noStrike" kern="0" cap="none" spc="0" normalizeH="0" baseline="0" noProof="0" smtClean="0">
              <a:ln>
                <a:noFill/>
              </a:ln>
              <a:solidFill>
                <a:srgbClr val="002060"/>
              </a:solidFill>
              <a:effectLst/>
              <a:uLnTx/>
              <a:uFillTx/>
            </a:endParaRPr>
          </a:p>
        </p:txBody>
      </p:sp>
      <p:pic>
        <p:nvPicPr>
          <p:cNvPr id="3" name="Chào người bạn mới đến nhạc lời chuẩn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810628" y="672277"/>
            <a:ext cx="2007024" cy="1333500"/>
          </a:xfrm>
          <a:prstGeom prst="rect">
            <a:avLst/>
          </a:prstGeom>
        </p:spPr>
      </p:pic>
    </p:spTree>
    <p:extLst>
      <p:ext uri="{BB962C8B-B14F-4D97-AF65-F5344CB8AC3E}">
        <p14:creationId xmlns:p14="http://schemas.microsoft.com/office/powerpoint/2010/main" val="62597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video>
              <p:cMediaNode vol="80000">
                <p:cTn id="18" fill="hold" display="0">
                  <p:stCondLst>
                    <p:cond delay="indefinite"/>
                  </p:stCondLst>
                </p:cTn>
                <p:tgtEl>
                  <p:spTgt spid="3"/>
                </p:tgtEl>
              </p:cMediaNode>
            </p:video>
          </p:childTnLst>
        </p:cTn>
      </p:par>
    </p:tnLst>
    <p:bldLst>
      <p:bldP spid="4" grpId="0" autoUpdateAnimBg="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4"/>
          <p:cNvSpPr>
            <a:spLocks noChangeArrowheads="1"/>
          </p:cNvSpPr>
          <p:nvPr/>
        </p:nvSpPr>
        <p:spPr bwMode="auto">
          <a:xfrm>
            <a:off x="1475656" y="1518370"/>
            <a:ext cx="6480720" cy="288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eaLnBrk="0" fontAlgn="base" hangingPunct="0">
              <a:lnSpc>
                <a:spcPct val="150000"/>
              </a:lnSpc>
              <a:spcBef>
                <a:spcPct val="0"/>
              </a:spcBef>
              <a:spcAft>
                <a:spcPct val="0"/>
              </a:spcAft>
            </a:pPr>
            <a:r>
              <a:rPr lang="en-US" sz="2000" b="1" smtClean="0">
                <a:solidFill>
                  <a:srgbClr val="000000"/>
                </a:solidFill>
                <a:latin typeface="Times New Roman" pitchFamily="18" charset="0"/>
                <a:cs typeface="Times New Roman" pitchFamily="18" charset="0"/>
              </a:rPr>
              <a:t>Câu 1:Chào </a:t>
            </a:r>
            <a:r>
              <a:rPr lang="en-US" sz="2000" b="1">
                <a:solidFill>
                  <a:srgbClr val="000000"/>
                </a:solidFill>
                <a:latin typeface="Times New Roman" pitchFamily="18" charset="0"/>
                <a:cs typeface="Times New Roman" pitchFamily="18" charset="0"/>
              </a:rPr>
              <a:t>người bạn mới đến. Góp thêm một niềm vui</a:t>
            </a:r>
          </a:p>
          <a:p>
            <a:pPr eaLnBrk="0" fontAlgn="base" hangingPunct="0">
              <a:lnSpc>
                <a:spcPct val="150000"/>
              </a:lnSpc>
              <a:spcBef>
                <a:spcPct val="0"/>
              </a:spcBef>
              <a:spcAft>
                <a:spcPct val="0"/>
              </a:spcAft>
            </a:pPr>
            <a:r>
              <a:rPr lang="en-US" sz="2000" b="1" smtClean="0">
                <a:solidFill>
                  <a:srgbClr val="000000"/>
                </a:solidFill>
                <a:latin typeface="Times New Roman" pitchFamily="18" charset="0"/>
                <a:cs typeface="Times New Roman" pitchFamily="18" charset="0"/>
              </a:rPr>
              <a:t>Câu 2: Chào </a:t>
            </a:r>
            <a:r>
              <a:rPr lang="en-US" sz="2000" b="1">
                <a:solidFill>
                  <a:srgbClr val="000000"/>
                </a:solidFill>
                <a:latin typeface="Times New Roman" pitchFamily="18" charset="0"/>
                <a:cs typeface="Times New Roman" pitchFamily="18" charset="0"/>
              </a:rPr>
              <a:t>nụ cười dễ mến. Góp thêm cho cuộc đời</a:t>
            </a:r>
          </a:p>
          <a:p>
            <a:pPr eaLnBrk="0" fontAlgn="base" hangingPunct="0">
              <a:lnSpc>
                <a:spcPct val="150000"/>
              </a:lnSpc>
              <a:spcBef>
                <a:spcPct val="0"/>
              </a:spcBef>
              <a:spcAft>
                <a:spcPct val="0"/>
              </a:spcAft>
            </a:pPr>
            <a:r>
              <a:rPr lang="en-US" sz="2000" b="1" smtClean="0">
                <a:solidFill>
                  <a:srgbClr val="000000"/>
                </a:solidFill>
                <a:latin typeface="Times New Roman" pitchFamily="18" charset="0"/>
                <a:cs typeface="Times New Roman" pitchFamily="18" charset="0"/>
              </a:rPr>
              <a:t>Câu 3: Đến </a:t>
            </a:r>
            <a:r>
              <a:rPr lang="en-US" sz="2000" b="1">
                <a:solidFill>
                  <a:srgbClr val="000000"/>
                </a:solidFill>
                <a:latin typeface="Times New Roman" pitchFamily="18" charset="0"/>
                <a:cs typeface="Times New Roman" pitchFamily="18" charset="0"/>
              </a:rPr>
              <a:t>đây chơi đến đây vui là vườn hoa muôn </a:t>
            </a:r>
            <a:r>
              <a:rPr lang="en-US" sz="2000" b="1" smtClean="0">
                <a:solidFill>
                  <a:srgbClr val="000000"/>
                </a:solidFill>
                <a:latin typeface="Times New Roman" pitchFamily="18" charset="0"/>
                <a:cs typeface="Times New Roman" pitchFamily="18" charset="0"/>
              </a:rPr>
              <a:t>màu muôn </a:t>
            </a:r>
            <a:r>
              <a:rPr lang="en-US" sz="2000" b="1">
                <a:solidFill>
                  <a:srgbClr val="000000"/>
                </a:solidFill>
                <a:latin typeface="Times New Roman" pitchFamily="18" charset="0"/>
                <a:cs typeface="Times New Roman" pitchFamily="18" charset="0"/>
              </a:rPr>
              <a:t>sắc</a:t>
            </a:r>
          </a:p>
          <a:p>
            <a:pPr eaLnBrk="0" fontAlgn="base" hangingPunct="0">
              <a:lnSpc>
                <a:spcPct val="150000"/>
              </a:lnSpc>
              <a:spcBef>
                <a:spcPct val="0"/>
              </a:spcBef>
              <a:spcAft>
                <a:spcPct val="0"/>
              </a:spcAft>
            </a:pPr>
            <a:r>
              <a:rPr lang="en-US" sz="2000" b="1" smtClean="0">
                <a:solidFill>
                  <a:srgbClr val="000000"/>
                </a:solidFill>
                <a:latin typeface="Times New Roman" pitchFamily="18" charset="0"/>
                <a:cs typeface="Times New Roman" pitchFamily="18" charset="0"/>
              </a:rPr>
              <a:t>Câu 4: Đến </a:t>
            </a:r>
            <a:r>
              <a:rPr lang="en-US" sz="2000" b="1">
                <a:solidFill>
                  <a:srgbClr val="000000"/>
                </a:solidFill>
                <a:latin typeface="Times New Roman" pitchFamily="18" charset="0"/>
                <a:cs typeface="Times New Roman" pitchFamily="18" charset="0"/>
              </a:rPr>
              <a:t>đây chơi đến đây vui là bài ca thắm </a:t>
            </a:r>
            <a:r>
              <a:rPr lang="en-US" sz="2000" b="1" smtClean="0">
                <a:solidFill>
                  <a:srgbClr val="000000"/>
                </a:solidFill>
                <a:latin typeface="Times New Roman" pitchFamily="18" charset="0"/>
                <a:cs typeface="Times New Roman" pitchFamily="18" charset="0"/>
              </a:rPr>
              <a:t>thiết tình </a:t>
            </a:r>
            <a:r>
              <a:rPr lang="en-US" sz="2000" b="1">
                <a:solidFill>
                  <a:srgbClr val="000000"/>
                </a:solidFill>
                <a:latin typeface="Times New Roman" pitchFamily="18" charset="0"/>
                <a:cs typeface="Times New Roman" pitchFamily="18" charset="0"/>
              </a:rPr>
              <a:t>người</a:t>
            </a:r>
          </a:p>
        </p:txBody>
      </p:sp>
      <p:sp>
        <p:nvSpPr>
          <p:cNvPr id="2" name="Rectangle 1"/>
          <p:cNvSpPr/>
          <p:nvPr/>
        </p:nvSpPr>
        <p:spPr>
          <a:xfrm>
            <a:off x="2987824" y="836712"/>
            <a:ext cx="2958257" cy="553998"/>
          </a:xfrm>
          <a:prstGeom prst="rect">
            <a:avLst/>
          </a:prstGeom>
        </p:spPr>
        <p:txBody>
          <a:bodyPr wrap="square">
            <a:spAutoFit/>
          </a:bodyPr>
          <a:lstStyle/>
          <a:p>
            <a:pPr lvl="0" algn="ctr" eaLnBrk="0" fontAlgn="base" hangingPunct="0">
              <a:spcBef>
                <a:spcPct val="50000"/>
              </a:spcBef>
              <a:spcAft>
                <a:spcPct val="0"/>
              </a:spcAft>
            </a:pPr>
            <a:r>
              <a:rPr lang="en-US" sz="3000" b="1">
                <a:solidFill>
                  <a:srgbClr val="FF0000"/>
                </a:solidFill>
                <a:latin typeface="Times New Roman" pitchFamily="18" charset="0"/>
                <a:cs typeface="Times New Roman" pitchFamily="18" charset="0"/>
              </a:rPr>
              <a:t>ĐỌC LỜI CA</a:t>
            </a:r>
            <a:endParaRPr lang="en-US" sz="1700" b="1" i="1">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4078955"/>
            <a:ext cx="2945579" cy="2779045"/>
          </a:xfrm>
          <a:prstGeom prst="rect">
            <a:avLst/>
          </a:prstGeom>
        </p:spPr>
      </p:pic>
    </p:spTree>
    <p:extLst>
      <p:ext uri="{BB962C8B-B14F-4D97-AF65-F5344CB8AC3E}">
        <p14:creationId xmlns:p14="http://schemas.microsoft.com/office/powerpoint/2010/main" val="457818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3741476" y="1575665"/>
            <a:ext cx="162586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algn="ctr" fontAlgn="base">
              <a:spcBef>
                <a:spcPct val="0"/>
              </a:spcBef>
              <a:spcAft>
                <a:spcPct val="0"/>
              </a:spcAft>
            </a:pPr>
            <a:r>
              <a:rPr lang="en-US" sz="3600" b="1">
                <a:solidFill>
                  <a:srgbClr val="FF0000"/>
                </a:solidFill>
                <a:latin typeface="Times New Roman" pitchFamily="18" charset="0"/>
                <a:cs typeface="Times New Roman" pitchFamily="18" charset="0"/>
              </a:rPr>
              <a:t>Câu 1</a:t>
            </a:r>
          </a:p>
        </p:txBody>
      </p:sp>
      <p:sp>
        <p:nvSpPr>
          <p:cNvPr id="5" name="Rectangle 4"/>
          <p:cNvSpPr/>
          <p:nvPr/>
        </p:nvSpPr>
        <p:spPr>
          <a:xfrm>
            <a:off x="7451990" y="3716338"/>
            <a:ext cx="1008063" cy="628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4291" tIns="57145" rIns="114291" bIns="57145" anchor="ctr"/>
          <a:lstStyle/>
          <a:p>
            <a:pPr algn="ctr" eaLnBrk="0" fontAlgn="base" hangingPunct="0">
              <a:spcBef>
                <a:spcPct val="0"/>
              </a:spcBef>
              <a:spcAft>
                <a:spcPct val="0"/>
              </a:spcAft>
              <a:defRPr/>
            </a:pPr>
            <a:endParaRPr lang="en-US">
              <a:solidFill>
                <a:srgbClr val="FFFFFF"/>
              </a:solidFill>
            </a:endParaRPr>
          </a:p>
        </p:txBody>
      </p:sp>
      <p:sp>
        <p:nvSpPr>
          <p:cNvPr id="12293" name="Rectangle 6"/>
          <p:cNvSpPr>
            <a:spLocks noChangeArrowheads="1"/>
          </p:cNvSpPr>
          <p:nvPr/>
        </p:nvSpPr>
        <p:spPr bwMode="auto">
          <a:xfrm>
            <a:off x="2339753" y="1052736"/>
            <a:ext cx="5132082" cy="50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eaLnBrk="0" fontAlgn="base" hangingPunct="0">
              <a:lnSpc>
                <a:spcPct val="70000"/>
              </a:lnSpc>
              <a:spcBef>
                <a:spcPct val="50000"/>
              </a:spcBef>
              <a:spcAft>
                <a:spcPct val="0"/>
              </a:spcAft>
            </a:pPr>
            <a:r>
              <a:rPr lang="en-US" sz="3500" b="1">
                <a:solidFill>
                  <a:srgbClr val="002060"/>
                </a:solidFill>
                <a:latin typeface="Times New Roman" pitchFamily="18" charset="0"/>
                <a:cs typeface="Times New Roman" pitchFamily="18" charset="0"/>
              </a:rPr>
              <a:t>TẬP HÁT TỪNG CÂU</a:t>
            </a:r>
            <a:endParaRPr lang="en-US" sz="2000" b="1" i="1">
              <a:solidFill>
                <a:srgbClr val="002060"/>
              </a:solidFill>
              <a:latin typeface="Times New Roman" pitchFamily="18" charset="0"/>
              <a:cs typeface="Times New Roman" pitchFamily="18" charset="0"/>
            </a:endParaRPr>
          </a:p>
        </p:txBody>
      </p:sp>
      <p:pic>
        <p:nvPicPr>
          <p:cNvPr id="12299" name="Picture 13" descr="D:\GIÁO ÁN 1 2020-2021\HÌNH SOẠN GIÁO ÁN\Học hát\CHAO NGUOI BAN MOI DEN\Picture1 - Copy (2).jpg"/>
          <p:cNvPicPr>
            <a:picLocks noChangeAspect="1" noChangeArrowheads="1"/>
          </p:cNvPicPr>
          <p:nvPr/>
        </p:nvPicPr>
        <p:blipFill>
          <a:blip r:embed="rId3">
            <a:extLst>
              <a:ext uri="{28A0092B-C50C-407E-A947-70E740481C1C}">
                <a14:useLocalDpi xmlns:a14="http://schemas.microsoft.com/office/drawing/2010/main" val="0"/>
              </a:ext>
            </a:extLst>
          </a:blip>
          <a:srcRect t="11365" b="9091"/>
          <a:stretch>
            <a:fillRect/>
          </a:stretch>
        </p:blipFill>
        <p:spPr bwMode="auto">
          <a:xfrm>
            <a:off x="1158465" y="2588599"/>
            <a:ext cx="6840405" cy="133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70826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788833" y="692696"/>
            <a:ext cx="162586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Câu 2</a:t>
            </a:r>
          </a:p>
        </p:txBody>
      </p:sp>
      <p:pic>
        <p:nvPicPr>
          <p:cNvPr id="13323" name="Picture 12" descr="D:\GIÁO ÁN 1 2020-2021\HÌNH SOẠN GIÁO ÁN\Học hát\CHAO NGUOI BAN MOI DEN\Picture1 - Copy (3).jpg"/>
          <p:cNvPicPr>
            <a:picLocks noChangeAspect="1" noChangeArrowheads="1"/>
          </p:cNvPicPr>
          <p:nvPr/>
        </p:nvPicPr>
        <p:blipFill>
          <a:blip r:embed="rId4">
            <a:extLst>
              <a:ext uri="{28A0092B-C50C-407E-A947-70E740481C1C}">
                <a14:useLocalDpi xmlns:a14="http://schemas.microsoft.com/office/drawing/2010/main" val="0"/>
              </a:ext>
            </a:extLst>
          </a:blip>
          <a:srcRect t="6818" b="9091"/>
          <a:stretch>
            <a:fillRect/>
          </a:stretch>
        </p:blipFill>
        <p:spPr bwMode="auto">
          <a:xfrm>
            <a:off x="1331640" y="1983807"/>
            <a:ext cx="6624381" cy="117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2.mp3">
            <a:hlinkClick r:id="" action="ppaction://media"/>
          </p:cNvPr>
          <p:cNvPicPr>
            <a:picLocks noRot="1" noChangeAspect="1"/>
          </p:cNvPicPr>
          <p:nvPr>
            <a:audioFile r:link="rId1"/>
          </p:nvPr>
        </p:nvPicPr>
        <p:blipFill>
          <a:blip r:embed="rId5"/>
          <a:stretch>
            <a:fillRect/>
          </a:stretch>
        </p:blipFill>
        <p:spPr>
          <a:xfrm>
            <a:off x="1447800" y="838200"/>
            <a:ext cx="914400" cy="914400"/>
          </a:xfrm>
          <a:prstGeom prst="rect">
            <a:avLst/>
          </a:prstGeom>
        </p:spPr>
      </p:pic>
    </p:spTree>
    <p:extLst>
      <p:ext uri="{BB962C8B-B14F-4D97-AF65-F5344CB8AC3E}">
        <p14:creationId xmlns:p14="http://schemas.microsoft.com/office/powerpoint/2010/main" val="2225059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4341" name="Rectangle 6"/>
          <p:cNvSpPr>
            <a:spLocks noChangeArrowheads="1"/>
          </p:cNvSpPr>
          <p:nvPr/>
        </p:nvSpPr>
        <p:spPr bwMode="auto">
          <a:xfrm>
            <a:off x="3399250" y="848180"/>
            <a:ext cx="256116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algn="ctr" fontAlgn="base">
              <a:spcBef>
                <a:spcPct val="0"/>
              </a:spcBef>
              <a:spcAft>
                <a:spcPct val="0"/>
              </a:spcAft>
            </a:pPr>
            <a:r>
              <a:rPr lang="en-US" sz="3600" b="1">
                <a:solidFill>
                  <a:srgbClr val="FF0000"/>
                </a:solidFill>
                <a:latin typeface="Times New Roman" pitchFamily="18" charset="0"/>
                <a:cs typeface="Times New Roman" pitchFamily="18" charset="0"/>
              </a:rPr>
              <a:t>Câu 1 + 2</a:t>
            </a:r>
          </a:p>
        </p:txBody>
      </p:sp>
      <p:pic>
        <p:nvPicPr>
          <p:cNvPr id="14346" name="Picture 13" descr="D:\GIÁO ÁN 1 2020-2021\HÌNH SOẠN GIÁO ÁN\Học hát\CHAO NGUOI BAN MOI DEN\Picture1 - Copy (2).jpg"/>
          <p:cNvPicPr>
            <a:picLocks noChangeAspect="1" noChangeArrowheads="1"/>
          </p:cNvPicPr>
          <p:nvPr/>
        </p:nvPicPr>
        <p:blipFill>
          <a:blip r:embed="rId4">
            <a:extLst>
              <a:ext uri="{28A0092B-C50C-407E-A947-70E740481C1C}">
                <a14:useLocalDpi xmlns:a14="http://schemas.microsoft.com/office/drawing/2010/main" val="0"/>
              </a:ext>
            </a:extLst>
          </a:blip>
          <a:srcRect t="11365" b="9091"/>
          <a:stretch>
            <a:fillRect/>
          </a:stretch>
        </p:blipFill>
        <p:spPr bwMode="auto">
          <a:xfrm>
            <a:off x="1415747" y="1537663"/>
            <a:ext cx="6396258" cy="116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2" descr="D:\GIÁO ÁN 1 2020-2021\HÌNH SOẠN GIÁO ÁN\Học hát\CHAO NGUOI BAN MOI DEN\Picture1 - Copy (3).jpg"/>
          <p:cNvPicPr>
            <a:picLocks noChangeAspect="1" noChangeArrowheads="1"/>
          </p:cNvPicPr>
          <p:nvPr/>
        </p:nvPicPr>
        <p:blipFill>
          <a:blip r:embed="rId5">
            <a:extLst>
              <a:ext uri="{28A0092B-C50C-407E-A947-70E740481C1C}">
                <a14:useLocalDpi xmlns:a14="http://schemas.microsoft.com/office/drawing/2010/main" val="0"/>
              </a:ext>
            </a:extLst>
          </a:blip>
          <a:srcRect t="6818" b="9091"/>
          <a:stretch>
            <a:fillRect/>
          </a:stretch>
        </p:blipFill>
        <p:spPr bwMode="auto">
          <a:xfrm>
            <a:off x="1403646" y="2722426"/>
            <a:ext cx="6408359" cy="121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1+2.mp3">
            <a:hlinkClick r:id="" action="ppaction://media"/>
          </p:cNvPr>
          <p:cNvPicPr>
            <a:picLocks noRot="1" noChangeAspect="1"/>
          </p:cNvPicPr>
          <p:nvPr>
            <a:audioFile r:link="rId1"/>
          </p:nvPr>
        </p:nvPicPr>
        <p:blipFill>
          <a:blip r:embed="rId6"/>
          <a:stretch>
            <a:fillRect/>
          </a:stretch>
        </p:blipFill>
        <p:spPr>
          <a:xfrm>
            <a:off x="1447800" y="762000"/>
            <a:ext cx="685800" cy="685800"/>
          </a:xfrm>
          <a:prstGeom prst="rect">
            <a:avLst/>
          </a:prstGeom>
        </p:spPr>
      </p:pic>
    </p:spTree>
    <p:extLst>
      <p:ext uri="{BB962C8B-B14F-4D97-AF65-F5344CB8AC3E}">
        <p14:creationId xmlns:p14="http://schemas.microsoft.com/office/powerpoint/2010/main" val="2720270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758066" y="619125"/>
            <a:ext cx="162586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Câu 3 </a:t>
            </a:r>
          </a:p>
        </p:txBody>
      </p:sp>
      <p:pic>
        <p:nvPicPr>
          <p:cNvPr id="15371" name="Picture 13" descr="D:\GIÁO ÁN 1 2020-2021\HÌNH SOẠN GIÁO ÁN\Học hát\CHAO NGUOI BAN MOI DEN\Picture1 - Copy (4).jpg"/>
          <p:cNvPicPr>
            <a:picLocks noChangeAspect="1" noChangeArrowheads="1"/>
          </p:cNvPicPr>
          <p:nvPr/>
        </p:nvPicPr>
        <p:blipFill>
          <a:blip r:embed="rId4">
            <a:extLst>
              <a:ext uri="{28A0092B-C50C-407E-A947-70E740481C1C}">
                <a14:useLocalDpi xmlns:a14="http://schemas.microsoft.com/office/drawing/2010/main" val="0"/>
              </a:ext>
            </a:extLst>
          </a:blip>
          <a:srcRect t="4256" b="17021"/>
          <a:stretch>
            <a:fillRect/>
          </a:stretch>
        </p:blipFill>
        <p:spPr bwMode="auto">
          <a:xfrm>
            <a:off x="1402646" y="1824210"/>
            <a:ext cx="6336704" cy="167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3.mp3">
            <a:hlinkClick r:id="" action="ppaction://media"/>
          </p:cNvPr>
          <p:cNvPicPr>
            <a:picLocks noRot="1" noChangeAspect="1"/>
          </p:cNvPicPr>
          <p:nvPr>
            <a:audioFile r:link="rId1"/>
          </p:nvPr>
        </p:nvPicPr>
        <p:blipFill>
          <a:blip r:embed="rId5"/>
          <a:stretch>
            <a:fillRect/>
          </a:stretch>
        </p:blipFill>
        <p:spPr>
          <a:xfrm>
            <a:off x="1371600" y="685800"/>
            <a:ext cx="762000" cy="762000"/>
          </a:xfrm>
          <a:prstGeom prst="rect">
            <a:avLst/>
          </a:prstGeom>
        </p:spPr>
      </p:pic>
    </p:spTree>
    <p:extLst>
      <p:ext uri="{BB962C8B-B14F-4D97-AF65-F5344CB8AC3E}">
        <p14:creationId xmlns:p14="http://schemas.microsoft.com/office/powerpoint/2010/main" val="420960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5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219</Words>
  <Application>Microsoft Office PowerPoint</Application>
  <PresentationFormat>On-screen Show (4:3)</PresentationFormat>
  <Paragraphs>29</Paragraphs>
  <Slides>17</Slides>
  <Notes>0</Notes>
  <HiddenSlides>0</HiddenSlides>
  <MMClips>12</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34</cp:revision>
  <dcterms:created xsi:type="dcterms:W3CDTF">2021-06-21T09:01:40Z</dcterms:created>
  <dcterms:modified xsi:type="dcterms:W3CDTF">2024-12-01T09:33:52Z</dcterms:modified>
</cp:coreProperties>
</file>