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0"/>
  </p:notesMasterIdLst>
  <p:sldIdLst>
    <p:sldId id="301" r:id="rId3"/>
    <p:sldId id="3836" r:id="rId4"/>
    <p:sldId id="429" r:id="rId5"/>
    <p:sldId id="3840" r:id="rId6"/>
    <p:sldId id="3841" r:id="rId7"/>
    <p:sldId id="3842" r:id="rId8"/>
    <p:sldId id="3843" r:id="rId9"/>
    <p:sldId id="3802" r:id="rId10"/>
    <p:sldId id="3829" r:id="rId11"/>
    <p:sldId id="3835" r:id="rId12"/>
    <p:sldId id="3811" r:id="rId13"/>
    <p:sldId id="3831" r:id="rId14"/>
    <p:sldId id="3813" r:id="rId15"/>
    <p:sldId id="3832" r:id="rId16"/>
    <p:sldId id="3817" r:id="rId17"/>
    <p:sldId id="3833" r:id="rId18"/>
    <p:sldId id="116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F856-4C30-44C6-B0EF-7D28A6100032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3FCF-6357-4727-8671-CA14945C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03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72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30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3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14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67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26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789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00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0467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55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5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844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007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865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113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002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8748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144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75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066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4127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8416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303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390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05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811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0921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18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786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741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0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50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324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966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351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sv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sv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7CF21F5A-022D-58B9-452D-EBEB8030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38448" y="133350"/>
            <a:ext cx="7886702" cy="311467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663E6AA-C6FE-26AF-5D4E-BCA362D8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768">
            <a:off x="2574254" y="353608"/>
            <a:ext cx="1690955" cy="14197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BAA7B-18E6-38F9-3AF2-17DA22DD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085" y="621720"/>
            <a:ext cx="6181880" cy="165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FFE64-9321-F495-6D4D-DC7104B6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591" y="2275661"/>
            <a:ext cx="330431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-307975" y="0"/>
            <a:ext cx="2727327" cy="1052416"/>
            <a:chOff x="1203157" y="685800"/>
            <a:chExt cx="2045495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6" y="834349"/>
              <a:ext cx="11598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45B6F5C-EAC4-E760-08BD-263DF886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157287"/>
            <a:ext cx="8743950" cy="235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84336-D03F-3088-EF60-AFE31A91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3867150"/>
            <a:ext cx="8715375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5A82F6-5627-8C1D-7679-BADEB42DB968}"/>
              </a:ext>
            </a:extLst>
          </p:cNvPr>
          <p:cNvSpPr txBox="1"/>
          <p:nvPr/>
        </p:nvSpPr>
        <p:spPr>
          <a:xfrm>
            <a:off x="7286625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EE9F6-6D84-E47D-F4BB-187103705A46}"/>
              </a:ext>
            </a:extLst>
          </p:cNvPr>
          <p:cNvSpPr txBox="1"/>
          <p:nvPr/>
        </p:nvSpPr>
        <p:spPr>
          <a:xfrm>
            <a:off x="7629525" y="6000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0C00B-F6E2-A25B-AEFD-A84818BD02E5}"/>
              </a:ext>
            </a:extLst>
          </p:cNvPr>
          <p:cNvSpPr txBox="1"/>
          <p:nvPr/>
        </p:nvSpPr>
        <p:spPr>
          <a:xfrm>
            <a:off x="7972425" y="6096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4DC3A-A644-66AB-61FC-BBEAAD1D6AB5}"/>
              </a:ext>
            </a:extLst>
          </p:cNvPr>
          <p:cNvSpPr txBox="1"/>
          <p:nvPr/>
        </p:nvSpPr>
        <p:spPr>
          <a:xfrm>
            <a:off x="827722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7C808-51F5-7FF3-15EC-B04C6C46063C}"/>
              </a:ext>
            </a:extLst>
          </p:cNvPr>
          <p:cNvSpPr txBox="1"/>
          <p:nvPr/>
        </p:nvSpPr>
        <p:spPr>
          <a:xfrm>
            <a:off x="8601075" y="6000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94543-6BD0-60AC-1807-CE2297377F55}"/>
              </a:ext>
            </a:extLst>
          </p:cNvPr>
          <p:cNvSpPr txBox="1"/>
          <p:nvPr/>
        </p:nvSpPr>
        <p:spPr>
          <a:xfrm>
            <a:off x="894397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CAF57-FFC9-29C4-B755-3D625104A421}"/>
              </a:ext>
            </a:extLst>
          </p:cNvPr>
          <p:cNvSpPr txBox="1"/>
          <p:nvPr/>
        </p:nvSpPr>
        <p:spPr>
          <a:xfrm>
            <a:off x="9258300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CCB36A-6780-7D3B-93DC-7E68D5A9A71B}"/>
              </a:ext>
            </a:extLst>
          </p:cNvPr>
          <p:cNvSpPr txBox="1"/>
          <p:nvPr/>
        </p:nvSpPr>
        <p:spPr>
          <a:xfrm>
            <a:off x="9563100" y="5810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B8BF82-DBD1-956C-1D2A-199B29FADADA}"/>
              </a:ext>
            </a:extLst>
          </p:cNvPr>
          <p:cNvSpPr/>
          <p:nvPr/>
        </p:nvSpPr>
        <p:spPr>
          <a:xfrm>
            <a:off x="7134225" y="2895600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46 014 951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650A0-B804-DE93-1312-136A5B4B2E35}"/>
              </a:ext>
            </a:extLst>
          </p:cNvPr>
          <p:cNvSpPr txBox="1"/>
          <p:nvPr/>
        </p:nvSpPr>
        <p:spPr>
          <a:xfrm>
            <a:off x="186690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07D52-C170-8586-563C-E6F148DDA835}"/>
              </a:ext>
            </a:extLst>
          </p:cNvPr>
          <p:cNvSpPr txBox="1"/>
          <p:nvPr/>
        </p:nvSpPr>
        <p:spPr>
          <a:xfrm>
            <a:off x="216217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98B8BF-6187-0710-F96A-3F1E0B3C1081}"/>
              </a:ext>
            </a:extLst>
          </p:cNvPr>
          <p:cNvSpPr txBox="1"/>
          <p:nvPr/>
        </p:nvSpPr>
        <p:spPr>
          <a:xfrm>
            <a:off x="2867025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D2666-4112-94BA-FD3E-45F3F21F44CA}"/>
              </a:ext>
            </a:extLst>
          </p:cNvPr>
          <p:cNvSpPr txBox="1"/>
          <p:nvPr/>
        </p:nvSpPr>
        <p:spPr>
          <a:xfrm>
            <a:off x="25146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F3286-E82D-5FC9-2F70-D62542C55277}"/>
              </a:ext>
            </a:extLst>
          </p:cNvPr>
          <p:cNvSpPr txBox="1"/>
          <p:nvPr/>
        </p:nvSpPr>
        <p:spPr>
          <a:xfrm>
            <a:off x="6972300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DDD775-9EF6-8002-7377-D33594FA75D5}"/>
              </a:ext>
            </a:extLst>
          </p:cNvPr>
          <p:cNvSpPr txBox="1"/>
          <p:nvPr/>
        </p:nvSpPr>
        <p:spPr>
          <a:xfrm>
            <a:off x="31813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B300F-2E6F-1EBC-0595-1D11EC1AC04C}"/>
              </a:ext>
            </a:extLst>
          </p:cNvPr>
          <p:cNvSpPr txBox="1"/>
          <p:nvPr/>
        </p:nvSpPr>
        <p:spPr>
          <a:xfrm>
            <a:off x="35242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101DFC-85A3-BB8F-D535-449A0C2B6321}"/>
              </a:ext>
            </a:extLst>
          </p:cNvPr>
          <p:cNvSpPr txBox="1"/>
          <p:nvPr/>
        </p:nvSpPr>
        <p:spPr>
          <a:xfrm>
            <a:off x="386715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B639B-0CC2-48D5-2DE7-D4FB53088A21}"/>
              </a:ext>
            </a:extLst>
          </p:cNvPr>
          <p:cNvSpPr txBox="1"/>
          <p:nvPr/>
        </p:nvSpPr>
        <p:spPr>
          <a:xfrm>
            <a:off x="4133850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CF381A-59CE-8931-DB16-85476EB9DEEE}"/>
              </a:ext>
            </a:extLst>
          </p:cNvPr>
          <p:cNvSpPr txBox="1"/>
          <p:nvPr/>
        </p:nvSpPr>
        <p:spPr>
          <a:xfrm>
            <a:off x="44672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BC6902-94B7-C9B3-08CB-703E2FD5349F}"/>
              </a:ext>
            </a:extLst>
          </p:cNvPr>
          <p:cNvSpPr/>
          <p:nvPr/>
        </p:nvSpPr>
        <p:spPr>
          <a:xfrm>
            <a:off x="1981200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1 000 431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288AC2-A6B3-8CFA-5465-4F16DC0C83E0}"/>
              </a:ext>
            </a:extLst>
          </p:cNvPr>
          <p:cNvSpPr txBox="1"/>
          <p:nvPr/>
        </p:nvSpPr>
        <p:spPr>
          <a:xfrm>
            <a:off x="7324725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F9724-E40D-8E44-A199-A9F591642273}"/>
              </a:ext>
            </a:extLst>
          </p:cNvPr>
          <p:cNvSpPr txBox="1"/>
          <p:nvPr/>
        </p:nvSpPr>
        <p:spPr>
          <a:xfrm>
            <a:off x="76676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AF2CE-DE78-1E0A-04DF-5333CC05D809}"/>
              </a:ext>
            </a:extLst>
          </p:cNvPr>
          <p:cNvSpPr txBox="1"/>
          <p:nvPr/>
        </p:nvSpPr>
        <p:spPr>
          <a:xfrm>
            <a:off x="801052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D5D2D3-BF6D-D596-9FC3-44A4EE5F99FC}"/>
              </a:ext>
            </a:extLst>
          </p:cNvPr>
          <p:cNvSpPr txBox="1"/>
          <p:nvPr/>
        </p:nvSpPr>
        <p:spPr>
          <a:xfrm>
            <a:off x="831532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91221C-520A-7B34-57E2-84675C21BA3E}"/>
              </a:ext>
            </a:extLst>
          </p:cNvPr>
          <p:cNvSpPr txBox="1"/>
          <p:nvPr/>
        </p:nvSpPr>
        <p:spPr>
          <a:xfrm>
            <a:off x="8639175" y="34956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DCCC55-61A7-A06F-B3D3-7AA1933DC18B}"/>
              </a:ext>
            </a:extLst>
          </p:cNvPr>
          <p:cNvSpPr txBox="1"/>
          <p:nvPr/>
        </p:nvSpPr>
        <p:spPr>
          <a:xfrm>
            <a:off x="898207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366B5E-69EA-2EE1-F575-694AFE74B931}"/>
              </a:ext>
            </a:extLst>
          </p:cNvPr>
          <p:cNvSpPr txBox="1"/>
          <p:nvPr/>
        </p:nvSpPr>
        <p:spPr>
          <a:xfrm>
            <a:off x="9296400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D4228-80B4-38FE-242E-CF316DB56C07}"/>
              </a:ext>
            </a:extLst>
          </p:cNvPr>
          <p:cNvSpPr txBox="1"/>
          <p:nvPr/>
        </p:nvSpPr>
        <p:spPr>
          <a:xfrm>
            <a:off x="9601200" y="34766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3CC8CC-B94C-69E1-4BD7-12D3B3470905}"/>
              </a:ext>
            </a:extLst>
          </p:cNvPr>
          <p:cNvSpPr txBox="1"/>
          <p:nvPr/>
        </p:nvSpPr>
        <p:spPr>
          <a:xfrm>
            <a:off x="70104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82A6344-FF77-D614-8CF7-E852B94D9989}"/>
              </a:ext>
            </a:extLst>
          </p:cNvPr>
          <p:cNvSpPr/>
          <p:nvPr/>
        </p:nvSpPr>
        <p:spPr>
          <a:xfrm>
            <a:off x="7134225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302 444 203</a:t>
            </a:r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/>
      <p:bldP spid="62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00662" y="280741"/>
            <a:ext cx="11043613" cy="995208"/>
            <a:chOff x="1196014" y="657225"/>
            <a:chExt cx="8282711" cy="746406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63524" y="768360"/>
              <a:ext cx="7315201" cy="50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DF16DB-33EC-ECB6-6ED2-076E1B18C958}"/>
              </a:ext>
            </a:extLst>
          </p:cNvPr>
          <p:cNvSpPr/>
          <p:nvPr/>
        </p:nvSpPr>
        <p:spPr>
          <a:xfrm>
            <a:off x="381000" y="2771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13 341 411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20BFA5-5F52-6088-DCA3-2092B6103375}"/>
              </a:ext>
            </a:extLst>
          </p:cNvPr>
          <p:cNvSpPr/>
          <p:nvPr/>
        </p:nvSpPr>
        <p:spPr>
          <a:xfrm>
            <a:off x="3133724" y="2733675"/>
            <a:ext cx="2676525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324 294 185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1B7B7D-A4F9-2F82-B3BD-7F6B9ACE1D82}"/>
              </a:ext>
            </a:extLst>
          </p:cNvPr>
          <p:cNvSpPr/>
          <p:nvPr/>
        </p:nvSpPr>
        <p:spPr>
          <a:xfrm>
            <a:off x="6124574" y="2790825"/>
            <a:ext cx="2476501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38E2AB-536E-93C3-04DD-28A4FD8C940B}"/>
              </a:ext>
            </a:extLst>
          </p:cNvPr>
          <p:cNvSpPr/>
          <p:nvPr/>
        </p:nvSpPr>
        <p:spPr>
          <a:xfrm>
            <a:off x="8896349" y="2800350"/>
            <a:ext cx="2638426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540 231 007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8D0819-216B-16CB-96F3-4B26F631581F}"/>
              </a:ext>
            </a:extLst>
          </p:cNvPr>
          <p:cNvCxnSpPr/>
          <p:nvPr/>
        </p:nvCxnSpPr>
        <p:spPr>
          <a:xfrm>
            <a:off x="1914525" y="33528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18C39-3DFB-4F7C-C716-C2FA3FF6AE94}"/>
              </a:ext>
            </a:extLst>
          </p:cNvPr>
          <p:cNvCxnSpPr/>
          <p:nvPr/>
        </p:nvCxnSpPr>
        <p:spPr>
          <a:xfrm>
            <a:off x="3286125" y="33337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F29D2-FBF0-A1A4-31C2-2BD0D273B532}"/>
              </a:ext>
            </a:extLst>
          </p:cNvPr>
          <p:cNvCxnSpPr/>
          <p:nvPr/>
        </p:nvCxnSpPr>
        <p:spPr>
          <a:xfrm>
            <a:off x="781050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3FFC3F-5D0A-FBA8-6A6C-5EA051491508}"/>
              </a:ext>
            </a:extLst>
          </p:cNvPr>
          <p:cNvCxnSpPr/>
          <p:nvPr/>
        </p:nvCxnSpPr>
        <p:spPr>
          <a:xfrm>
            <a:off x="984885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11071-0178-A075-28FF-DBEAFF7CE176}"/>
              </a:ext>
            </a:extLst>
          </p:cNvPr>
          <p:cNvCxnSpPr>
            <a:cxnSpLocks/>
          </p:cNvCxnSpPr>
          <p:nvPr/>
        </p:nvCxnSpPr>
        <p:spPr>
          <a:xfrm flipH="1">
            <a:off x="1504950" y="3400425"/>
            <a:ext cx="523875" cy="352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167C52-F6FF-95AA-1F0E-36FEC94BD2BF}"/>
              </a:ext>
            </a:extLst>
          </p:cNvPr>
          <p:cNvSpPr/>
          <p:nvPr/>
        </p:nvSpPr>
        <p:spPr>
          <a:xfrm>
            <a:off x="352424" y="37623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20A395-4E30-7BAB-83A0-59FA874F1AF6}"/>
              </a:ext>
            </a:extLst>
          </p:cNvPr>
          <p:cNvCxnSpPr>
            <a:cxnSpLocks/>
          </p:cNvCxnSpPr>
          <p:nvPr/>
        </p:nvCxnSpPr>
        <p:spPr>
          <a:xfrm>
            <a:off x="1381125" y="2276475"/>
            <a:ext cx="676275" cy="742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30D992A-9ABB-48A6-871D-69E8B87323AF}"/>
              </a:ext>
            </a:extLst>
          </p:cNvPr>
          <p:cNvSpPr/>
          <p:nvPr/>
        </p:nvSpPr>
        <p:spPr>
          <a:xfrm>
            <a:off x="495300" y="16097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9F1DC-26B5-4DD4-10A7-E2868B81CC95}"/>
              </a:ext>
            </a:extLst>
          </p:cNvPr>
          <p:cNvCxnSpPr>
            <a:cxnSpLocks/>
          </p:cNvCxnSpPr>
          <p:nvPr/>
        </p:nvCxnSpPr>
        <p:spPr>
          <a:xfrm>
            <a:off x="3457575" y="3362325"/>
            <a:ext cx="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749949-4E6D-70D1-4BDB-8DF3169DB165}"/>
              </a:ext>
            </a:extLst>
          </p:cNvPr>
          <p:cNvSpPr/>
          <p:nvPr/>
        </p:nvSpPr>
        <p:spPr>
          <a:xfrm>
            <a:off x="2514600" y="384810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413D02-8FDF-A7DC-04CF-D16B441E6BBA}"/>
              </a:ext>
            </a:extLst>
          </p:cNvPr>
          <p:cNvCxnSpPr>
            <a:cxnSpLocks/>
          </p:cNvCxnSpPr>
          <p:nvPr/>
        </p:nvCxnSpPr>
        <p:spPr>
          <a:xfrm flipH="1">
            <a:off x="3486150" y="2257425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D8567C0-D8B9-9CD1-6CA7-D87C1472E881}"/>
              </a:ext>
            </a:extLst>
          </p:cNvPr>
          <p:cNvSpPr/>
          <p:nvPr/>
        </p:nvSpPr>
        <p:spPr>
          <a:xfrm>
            <a:off x="2819400" y="15906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C56F67-B578-E297-BEB8-5DC41B704A63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7343775" y="3448050"/>
            <a:ext cx="590550" cy="49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7F2DF8A-8248-7980-D2D6-33B7C6F726B4}"/>
              </a:ext>
            </a:extLst>
          </p:cNvPr>
          <p:cNvSpPr/>
          <p:nvPr/>
        </p:nvSpPr>
        <p:spPr>
          <a:xfrm>
            <a:off x="6448425" y="394335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599501-F28A-A301-AF13-4FAE4EDC7AAF}"/>
              </a:ext>
            </a:extLst>
          </p:cNvPr>
          <p:cNvCxnSpPr>
            <a:cxnSpLocks/>
          </p:cNvCxnSpPr>
          <p:nvPr/>
        </p:nvCxnSpPr>
        <p:spPr>
          <a:xfrm>
            <a:off x="7477125" y="2371725"/>
            <a:ext cx="457200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384856A-F1E3-260E-F70B-645030CFBC4B}"/>
              </a:ext>
            </a:extLst>
          </p:cNvPr>
          <p:cNvSpPr/>
          <p:nvPr/>
        </p:nvSpPr>
        <p:spPr>
          <a:xfrm>
            <a:off x="6438900" y="16954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4A903D-C2A5-C954-6780-ED523784A12B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9648825" y="3457575"/>
            <a:ext cx="371475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BF745FE-BFAA-5C0F-1C31-F218F803D8AB}"/>
              </a:ext>
            </a:extLst>
          </p:cNvPr>
          <p:cNvSpPr/>
          <p:nvPr/>
        </p:nvSpPr>
        <p:spPr>
          <a:xfrm>
            <a:off x="8753475" y="40386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92583F-9339-03DD-CE13-C31F08625637}"/>
              </a:ext>
            </a:extLst>
          </p:cNvPr>
          <p:cNvCxnSpPr>
            <a:cxnSpLocks/>
          </p:cNvCxnSpPr>
          <p:nvPr/>
        </p:nvCxnSpPr>
        <p:spPr>
          <a:xfrm flipH="1">
            <a:off x="10010775" y="2381250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E10EB3B-D46B-8DBF-EEE4-C4324BCA7099}"/>
              </a:ext>
            </a:extLst>
          </p:cNvPr>
          <p:cNvSpPr/>
          <p:nvPr/>
        </p:nvSpPr>
        <p:spPr>
          <a:xfrm>
            <a:off x="9344025" y="17145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46" grpId="0" animBg="1"/>
      <p:bldP spid="54" grpId="0" animBg="1"/>
      <p:bldP spid="57" grpId="0" animBg="1"/>
      <p:bldP spid="60" grpId="0" animBg="1"/>
      <p:bldP spid="64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995208"/>
            <a:chOff x="1217446" y="521495"/>
            <a:chExt cx="8175554" cy="746406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3C7BB-299E-42C6-ECD9-043876B0DC4B}"/>
              </a:ext>
            </a:extLst>
          </p:cNvPr>
          <p:cNvSpPr txBox="1"/>
          <p:nvPr/>
        </p:nvSpPr>
        <p:spPr>
          <a:xfrm>
            <a:off x="1095375" y="1238250"/>
            <a:ext cx="101060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Số nào dưới đây là mật khẩu mở khoá két sắt? Biết rằng mật khẩu không chứa chữ số 0 ở lớp triệu và chữ số hàng trăm nghìn khác 3.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A. 190 968 028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B. 1 000 000 000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C. 276 389 000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D. 537 991 833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21C8C-4E81-81E4-B74A-80007FCD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37" y="2733675"/>
            <a:ext cx="1571625" cy="20383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0F12DC-D59C-0ABB-D9E9-D78DA0EE8E75}"/>
              </a:ext>
            </a:extLst>
          </p:cNvPr>
          <p:cNvSpPr/>
          <p:nvPr/>
        </p:nvSpPr>
        <p:spPr>
          <a:xfrm>
            <a:off x="4252702" y="2926784"/>
            <a:ext cx="5430384" cy="1035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ở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9DF173-8F01-EDC4-69F5-21745665D053}"/>
              </a:ext>
            </a:extLst>
          </p:cNvPr>
          <p:cNvCxnSpPr/>
          <p:nvPr/>
        </p:nvCxnSpPr>
        <p:spPr>
          <a:xfrm>
            <a:off x="9715500" y="1819275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82C1BE-F0A6-9E44-3DD5-30A3AA921698}"/>
              </a:ext>
            </a:extLst>
          </p:cNvPr>
          <p:cNvCxnSpPr>
            <a:cxnSpLocks/>
          </p:cNvCxnSpPr>
          <p:nvPr/>
        </p:nvCxnSpPr>
        <p:spPr>
          <a:xfrm>
            <a:off x="1152525" y="245745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6C9340-46AA-552B-9BC6-BBC6A35095AE}"/>
              </a:ext>
            </a:extLst>
          </p:cNvPr>
          <p:cNvCxnSpPr>
            <a:cxnSpLocks/>
          </p:cNvCxnSpPr>
          <p:nvPr/>
        </p:nvCxnSpPr>
        <p:spPr>
          <a:xfrm>
            <a:off x="6248400" y="247650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840B4BDD-2E9D-F0D7-5100-BCB81504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" y="2728383"/>
            <a:ext cx="432436" cy="440444"/>
          </a:xfrm>
          <a:prstGeom prst="rect">
            <a:avLst/>
          </a:prstGeom>
        </p:spPr>
      </p:pic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07F1FF4-708D-CEAA-F650-695931083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3357033"/>
            <a:ext cx="432436" cy="44044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D4128A-0B1A-0A96-1E47-7C72EF683F57}"/>
              </a:ext>
            </a:extLst>
          </p:cNvPr>
          <p:cNvSpPr/>
          <p:nvPr/>
        </p:nvSpPr>
        <p:spPr>
          <a:xfrm>
            <a:off x="4233652" y="4184084"/>
            <a:ext cx="5430384" cy="1416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 khẩu có chữ số hàng trăm nghìn khác 3 nên loại đáp án C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EEC42A86-25A8-2222-F607-7AD72C9C3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4004733"/>
            <a:ext cx="432436" cy="44044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F8BCED5-8D87-0707-3F2A-69AB9990C779}"/>
              </a:ext>
            </a:extLst>
          </p:cNvPr>
          <p:cNvSpPr/>
          <p:nvPr/>
        </p:nvSpPr>
        <p:spPr>
          <a:xfrm>
            <a:off x="1009650" y="4572000"/>
            <a:ext cx="485775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D5139E3-DB1E-F34C-A11C-20E5EF0EF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1456974"/>
            <a:chOff x="1217446" y="521495"/>
            <a:chExt cx="8175554" cy="1092730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rgbClr val="002060"/>
                  </a:solidFill>
                  <a:effectLst/>
                </a:rPr>
                <a:t>Rô-bốt dùng các mảnh ghép dưới đây để ghép được một số có chín chữ số. Hỏi mảnh ghép nào gồm các chữ số ở lớp triệu, ở lớp nghìn, ở lớp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6DABC7-91F9-BBDC-E631-818BDA57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122" y="2024062"/>
            <a:ext cx="2163597" cy="1271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79507-C7A8-9565-511A-22228C2F5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887" y="2058663"/>
            <a:ext cx="1901230" cy="1273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E7DCAC-B815-7507-DD07-4CBAB9996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091" y="2033587"/>
            <a:ext cx="2049427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3919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1498 0.2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9 0.2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0399D-3E3F-14F1-1FBC-DCBD66A3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F9C53-123F-D2A4-F05C-854CFA85D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3A88A9-7515-0B69-1E00-C9E63A5EED4C}"/>
              </a:ext>
            </a:extLst>
          </p:cNvPr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61960B-EA83-53F1-09F4-4D84552A5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C15B7F-D172-44DA-8E5F-B563BBA7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AD553A4A-5FC7-4969-950B-9F33D9C2702D}"/>
              </a:ext>
            </a:extLst>
          </p:cNvPr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 </a:t>
            </a: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nhận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bông hoa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  <a:endParaRPr lang="en-US" sz="3733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id="{E557467E-3E84-483B-AF40-4D9A91EFE6BE}"/>
              </a:ext>
            </a:extLst>
          </p:cNvPr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>
              <a:extLst>
                <a:ext uri="{FF2B5EF4-FFF2-40B4-BE49-F238E27FC236}">
                  <a16:creationId xmlns:a16="http://schemas.microsoft.com/office/drawing/2014/main" id="{77F0CA25-EC44-41F7-94AE-F6C22EBC347A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>
                <a:extLst>
                  <a:ext uri="{FF2B5EF4-FFF2-40B4-BE49-F238E27FC236}">
                    <a16:creationId xmlns:a16="http://schemas.microsoft.com/office/drawing/2014/main" id="{3270208A-198A-4133-9F2F-7BC11F07B5B7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>
                <a:extLst>
                  <a:ext uri="{FF2B5EF4-FFF2-40B4-BE49-F238E27FC236}">
                    <a16:creationId xmlns:a16="http://schemas.microsoft.com/office/drawing/2014/main" id="{CF5330A6-8989-4004-A2D6-645B61F6B7DB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>
              <a:extLst>
                <a:ext uri="{FF2B5EF4-FFF2-40B4-BE49-F238E27FC236}">
                  <a16:creationId xmlns:a16="http://schemas.microsoft.com/office/drawing/2014/main" id="{3CD139C9-A09B-40AD-8757-409CAF026358}"/>
                </a:ext>
              </a:extLst>
            </p:cNvPr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lang="vi-VN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lang="en-US" sz="4267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id="{02554137-587B-4A88-A1E6-47500F491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8C9C3C59-7493-49D9-A14C-45F6B2A3DA36}"/>
              </a:ext>
            </a:extLst>
          </p:cNvPr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 lời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1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D3059A7-4BF0-45E5-A044-85C37F0E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Nhóm 31">
            <a:extLst>
              <a:ext uri="{FF2B5EF4-FFF2-40B4-BE49-F238E27FC236}">
                <a16:creationId xmlns:a16="http://schemas.microsoft.com/office/drawing/2014/main" id="{F92EB617-1277-46DB-AC3A-5B250A346E6A}"/>
              </a:ext>
            </a:extLst>
          </p:cNvPr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>
              <a:extLst>
                <a:ext uri="{FF2B5EF4-FFF2-40B4-BE49-F238E27FC236}">
                  <a16:creationId xmlns:a16="http://schemas.microsoft.com/office/drawing/2014/main" id="{DCFFDF53-54C5-422E-BD21-F47A02D393EB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18" name="Hộp Văn bản 33">
              <a:extLst>
                <a:ext uri="{FF2B5EF4-FFF2-40B4-BE49-F238E27FC236}">
                  <a16:creationId xmlns:a16="http://schemas.microsoft.com/office/drawing/2014/main" id="{D02BF0A8-AED6-446D-9781-2ED615DF2D0E}"/>
                </a:ext>
              </a:extLst>
            </p:cNvPr>
            <p:cNvSpPr txBox="1"/>
            <p:nvPr/>
          </p:nvSpPr>
          <p:spPr>
            <a:xfrm>
              <a:off x="3610331" y="290061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102 004 000</a:t>
              </a:r>
            </a:p>
          </p:txBody>
        </p:sp>
      </p:grpSp>
      <p:grpSp>
        <p:nvGrpSpPr>
          <p:cNvPr id="19" name="Nhóm 76">
            <a:extLst>
              <a:ext uri="{FF2B5EF4-FFF2-40B4-BE49-F238E27FC236}">
                <a16:creationId xmlns:a16="http://schemas.microsoft.com/office/drawing/2014/main" id="{10A08550-32EF-42ED-8DEB-F5B510833D6B}"/>
              </a:ext>
            </a:extLst>
          </p:cNvPr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>
              <a:extLst>
                <a:ext uri="{FF2B5EF4-FFF2-40B4-BE49-F238E27FC236}">
                  <a16:creationId xmlns:a16="http://schemas.microsoft.com/office/drawing/2014/main" id="{4FCB97B5-1615-4685-BAF8-4AB415E04DA4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1" name="Hộp Văn bản 51">
              <a:extLst>
                <a:ext uri="{FF2B5EF4-FFF2-40B4-BE49-F238E27FC236}">
                  <a16:creationId xmlns:a16="http://schemas.microsoft.com/office/drawing/2014/main" id="{8C52C43A-C1A7-44EA-BF07-52DDD4B6B096}"/>
                </a:ext>
              </a:extLst>
            </p:cNvPr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>
            <a:extLst>
              <a:ext uri="{FF2B5EF4-FFF2-40B4-BE49-F238E27FC236}">
                <a16:creationId xmlns:a16="http://schemas.microsoft.com/office/drawing/2014/main" id="{86C2382C-B57F-493B-8ABF-7F5F4689661E}"/>
              </a:ext>
            </a:extLst>
          </p:cNvPr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>
              <a:extLst>
                <a:ext uri="{FF2B5EF4-FFF2-40B4-BE49-F238E27FC236}">
                  <a16:creationId xmlns:a16="http://schemas.microsoft.com/office/drawing/2014/main" id="{9F7196F1-4DEF-4C32-AD62-AD0A25C6504D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4" name="Hộp Văn bản 62">
              <a:extLst>
                <a:ext uri="{FF2B5EF4-FFF2-40B4-BE49-F238E27FC236}">
                  <a16:creationId xmlns:a16="http://schemas.microsoft.com/office/drawing/2014/main" id="{8E02D569-1E00-4E84-AB07-5378C8DFC3A8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102 040 000</a:t>
              </a:r>
            </a:p>
          </p:txBody>
        </p:sp>
      </p:grpSp>
      <p:grpSp>
        <p:nvGrpSpPr>
          <p:cNvPr id="25" name="Nhóm 77">
            <a:extLst>
              <a:ext uri="{FF2B5EF4-FFF2-40B4-BE49-F238E27FC236}">
                <a16:creationId xmlns:a16="http://schemas.microsoft.com/office/drawing/2014/main" id="{8AB3E1A6-D8C1-4F32-B7FA-4127E743967C}"/>
              </a:ext>
            </a:extLst>
          </p:cNvPr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>
              <a:extLst>
                <a:ext uri="{FF2B5EF4-FFF2-40B4-BE49-F238E27FC236}">
                  <a16:creationId xmlns:a16="http://schemas.microsoft.com/office/drawing/2014/main" id="{24424465-A1CA-4A11-885C-1E2D65869743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7" name="Hộp Văn bản 60">
              <a:extLst>
                <a:ext uri="{FF2B5EF4-FFF2-40B4-BE49-F238E27FC236}">
                  <a16:creationId xmlns:a16="http://schemas.microsoft.com/office/drawing/2014/main" id="{F67D5E64-CBB3-45AC-8CE1-48EEDFCFE0B5}"/>
                </a:ext>
              </a:extLst>
            </p:cNvPr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>
            <a:extLst>
              <a:ext uri="{FF2B5EF4-FFF2-40B4-BE49-F238E27FC236}">
                <a16:creationId xmlns:a16="http://schemas.microsoft.com/office/drawing/2014/main" id="{9FAFF7DF-07D2-4C9E-99DA-683520C7F109}"/>
              </a:ext>
            </a:extLst>
          </p:cNvPr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>
              <a:extLst>
                <a:ext uri="{FF2B5EF4-FFF2-40B4-BE49-F238E27FC236}">
                  <a16:creationId xmlns:a16="http://schemas.microsoft.com/office/drawing/2014/main" id="{7A695571-5C51-411F-A65B-12E115CF0160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0" name="Hộp Văn bản 68">
              <a:extLst>
                <a:ext uri="{FF2B5EF4-FFF2-40B4-BE49-F238E27FC236}">
                  <a16:creationId xmlns:a16="http://schemas.microsoft.com/office/drawing/2014/main" id="{4FFBD9BC-A1DC-4C6A-9993-5D4CD70C1F35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102 400 000</a:t>
              </a:r>
            </a:p>
          </p:txBody>
        </p:sp>
      </p:grpSp>
      <p:grpSp>
        <p:nvGrpSpPr>
          <p:cNvPr id="31" name="Nhóm 78">
            <a:extLst>
              <a:ext uri="{FF2B5EF4-FFF2-40B4-BE49-F238E27FC236}">
                <a16:creationId xmlns:a16="http://schemas.microsoft.com/office/drawing/2014/main" id="{0ED91D15-4416-49C2-86B8-E18406CAF909}"/>
              </a:ext>
            </a:extLst>
          </p:cNvPr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>
              <a:extLst>
                <a:ext uri="{FF2B5EF4-FFF2-40B4-BE49-F238E27FC236}">
                  <a16:creationId xmlns:a16="http://schemas.microsoft.com/office/drawing/2014/main" id="{6C5E1CE8-8A5C-4C97-8FF0-1D62CCD62C8A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3" name="Hộp Văn bản 66">
              <a:extLst>
                <a:ext uri="{FF2B5EF4-FFF2-40B4-BE49-F238E27FC236}">
                  <a16:creationId xmlns:a16="http://schemas.microsoft.com/office/drawing/2014/main" id="{4552DC1C-270E-44AE-AB37-FABBCDB2E7DF}"/>
                </a:ext>
              </a:extLst>
            </p:cNvPr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>
            <a:extLst>
              <a:ext uri="{FF2B5EF4-FFF2-40B4-BE49-F238E27FC236}">
                <a16:creationId xmlns:a16="http://schemas.microsoft.com/office/drawing/2014/main" id="{3085ABB3-8F63-4E06-AC45-99ED0E6D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8ABBC537-63C7-4F9E-9F3F-4491DFE9B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36EEBD94-FE1F-4043-8B20-2BED7C5D4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>
            <a:extLst>
              <a:ext uri="{FF2B5EF4-FFF2-40B4-BE49-F238E27FC236}">
                <a16:creationId xmlns:a16="http://schemas.microsoft.com/office/drawing/2014/main" id="{E4EFDB54-1694-46BF-8EA3-1EC66C1482CA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B43F"/>
              </a:solidFill>
              <a:latin typeface="Calibri"/>
              <a:sym typeface="Arial" panose="020B0604020202020204"/>
            </a:endParaRPr>
          </a:p>
        </p:txBody>
      </p:sp>
      <p:grpSp>
        <p:nvGrpSpPr>
          <p:cNvPr id="38" name="Nhóm 72">
            <a:extLst>
              <a:ext uri="{FF2B5EF4-FFF2-40B4-BE49-F238E27FC236}">
                <a16:creationId xmlns:a16="http://schemas.microsoft.com/office/drawing/2014/main" id="{E44AEB7B-801D-465F-A612-9071AC62033F}"/>
              </a:ext>
            </a:extLst>
          </p:cNvPr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>
              <a:extLst>
                <a:ext uri="{FF2B5EF4-FFF2-40B4-BE49-F238E27FC236}">
                  <a16:creationId xmlns:a16="http://schemas.microsoft.com/office/drawing/2014/main" id="{593AEA5F-2659-48D7-9B6B-0AA76E9D212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0" name="Hộp Văn bản 74">
              <a:extLst>
                <a:ext uri="{FF2B5EF4-FFF2-40B4-BE49-F238E27FC236}">
                  <a16:creationId xmlns:a16="http://schemas.microsoft.com/office/drawing/2014/main" id="{74909433-351A-48DF-9CB1-40D9F1452CE3}"/>
                </a:ext>
              </a:extLst>
            </p:cNvPr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1.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linh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hai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triệu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bốn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nghìn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41" name="Hình chữ nhật: Góc Tròn 75">
              <a:extLst>
                <a:ext uri="{FF2B5EF4-FFF2-40B4-BE49-F238E27FC236}">
                  <a16:creationId xmlns:a16="http://schemas.microsoft.com/office/drawing/2014/main" id="{1253E6CC-3AEA-48FC-8D04-0B7C8BAC10C4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</p:grpSp>
      <p:pic>
        <p:nvPicPr>
          <p:cNvPr id="42" name="Picture 5">
            <a:extLst>
              <a:ext uri="{FF2B5EF4-FFF2-40B4-BE49-F238E27FC236}">
                <a16:creationId xmlns:a16="http://schemas.microsoft.com/office/drawing/2014/main" id="{606D94E1-D474-4043-A8CE-D9B8344DF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>
            <a:extLst>
              <a:ext uri="{FF2B5EF4-FFF2-40B4-BE49-F238E27FC236}">
                <a16:creationId xmlns:a16="http://schemas.microsoft.com/office/drawing/2014/main" id="{53611C37-75D9-4E86-9B39-F3111746C91A}"/>
              </a:ext>
            </a:extLst>
          </p:cNvPr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>
              <a:extLst>
                <a:ext uri="{FF2B5EF4-FFF2-40B4-BE49-F238E27FC236}">
                  <a16:creationId xmlns:a16="http://schemas.microsoft.com/office/drawing/2014/main" id="{91868DDD-C08C-46ED-975F-7C3F3CF431F8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5" name="Hộp Văn bản 45">
              <a:extLst>
                <a:ext uri="{FF2B5EF4-FFF2-40B4-BE49-F238E27FC236}">
                  <a16:creationId xmlns:a16="http://schemas.microsoft.com/office/drawing/2014/main" id="{B1D645AE-12FF-4D9B-A55B-AAC529DC9BB3}"/>
                </a:ext>
              </a:extLst>
            </p:cNvPr>
            <p:cNvSpPr txBox="1"/>
            <p:nvPr/>
          </p:nvSpPr>
          <p:spPr>
            <a:xfrm>
              <a:off x="3579594" y="207812"/>
              <a:ext cx="6516994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102 00 400</a:t>
              </a:r>
            </a:p>
          </p:txBody>
        </p:sp>
      </p:grpSp>
      <p:grpSp>
        <p:nvGrpSpPr>
          <p:cNvPr id="46" name="Nhóm 46">
            <a:extLst>
              <a:ext uri="{FF2B5EF4-FFF2-40B4-BE49-F238E27FC236}">
                <a16:creationId xmlns:a16="http://schemas.microsoft.com/office/drawing/2014/main" id="{B4866306-A977-4B91-98C8-A8E07034ABF7}"/>
              </a:ext>
            </a:extLst>
          </p:cNvPr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>
              <a:extLst>
                <a:ext uri="{FF2B5EF4-FFF2-40B4-BE49-F238E27FC236}">
                  <a16:creationId xmlns:a16="http://schemas.microsoft.com/office/drawing/2014/main" id="{D3799E0C-BFCE-4D7B-94D3-5F41D3C89496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8" name="Hộp Văn bản 48">
              <a:extLst>
                <a:ext uri="{FF2B5EF4-FFF2-40B4-BE49-F238E27FC236}">
                  <a16:creationId xmlns:a16="http://schemas.microsoft.com/office/drawing/2014/main" id="{BCA4D5FB-E282-4F35-B542-DFD8B82AFA47}"/>
                </a:ext>
              </a:extLst>
            </p:cNvPr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>
            <a:extLst>
              <a:ext uri="{FF2B5EF4-FFF2-40B4-BE49-F238E27FC236}">
                <a16:creationId xmlns:a16="http://schemas.microsoft.com/office/drawing/2014/main" id="{6EA186AF-6CAE-444E-A322-3B4EA7CFF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  <a:extLst>
              <a:ext uri="{FF2B5EF4-FFF2-40B4-BE49-F238E27FC236}">
                <a16:creationId xmlns:a16="http://schemas.microsoft.com/office/drawing/2014/main" id="{0D05C042-AF1D-481A-B65A-C08FA8F849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EBAB830E-6964-49E6-AF88-0E9403B31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A8CC4284-B494-44A3-B402-89964B1E7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>
            <a:extLst>
              <a:ext uri="{FF2B5EF4-FFF2-40B4-BE49-F238E27FC236}">
                <a16:creationId xmlns:a16="http://schemas.microsoft.com/office/drawing/2014/main" id="{FFFAC56C-0D06-415D-A892-245CA8083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01D2300-4B62-495C-8101-E9A074B1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Nhóm 31">
            <a:extLst>
              <a:ext uri="{FF2B5EF4-FFF2-40B4-BE49-F238E27FC236}">
                <a16:creationId xmlns:a16="http://schemas.microsoft.com/office/drawing/2014/main" id="{65D63E59-6F0C-432E-B542-6F4447B709C4}"/>
              </a:ext>
            </a:extLst>
          </p:cNvPr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>
              <a:extLst>
                <a:ext uri="{FF2B5EF4-FFF2-40B4-BE49-F238E27FC236}">
                  <a16:creationId xmlns:a16="http://schemas.microsoft.com/office/drawing/2014/main" id="{1D38BBE0-A7A4-4933-A265-2104FAC8F0A9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7" name="Hộp Văn bản 33">
              <a:extLst>
                <a:ext uri="{FF2B5EF4-FFF2-40B4-BE49-F238E27FC236}">
                  <a16:creationId xmlns:a16="http://schemas.microsoft.com/office/drawing/2014/main" id="{67D3D6E1-9A43-4FD9-B485-525AA9C7D384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406 200 090</a:t>
              </a:r>
            </a:p>
          </p:txBody>
        </p:sp>
      </p:grpSp>
      <p:grpSp>
        <p:nvGrpSpPr>
          <p:cNvPr id="58" name="Nhóm 76">
            <a:extLst>
              <a:ext uri="{FF2B5EF4-FFF2-40B4-BE49-F238E27FC236}">
                <a16:creationId xmlns:a16="http://schemas.microsoft.com/office/drawing/2014/main" id="{19FD60B1-A38E-49D0-A9CE-0A43706A283B}"/>
              </a:ext>
            </a:extLst>
          </p:cNvPr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>
              <a:extLst>
                <a:ext uri="{FF2B5EF4-FFF2-40B4-BE49-F238E27FC236}">
                  <a16:creationId xmlns:a16="http://schemas.microsoft.com/office/drawing/2014/main" id="{BF1B3676-02E3-419F-8B55-80346F66E05D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0" name="Hộp Văn bản 51">
              <a:extLst>
                <a:ext uri="{FF2B5EF4-FFF2-40B4-BE49-F238E27FC236}">
                  <a16:creationId xmlns:a16="http://schemas.microsoft.com/office/drawing/2014/main" id="{45D559E0-806D-4C21-B78A-EB947DD9101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61" name="Nhóm 58">
            <a:extLst>
              <a:ext uri="{FF2B5EF4-FFF2-40B4-BE49-F238E27FC236}">
                <a16:creationId xmlns:a16="http://schemas.microsoft.com/office/drawing/2014/main" id="{8CC7AAB8-C974-4EBA-82DC-D9414B36AC2C}"/>
              </a:ext>
            </a:extLst>
          </p:cNvPr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F583B47F-5F8D-4A5D-8778-647BAAE2FF85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8D5750FD-C8C0-4493-9C14-38BC3D200C0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406 200 900</a:t>
              </a:r>
            </a:p>
          </p:txBody>
        </p:sp>
      </p:grpSp>
      <p:grpSp>
        <p:nvGrpSpPr>
          <p:cNvPr id="64" name="Nhóm 77">
            <a:extLst>
              <a:ext uri="{FF2B5EF4-FFF2-40B4-BE49-F238E27FC236}">
                <a16:creationId xmlns:a16="http://schemas.microsoft.com/office/drawing/2014/main" id="{BAF383A9-94C8-4D8F-BA4C-A0B04E925C32}"/>
              </a:ext>
            </a:extLst>
          </p:cNvPr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>
              <a:extLst>
                <a:ext uri="{FF2B5EF4-FFF2-40B4-BE49-F238E27FC236}">
                  <a16:creationId xmlns:a16="http://schemas.microsoft.com/office/drawing/2014/main" id="{64113192-0858-433C-942C-F8E8D8062BBC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6" name="Hộp Văn bản 60">
              <a:extLst>
                <a:ext uri="{FF2B5EF4-FFF2-40B4-BE49-F238E27FC236}">
                  <a16:creationId xmlns:a16="http://schemas.microsoft.com/office/drawing/2014/main" id="{220DC068-1A44-455D-B3B3-61B98ADB82E9}"/>
                </a:ext>
              </a:extLst>
            </p:cNvPr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7" name="Nhóm 64">
            <a:extLst>
              <a:ext uri="{FF2B5EF4-FFF2-40B4-BE49-F238E27FC236}">
                <a16:creationId xmlns:a16="http://schemas.microsoft.com/office/drawing/2014/main" id="{B793C795-B4EE-4C64-91EB-D68C2ABEEA4D}"/>
              </a:ext>
            </a:extLst>
          </p:cNvPr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958E325B-6928-4503-B92B-E45858465A5F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FDC90CF7-D44B-46E4-940C-2EEDFBA11A0D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406 200 009</a:t>
              </a:r>
            </a:p>
          </p:txBody>
        </p:sp>
      </p:grpSp>
      <p:grpSp>
        <p:nvGrpSpPr>
          <p:cNvPr id="70" name="Nhóm 78">
            <a:extLst>
              <a:ext uri="{FF2B5EF4-FFF2-40B4-BE49-F238E27FC236}">
                <a16:creationId xmlns:a16="http://schemas.microsoft.com/office/drawing/2014/main" id="{8441D04F-6CD6-4E05-B7F9-64B780241439}"/>
              </a:ext>
            </a:extLst>
          </p:cNvPr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>
              <a:extLst>
                <a:ext uri="{FF2B5EF4-FFF2-40B4-BE49-F238E27FC236}">
                  <a16:creationId xmlns:a16="http://schemas.microsoft.com/office/drawing/2014/main" id="{4C302298-552A-467F-83D4-59601F8B5993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2" name="Hộp Văn bản 66">
              <a:extLst>
                <a:ext uri="{FF2B5EF4-FFF2-40B4-BE49-F238E27FC236}">
                  <a16:creationId xmlns:a16="http://schemas.microsoft.com/office/drawing/2014/main" id="{99AFA01C-C7E7-4920-A2E6-02A44F489F40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3" name="Picture 24">
            <a:extLst>
              <a:ext uri="{FF2B5EF4-FFF2-40B4-BE49-F238E27FC236}">
                <a16:creationId xmlns:a16="http://schemas.microsoft.com/office/drawing/2014/main" id="{E916F90B-C891-4504-94C7-48DF2F881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>
            <a:extLst>
              <a:ext uri="{FF2B5EF4-FFF2-40B4-BE49-F238E27FC236}">
                <a16:creationId xmlns:a16="http://schemas.microsoft.com/office/drawing/2014/main" id="{4E9DEE7A-4B8E-4048-954C-AB9C8E1C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>
            <a:extLst>
              <a:ext uri="{FF2B5EF4-FFF2-40B4-BE49-F238E27FC236}">
                <a16:creationId xmlns:a16="http://schemas.microsoft.com/office/drawing/2014/main" id="{4162922E-1A39-4D12-9923-A06A7A5A5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>
            <a:extLst>
              <a:ext uri="{FF2B5EF4-FFF2-40B4-BE49-F238E27FC236}">
                <a16:creationId xmlns:a16="http://schemas.microsoft.com/office/drawing/2014/main" id="{CFD925A1-A429-4E6A-9C15-91C0E995EA46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77" name="Nhóm 72">
            <a:extLst>
              <a:ext uri="{FF2B5EF4-FFF2-40B4-BE49-F238E27FC236}">
                <a16:creationId xmlns:a16="http://schemas.microsoft.com/office/drawing/2014/main" id="{8E177218-4334-43EE-B335-567BCD8EF696}"/>
              </a:ext>
            </a:extLst>
          </p:cNvPr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>
              <a:extLst>
                <a:ext uri="{FF2B5EF4-FFF2-40B4-BE49-F238E27FC236}">
                  <a16:creationId xmlns:a16="http://schemas.microsoft.com/office/drawing/2014/main" id="{2F8D764D-0C1E-4ED9-B9F8-E0C58C0D6FFD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9" name="Hộp Văn bản 74">
              <a:extLst>
                <a:ext uri="{FF2B5EF4-FFF2-40B4-BE49-F238E27FC236}">
                  <a16:creationId xmlns:a16="http://schemas.microsoft.com/office/drawing/2014/main" id="{047CF9F5-2429-416A-92B4-C8DED318489C}"/>
                </a:ext>
              </a:extLst>
            </p:cNvPr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2.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Viết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>
              <a:extLst>
                <a:ext uri="{FF2B5EF4-FFF2-40B4-BE49-F238E27FC236}">
                  <a16:creationId xmlns:a16="http://schemas.microsoft.com/office/drawing/2014/main" id="{763953D6-0ECB-416A-BAD1-03BA75AF73CF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1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D2379C2A-EA40-41DA-986D-DBB398B835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A3673B83-743A-4DC2-9572-CF04C9E3E5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>
            <a:extLst>
              <a:ext uri="{FF2B5EF4-FFF2-40B4-BE49-F238E27FC236}">
                <a16:creationId xmlns:a16="http://schemas.microsoft.com/office/drawing/2014/main" id="{37EC405E-39DB-4370-8DD2-BC5A9F8DDBBC}"/>
              </a:ext>
            </a:extLst>
          </p:cNvPr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>
              <a:extLst>
                <a:ext uri="{FF2B5EF4-FFF2-40B4-BE49-F238E27FC236}">
                  <a16:creationId xmlns:a16="http://schemas.microsoft.com/office/drawing/2014/main" id="{C9A6903B-7AF7-4E99-B67E-A0C20BF4AE92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5" name="Hộp Văn bản 45">
              <a:extLst>
                <a:ext uri="{FF2B5EF4-FFF2-40B4-BE49-F238E27FC236}">
                  <a16:creationId xmlns:a16="http://schemas.microsoft.com/office/drawing/2014/main" id="{C319B56A-1025-4470-B753-195E2365BEE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406 200 000</a:t>
              </a:r>
            </a:p>
          </p:txBody>
        </p:sp>
      </p:grpSp>
      <p:grpSp>
        <p:nvGrpSpPr>
          <p:cNvPr id="86" name="Nhóm 46">
            <a:extLst>
              <a:ext uri="{FF2B5EF4-FFF2-40B4-BE49-F238E27FC236}">
                <a16:creationId xmlns:a16="http://schemas.microsoft.com/office/drawing/2014/main" id="{AF35FC22-4C90-4A96-AD1D-C2B7D2D4BCAE}"/>
              </a:ext>
            </a:extLst>
          </p:cNvPr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>
              <a:extLst>
                <a:ext uri="{FF2B5EF4-FFF2-40B4-BE49-F238E27FC236}">
                  <a16:creationId xmlns:a16="http://schemas.microsoft.com/office/drawing/2014/main" id="{A1E8C610-CF9E-450E-B2C1-0B2857D1B769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8" name="Hộp Văn bản 48">
              <a:extLst>
                <a:ext uri="{FF2B5EF4-FFF2-40B4-BE49-F238E27FC236}">
                  <a16:creationId xmlns:a16="http://schemas.microsoft.com/office/drawing/2014/main" id="{2232817E-95C8-4346-97BA-5F4E31323402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9" name="Picture 24">
            <a:extLst>
              <a:ext uri="{FF2B5EF4-FFF2-40B4-BE49-F238E27FC236}">
                <a16:creationId xmlns:a16="http://schemas.microsoft.com/office/drawing/2014/main" id="{A8135BA2-31D1-4940-B34B-D47DD998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8EB3FD9D-8D78-458D-8B93-50701EC4AE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69EECE5F-999D-4F79-AA06-69BA30202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>
            <a:extLst>
              <a:ext uri="{FF2B5EF4-FFF2-40B4-BE49-F238E27FC236}">
                <a16:creationId xmlns:a16="http://schemas.microsoft.com/office/drawing/2014/main" id="{B4D29B38-AD39-41AC-8649-5FF8305234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id="{94C4572E-BF1C-40B5-B753-C47A9A5896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" name="Nhóm 31">
            <a:extLst>
              <a:ext uri="{FF2B5EF4-FFF2-40B4-BE49-F238E27FC236}">
                <a16:creationId xmlns:a16="http://schemas.microsoft.com/office/drawing/2014/main" id="{8A376E01-C734-4B9D-968C-2A5D0158CF89}"/>
              </a:ext>
            </a:extLst>
          </p:cNvPr>
          <p:cNvGrpSpPr/>
          <p:nvPr/>
        </p:nvGrpSpPr>
        <p:grpSpPr>
          <a:xfrm>
            <a:off x="2004164" y="4425489"/>
            <a:ext cx="7051420" cy="838191"/>
            <a:chOff x="3947612" y="165101"/>
            <a:chExt cx="5842438" cy="628644"/>
          </a:xfrm>
        </p:grpSpPr>
        <p:sp>
          <p:nvSpPr>
            <p:cNvPr id="43" name="Hình chữ nhật: Góc Tròn 32">
              <a:extLst>
                <a:ext uri="{FF2B5EF4-FFF2-40B4-BE49-F238E27FC236}">
                  <a16:creationId xmlns:a16="http://schemas.microsoft.com/office/drawing/2014/main" id="{82F573F5-DDF1-48F3-BDBE-D31F10537C11}"/>
                </a:ext>
              </a:extLst>
            </p:cNvPr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4" name="Hộp Văn bản 33">
              <a:extLst>
                <a:ext uri="{FF2B5EF4-FFF2-40B4-BE49-F238E27FC236}">
                  <a16:creationId xmlns:a16="http://schemas.microsoft.com/office/drawing/2014/main" id="{B6CF550F-8923-45F7-9112-E6122D7746E6}"/>
                </a:ext>
              </a:extLst>
            </p:cNvPr>
            <p:cNvSpPr txBox="1"/>
            <p:nvPr/>
          </p:nvSpPr>
          <p:spPr>
            <a:xfrm>
              <a:off x="4078533" y="170497"/>
              <a:ext cx="566639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5" name="Nhóm 76">
            <a:extLst>
              <a:ext uri="{FF2B5EF4-FFF2-40B4-BE49-F238E27FC236}">
                <a16:creationId xmlns:a16="http://schemas.microsoft.com/office/drawing/2014/main" id="{6C4C4564-B3C2-42AD-9123-74C29CED182C}"/>
              </a:ext>
            </a:extLst>
          </p:cNvPr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>
              <a:extLst>
                <a:ext uri="{FF2B5EF4-FFF2-40B4-BE49-F238E27FC236}">
                  <a16:creationId xmlns:a16="http://schemas.microsoft.com/office/drawing/2014/main" id="{3D99E92B-5CBE-4DF5-A88A-1271AC6458F7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7" name="Hộp Văn bản 51">
              <a:extLst>
                <a:ext uri="{FF2B5EF4-FFF2-40B4-BE49-F238E27FC236}">
                  <a16:creationId xmlns:a16="http://schemas.microsoft.com/office/drawing/2014/main" id="{F6BB62A9-B929-4FED-AB9C-EC9A089901EB}"/>
                </a:ext>
              </a:extLst>
            </p:cNvPr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5867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8" name="Nhóm 58">
            <a:extLst>
              <a:ext uri="{FF2B5EF4-FFF2-40B4-BE49-F238E27FC236}">
                <a16:creationId xmlns:a16="http://schemas.microsoft.com/office/drawing/2014/main" id="{9B72CBF4-ECD6-4A88-996E-A7DCCAA9FC0A}"/>
              </a:ext>
            </a:extLst>
          </p:cNvPr>
          <p:cNvGrpSpPr/>
          <p:nvPr/>
        </p:nvGrpSpPr>
        <p:grpSpPr>
          <a:xfrm>
            <a:off x="1951673" y="2206597"/>
            <a:ext cx="7038469" cy="866076"/>
            <a:chOff x="3947613" y="165100"/>
            <a:chExt cx="5905542" cy="1344091"/>
          </a:xfrm>
        </p:grpSpPr>
        <p:sp>
          <p:nvSpPr>
            <p:cNvPr id="49" name="Hình chữ nhật: Góc Tròn 61">
              <a:extLst>
                <a:ext uri="{FF2B5EF4-FFF2-40B4-BE49-F238E27FC236}">
                  <a16:creationId xmlns:a16="http://schemas.microsoft.com/office/drawing/2014/main" id="{E3EEB1E3-F073-4824-918B-61B0465D9E0E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0" name="Hộp Văn bản 62">
              <a:extLst>
                <a:ext uri="{FF2B5EF4-FFF2-40B4-BE49-F238E27FC236}">
                  <a16:creationId xmlns:a16="http://schemas.microsoft.com/office/drawing/2014/main" id="{A576A048-6717-4B07-9E0E-DBF2E81015E4}"/>
                </a:ext>
              </a:extLst>
            </p:cNvPr>
            <p:cNvSpPr txBox="1"/>
            <p:nvPr/>
          </p:nvSpPr>
          <p:spPr>
            <a:xfrm>
              <a:off x="3996363" y="219540"/>
              <a:ext cx="5778098" cy="128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1" name="Nhóm 77">
            <a:extLst>
              <a:ext uri="{FF2B5EF4-FFF2-40B4-BE49-F238E27FC236}">
                <a16:creationId xmlns:a16="http://schemas.microsoft.com/office/drawing/2014/main" id="{FA079C00-6E15-4D4C-AF4F-B01BD5E82385}"/>
              </a:ext>
            </a:extLst>
          </p:cNvPr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>
              <a:extLst>
                <a:ext uri="{FF2B5EF4-FFF2-40B4-BE49-F238E27FC236}">
                  <a16:creationId xmlns:a16="http://schemas.microsoft.com/office/drawing/2014/main" id="{68A88D3A-30F5-4D82-B64A-94870BE87A61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3" name="Hộp Văn bản 60">
              <a:extLst>
                <a:ext uri="{FF2B5EF4-FFF2-40B4-BE49-F238E27FC236}">
                  <a16:creationId xmlns:a16="http://schemas.microsoft.com/office/drawing/2014/main" id="{99170847-C82B-46FC-842F-75FF82476910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4" name="Nhóm 64">
            <a:extLst>
              <a:ext uri="{FF2B5EF4-FFF2-40B4-BE49-F238E27FC236}">
                <a16:creationId xmlns:a16="http://schemas.microsoft.com/office/drawing/2014/main" id="{6A7720EF-80D2-4723-BDC9-603C8A7ED208}"/>
              </a:ext>
            </a:extLst>
          </p:cNvPr>
          <p:cNvGrpSpPr/>
          <p:nvPr/>
        </p:nvGrpSpPr>
        <p:grpSpPr>
          <a:xfrm>
            <a:off x="1905349" y="3254400"/>
            <a:ext cx="7211995" cy="865450"/>
            <a:chOff x="3882531" y="165100"/>
            <a:chExt cx="6185968" cy="1244167"/>
          </a:xfrm>
        </p:grpSpPr>
        <p:sp>
          <p:nvSpPr>
            <p:cNvPr id="94" name="Hình chữ nhật: Góc Tròn 67">
              <a:extLst>
                <a:ext uri="{FF2B5EF4-FFF2-40B4-BE49-F238E27FC236}">
                  <a16:creationId xmlns:a16="http://schemas.microsoft.com/office/drawing/2014/main" id="{3A66B341-F62C-4185-9377-AF2809474868}"/>
                </a:ext>
              </a:extLst>
            </p:cNvPr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5" name="Hộp Văn bản 68">
              <a:extLst>
                <a:ext uri="{FF2B5EF4-FFF2-40B4-BE49-F238E27FC236}">
                  <a16:creationId xmlns:a16="http://schemas.microsoft.com/office/drawing/2014/main" id="{F02AB540-8BB1-445C-86A3-8CB60722BF98}"/>
                </a:ext>
              </a:extLst>
            </p:cNvPr>
            <p:cNvSpPr txBox="1"/>
            <p:nvPr/>
          </p:nvSpPr>
          <p:spPr>
            <a:xfrm>
              <a:off x="3882531" y="190648"/>
              <a:ext cx="6185968" cy="1194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6" name="Nhóm 78">
            <a:extLst>
              <a:ext uri="{FF2B5EF4-FFF2-40B4-BE49-F238E27FC236}">
                <a16:creationId xmlns:a16="http://schemas.microsoft.com/office/drawing/2014/main" id="{9C9130DC-6C30-4426-9847-7518C2E467B0}"/>
              </a:ext>
            </a:extLst>
          </p:cNvPr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>
              <a:extLst>
                <a:ext uri="{FF2B5EF4-FFF2-40B4-BE49-F238E27FC236}">
                  <a16:creationId xmlns:a16="http://schemas.microsoft.com/office/drawing/2014/main" id="{1EA1C452-A655-4607-B5D0-0F1F6DB63D6E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8" name="Hộp Văn bản 66">
              <a:extLst>
                <a:ext uri="{FF2B5EF4-FFF2-40B4-BE49-F238E27FC236}">
                  <a16:creationId xmlns:a16="http://schemas.microsoft.com/office/drawing/2014/main" id="{12BC5BCD-6FA7-490D-ADC6-D1FA503ABEB8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99" name="Picture 24">
            <a:extLst>
              <a:ext uri="{FF2B5EF4-FFF2-40B4-BE49-F238E27FC236}">
                <a16:creationId xmlns:a16="http://schemas.microsoft.com/office/drawing/2014/main" id="{2062FC08-8650-40D9-83D1-0FE6FB8B9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>
            <a:extLst>
              <a:ext uri="{FF2B5EF4-FFF2-40B4-BE49-F238E27FC236}">
                <a16:creationId xmlns:a16="http://schemas.microsoft.com/office/drawing/2014/main" id="{C442125A-D6AF-4B52-BFB0-9C9DE8E50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>
            <a:extLst>
              <a:ext uri="{FF2B5EF4-FFF2-40B4-BE49-F238E27FC236}">
                <a16:creationId xmlns:a16="http://schemas.microsoft.com/office/drawing/2014/main" id="{F84038ED-D9E8-435C-ACFA-A662207AE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>
            <a:extLst>
              <a:ext uri="{FF2B5EF4-FFF2-40B4-BE49-F238E27FC236}">
                <a16:creationId xmlns:a16="http://schemas.microsoft.com/office/drawing/2014/main" id="{123F30D1-FA3F-4173-867E-5DF9F10E9AE1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03" name="Nhóm 72">
            <a:extLst>
              <a:ext uri="{FF2B5EF4-FFF2-40B4-BE49-F238E27FC236}">
                <a16:creationId xmlns:a16="http://schemas.microsoft.com/office/drawing/2014/main" id="{30927545-EEA9-4A76-8EDF-84C49FB03C81}"/>
              </a:ext>
            </a:extLst>
          </p:cNvPr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>
              <a:extLst>
                <a:ext uri="{FF2B5EF4-FFF2-40B4-BE49-F238E27FC236}">
                  <a16:creationId xmlns:a16="http://schemas.microsoft.com/office/drawing/2014/main" id="{FBC5DD19-579E-420B-9D44-9AD3C1B14913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05" name="Hộp Văn bản 74">
              <a:extLst>
                <a:ext uri="{FF2B5EF4-FFF2-40B4-BE49-F238E27FC236}">
                  <a16:creationId xmlns:a16="http://schemas.microsoft.com/office/drawing/2014/main" id="{F83A9164-711F-4AFE-946B-9E489684956F}"/>
                </a:ext>
              </a:extLst>
            </p:cNvPr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3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Đọc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52 008 090</a:t>
              </a:r>
            </a:p>
          </p:txBody>
        </p:sp>
        <p:sp>
          <p:nvSpPr>
            <p:cNvPr id="106" name="Hình chữ nhật: Góc Tròn 75">
              <a:extLst>
                <a:ext uri="{FF2B5EF4-FFF2-40B4-BE49-F238E27FC236}">
                  <a16:creationId xmlns:a16="http://schemas.microsoft.com/office/drawing/2014/main" id="{116E1FE3-5536-4E1E-BC6C-95432D98BCA2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7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792D6272-2ED7-4DD2-BB67-F6DCFC727C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>
            <a:extLst>
              <a:ext uri="{FF2B5EF4-FFF2-40B4-BE49-F238E27FC236}">
                <a16:creationId xmlns:a16="http://schemas.microsoft.com/office/drawing/2014/main" id="{76D172D9-EF54-4517-B0AC-AC4AB38BD1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>
            <a:extLst>
              <a:ext uri="{FF2B5EF4-FFF2-40B4-BE49-F238E27FC236}">
                <a16:creationId xmlns:a16="http://schemas.microsoft.com/office/drawing/2014/main" id="{A6D8E3CB-5A37-4568-8498-697111BAA572}"/>
              </a:ext>
            </a:extLst>
          </p:cNvPr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>
              <a:extLst>
                <a:ext uri="{FF2B5EF4-FFF2-40B4-BE49-F238E27FC236}">
                  <a16:creationId xmlns:a16="http://schemas.microsoft.com/office/drawing/2014/main" id="{4AA3A416-83C4-4718-B125-8CF368927786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1" name="Hộp Văn bản 45">
              <a:extLst>
                <a:ext uri="{FF2B5EF4-FFF2-40B4-BE49-F238E27FC236}">
                  <a16:creationId xmlns:a16="http://schemas.microsoft.com/office/drawing/2014/main" id="{3DF4DFF7-408C-410D-8049-A9323EF1F432}"/>
                </a:ext>
              </a:extLst>
            </p:cNvPr>
            <p:cNvSpPr txBox="1"/>
            <p:nvPr/>
          </p:nvSpPr>
          <p:spPr>
            <a:xfrm>
              <a:off x="4064589" y="277849"/>
              <a:ext cx="5687280" cy="11011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2" name="Nhóm 46">
            <a:extLst>
              <a:ext uri="{FF2B5EF4-FFF2-40B4-BE49-F238E27FC236}">
                <a16:creationId xmlns:a16="http://schemas.microsoft.com/office/drawing/2014/main" id="{34C53838-C6DF-4C64-93E6-64BDB87BB80D}"/>
              </a:ext>
            </a:extLst>
          </p:cNvPr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>
              <a:extLst>
                <a:ext uri="{FF2B5EF4-FFF2-40B4-BE49-F238E27FC236}">
                  <a16:creationId xmlns:a16="http://schemas.microsoft.com/office/drawing/2014/main" id="{CED6003E-BB4A-4337-A64B-3260808341F0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4" name="Hộp Văn bản 48">
              <a:extLst>
                <a:ext uri="{FF2B5EF4-FFF2-40B4-BE49-F238E27FC236}">
                  <a16:creationId xmlns:a16="http://schemas.microsoft.com/office/drawing/2014/main" id="{9D628673-9D38-42C3-9C90-7ECA03F35735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15" name="Picture 24">
            <a:extLst>
              <a:ext uri="{FF2B5EF4-FFF2-40B4-BE49-F238E27FC236}">
                <a16:creationId xmlns:a16="http://schemas.microsoft.com/office/drawing/2014/main" id="{FC287620-D4F7-4891-A3AA-9AD7EB343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620403FD-342D-454B-A7D4-22E2A23F81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>
            <a:extLst>
              <a:ext uri="{FF2B5EF4-FFF2-40B4-BE49-F238E27FC236}">
                <a16:creationId xmlns:a16="http://schemas.microsoft.com/office/drawing/2014/main" id="{7BF91F70-1856-4675-8423-7773B752B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>
            <a:extLst>
              <a:ext uri="{FF2B5EF4-FFF2-40B4-BE49-F238E27FC236}">
                <a16:creationId xmlns:a16="http://schemas.microsoft.com/office/drawing/2014/main" id="{622AB421-9710-4C14-9313-0A891D8D2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>
            <a:extLst>
              <a:ext uri="{FF2B5EF4-FFF2-40B4-BE49-F238E27FC236}">
                <a16:creationId xmlns:a16="http://schemas.microsoft.com/office/drawing/2014/main" id="{896E8915-C2A2-4DBA-B220-7832EC8D81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30786-E765-01D2-5472-35D53B86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561</Words>
  <Application>Microsoft Office PowerPoint</Application>
  <PresentationFormat>Widescreen</PresentationFormat>
  <Paragraphs>141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Alfa Slab One</vt:lpstr>
      <vt:lpstr>Arial</vt:lpstr>
      <vt:lpstr>Boogaloo</vt:lpstr>
      <vt:lpstr>Calibri</vt:lpstr>
      <vt:lpstr>Catamaran</vt:lpstr>
      <vt:lpstr>Coiny</vt:lpstr>
      <vt:lpstr>Euphoria Script</vt:lpstr>
      <vt:lpstr>Mouse Memoirs</vt:lpstr>
      <vt:lpstr>Public Sans</vt:lpstr>
      <vt:lpstr>Satisfy</vt:lpstr>
      <vt:lpstr>SVN-Poky's</vt:lpstr>
      <vt:lpstr>Times New Roman</vt:lpstr>
      <vt:lpstr>Castaway in a Desert Island by Slidesgo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DUC DUNG</cp:lastModifiedBy>
  <cp:revision>34</cp:revision>
  <dcterms:created xsi:type="dcterms:W3CDTF">2023-07-30T08:46:30Z</dcterms:created>
  <dcterms:modified xsi:type="dcterms:W3CDTF">2025-01-11T15:12:40Z</dcterms:modified>
</cp:coreProperties>
</file>