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5" r:id="rId2"/>
    <p:sldMasterId id="2147483677" r:id="rId3"/>
    <p:sldMasterId id="2147483701" r:id="rId4"/>
  </p:sldMasterIdLst>
  <p:notesMasterIdLst>
    <p:notesMasterId r:id="rId24"/>
  </p:notesMasterIdLst>
  <p:sldIdLst>
    <p:sldId id="520" r:id="rId5"/>
    <p:sldId id="523" r:id="rId6"/>
    <p:sldId id="480" r:id="rId7"/>
    <p:sldId id="501" r:id="rId8"/>
    <p:sldId id="502" r:id="rId9"/>
    <p:sldId id="519" r:id="rId10"/>
    <p:sldId id="503" r:id="rId11"/>
    <p:sldId id="506" r:id="rId12"/>
    <p:sldId id="505" r:id="rId13"/>
    <p:sldId id="507" r:id="rId14"/>
    <p:sldId id="508" r:id="rId15"/>
    <p:sldId id="509" r:id="rId16"/>
    <p:sldId id="512" r:id="rId17"/>
    <p:sldId id="515" r:id="rId18"/>
    <p:sldId id="516" r:id="rId19"/>
    <p:sldId id="517" r:id="rId20"/>
    <p:sldId id="518" r:id="rId21"/>
    <p:sldId id="485" r:id="rId22"/>
    <p:sldId id="521" r:id="rId23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  <a:srgbClr val="1713CB"/>
    <a:srgbClr val="CCFFFF"/>
    <a:srgbClr val="FF0000"/>
    <a:srgbClr val="66FF66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2" autoAdjust="0"/>
    <p:restoredTop sz="94660"/>
  </p:normalViewPr>
  <p:slideViewPr>
    <p:cSldViewPr>
      <p:cViewPr>
        <p:scale>
          <a:sx n="98" d="100"/>
          <a:sy n="98" d="100"/>
        </p:scale>
        <p:origin x="-139" y="-5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B70BE93-B788-48B4-82B5-0E64CE53C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0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F49703-B44A-499E-82CD-4D3BC9C80F99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FEA226-B949-4010-8DA3-1EAB58401BA7}" type="slidenum">
              <a:rPr lang="en-US" altLang="en-US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5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9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C28C7-C487-49AD-8223-7AFF321F5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8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5E662-93ED-4846-B66A-811C8484D5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87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5D0F9-B8CF-4023-9534-0E0AD5EC6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870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29A1D-78B8-4F72-AB0F-0E28BA65F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23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3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90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4C152-3D21-4D55-976C-A379620F0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576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7195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1714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1709739"/>
            <a:ext cx="946404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4589464"/>
            <a:ext cx="946404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0681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39005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5155" y="1600201"/>
            <a:ext cx="4839005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158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299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4730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0BF1B-E24A-4D55-8B71-92242AF2E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116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4314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3067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5198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4582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63516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0358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73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555" indent="0" algn="ctr">
              <a:buNone/>
              <a:defRPr/>
            </a:lvl2pPr>
            <a:lvl3pPr marL="911103" indent="0" algn="ctr">
              <a:buNone/>
              <a:defRPr/>
            </a:lvl3pPr>
            <a:lvl4pPr marL="1366647" indent="0" algn="ctr">
              <a:buNone/>
              <a:defRPr/>
            </a:lvl4pPr>
            <a:lvl5pPr marL="1822201" indent="0" algn="ctr">
              <a:buNone/>
              <a:defRPr/>
            </a:lvl5pPr>
            <a:lvl6pPr marL="2277747" indent="0" algn="ctr">
              <a:buNone/>
              <a:defRPr/>
            </a:lvl6pPr>
            <a:lvl7pPr marL="2733298" indent="0" algn="ctr">
              <a:buNone/>
              <a:defRPr/>
            </a:lvl7pPr>
            <a:lvl8pPr marL="3188846" indent="0" algn="ctr">
              <a:buNone/>
              <a:defRPr/>
            </a:lvl8pPr>
            <a:lvl9pPr marL="364439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F76C257-4F90-478C-A022-A48F1218E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39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86285A6-127D-4749-AD04-2A0FA4AA3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02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22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42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555" indent="0">
              <a:buNone/>
              <a:defRPr sz="1800"/>
            </a:lvl2pPr>
            <a:lvl3pPr marL="911103" indent="0">
              <a:buNone/>
              <a:defRPr sz="1600"/>
            </a:lvl3pPr>
            <a:lvl4pPr marL="1366647" indent="0">
              <a:buNone/>
              <a:defRPr sz="1400"/>
            </a:lvl4pPr>
            <a:lvl5pPr marL="1822201" indent="0">
              <a:buNone/>
              <a:defRPr sz="1400"/>
            </a:lvl5pPr>
            <a:lvl6pPr marL="2277747" indent="0">
              <a:buNone/>
              <a:defRPr sz="1400"/>
            </a:lvl6pPr>
            <a:lvl7pPr marL="2733298" indent="0">
              <a:buNone/>
              <a:defRPr sz="1400"/>
            </a:lvl7pPr>
            <a:lvl8pPr marL="3188846" indent="0">
              <a:buNone/>
              <a:defRPr sz="1400"/>
            </a:lvl8pPr>
            <a:lvl9pPr marL="364439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C067AF7-D3E9-4025-8C3E-6CA5EC130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11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14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14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90E155D-38E3-426F-B099-CAEFCE0CD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9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6" y="1535113"/>
            <a:ext cx="48482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555" indent="0">
              <a:buNone/>
              <a:defRPr sz="2000" b="1"/>
            </a:lvl2pPr>
            <a:lvl3pPr marL="911103" indent="0">
              <a:buNone/>
              <a:defRPr sz="1800" b="1"/>
            </a:lvl3pPr>
            <a:lvl4pPr marL="1366647" indent="0">
              <a:buNone/>
              <a:defRPr sz="1600" b="1"/>
            </a:lvl4pPr>
            <a:lvl5pPr marL="1822201" indent="0">
              <a:buNone/>
              <a:defRPr sz="1600" b="1"/>
            </a:lvl5pPr>
            <a:lvl6pPr marL="2277747" indent="0">
              <a:buNone/>
              <a:defRPr sz="1600" b="1"/>
            </a:lvl6pPr>
            <a:lvl7pPr marL="2733298" indent="0">
              <a:buNone/>
              <a:defRPr sz="1600" b="1"/>
            </a:lvl7pPr>
            <a:lvl8pPr marL="3188846" indent="0">
              <a:buNone/>
              <a:defRPr sz="1600" b="1"/>
            </a:lvl8pPr>
            <a:lvl9pPr marL="36443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6" y="2174875"/>
            <a:ext cx="48482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59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555" indent="0">
              <a:buNone/>
              <a:defRPr sz="2000" b="1"/>
            </a:lvl2pPr>
            <a:lvl3pPr marL="911103" indent="0">
              <a:buNone/>
              <a:defRPr sz="1800" b="1"/>
            </a:lvl3pPr>
            <a:lvl4pPr marL="1366647" indent="0">
              <a:buNone/>
              <a:defRPr sz="1600" b="1"/>
            </a:lvl4pPr>
            <a:lvl5pPr marL="1822201" indent="0">
              <a:buNone/>
              <a:defRPr sz="1600" b="1"/>
            </a:lvl5pPr>
            <a:lvl6pPr marL="2277747" indent="0">
              <a:buNone/>
              <a:defRPr sz="1600" b="1"/>
            </a:lvl6pPr>
            <a:lvl7pPr marL="2733298" indent="0">
              <a:buNone/>
              <a:defRPr sz="1600" b="1"/>
            </a:lvl7pPr>
            <a:lvl8pPr marL="3188846" indent="0">
              <a:buNone/>
              <a:defRPr sz="1600" b="1"/>
            </a:lvl8pPr>
            <a:lvl9pPr marL="36443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59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A2CAB5F-FC99-448D-AC3D-F75065B4F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5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41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FD295-EDFF-4CBD-8F83-333E601CA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609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DDA031-9878-499D-B3AA-FF08A85ED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40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5266ACE-10AF-41CC-88F0-597D5FCC8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100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6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70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6" y="1435133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555" indent="0">
              <a:buNone/>
              <a:defRPr sz="1200"/>
            </a:lvl2pPr>
            <a:lvl3pPr marL="911103" indent="0">
              <a:buNone/>
              <a:defRPr sz="1000"/>
            </a:lvl3pPr>
            <a:lvl4pPr marL="1366647" indent="0">
              <a:buNone/>
              <a:defRPr sz="1000"/>
            </a:lvl4pPr>
            <a:lvl5pPr marL="1822201" indent="0">
              <a:buNone/>
              <a:defRPr sz="1000"/>
            </a:lvl5pPr>
            <a:lvl6pPr marL="2277747" indent="0">
              <a:buNone/>
              <a:defRPr sz="1000"/>
            </a:lvl6pPr>
            <a:lvl7pPr marL="2733298" indent="0">
              <a:buNone/>
              <a:defRPr sz="1000"/>
            </a:lvl7pPr>
            <a:lvl8pPr marL="3188846" indent="0">
              <a:buNone/>
              <a:defRPr sz="1000"/>
            </a:lvl8pPr>
            <a:lvl9pPr marL="364439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9C35299-6C50-4DEB-8966-55AB79CED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67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1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804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555" indent="0">
              <a:buNone/>
              <a:defRPr sz="2800"/>
            </a:lvl2pPr>
            <a:lvl3pPr marL="911103" indent="0">
              <a:buNone/>
              <a:defRPr sz="2400"/>
            </a:lvl3pPr>
            <a:lvl4pPr marL="1366647" indent="0">
              <a:buNone/>
              <a:defRPr sz="2000"/>
            </a:lvl4pPr>
            <a:lvl5pPr marL="1822201" indent="0">
              <a:buNone/>
              <a:defRPr sz="2000"/>
            </a:lvl5pPr>
            <a:lvl6pPr marL="2277747" indent="0">
              <a:buNone/>
              <a:defRPr sz="2000"/>
            </a:lvl6pPr>
            <a:lvl7pPr marL="2733298" indent="0">
              <a:buNone/>
              <a:defRPr sz="2000"/>
            </a:lvl7pPr>
            <a:lvl8pPr marL="3188846" indent="0">
              <a:buNone/>
              <a:defRPr sz="2000"/>
            </a:lvl8pPr>
            <a:lvl9pPr marL="364439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555" indent="0">
              <a:buNone/>
              <a:defRPr sz="1200"/>
            </a:lvl2pPr>
            <a:lvl3pPr marL="911103" indent="0">
              <a:buNone/>
              <a:defRPr sz="1000"/>
            </a:lvl3pPr>
            <a:lvl4pPr marL="1366647" indent="0">
              <a:buNone/>
              <a:defRPr sz="1000"/>
            </a:lvl4pPr>
            <a:lvl5pPr marL="1822201" indent="0">
              <a:buNone/>
              <a:defRPr sz="1000"/>
            </a:lvl5pPr>
            <a:lvl6pPr marL="2277747" indent="0">
              <a:buNone/>
              <a:defRPr sz="1000"/>
            </a:lvl6pPr>
            <a:lvl7pPr marL="2733298" indent="0">
              <a:buNone/>
              <a:defRPr sz="1000"/>
            </a:lvl7pPr>
            <a:lvl8pPr marL="3188846" indent="0">
              <a:buNone/>
              <a:defRPr sz="1000"/>
            </a:lvl8pPr>
            <a:lvl9pPr marL="364439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185A234-E54A-44F7-A288-D4D2894A7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82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65639A2-455B-4668-9280-99CDC952B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42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87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87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7068BFE-264A-47B3-BF56-C5186DA0D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694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0E1C2-899B-49B9-B163-598FF39EF0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264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28447-C3CA-4833-8FA9-2ED60BF483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126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7C7EF-C3FA-4F3B-B245-577BA5E86D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42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15EFC-FA54-46D5-897C-28C48B3BC7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7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3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3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49F6E-2A4F-4833-B0A8-D3D20F567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915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3F18C-52C4-4DEC-80D1-7585A1596E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337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772013-9CE8-4C26-8F9E-B0045893577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752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07439-84F8-46A8-A8FE-CC0C276341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84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F503B-2F04-49E2-83DB-1A8C969608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636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67697-CD4D-415E-B066-F2A2A7126C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488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EE8FC-90EF-4B13-ABF0-B57545A853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534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C0DCA-CE4D-4CEA-B471-C7DBE409E5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075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1C37F-069D-4135-96A1-08E286DC73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62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69CC4-07CD-4227-970C-2EADA228E8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4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E40A6-B83D-4C11-989D-904D59CDD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16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5A581-8E44-46F3-80DF-3B466B926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22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8DD2C-2664-4F53-A8AE-3881D22FA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97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8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8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9917D-885A-4F69-BAE2-BFC80AE46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77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8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8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44FB5-136D-4F7E-AD42-25BE72BDF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2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6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6" y="1600202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6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6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6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EF775183-4626-435D-82D5-CB85D8290B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548640" y="6245225"/>
            <a:ext cx="256032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11/20/2024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749040" y="6245225"/>
            <a:ext cx="347472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7863840" y="6245225"/>
            <a:ext cx="256032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763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7" y="274638"/>
            <a:ext cx="9874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16" tIns="45556" rIns="91116" bIns="455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7" y="1600204"/>
            <a:ext cx="98742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16" tIns="45556" rIns="91116" bIns="455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7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16" tIns="45556" rIns="91116" bIns="45556" numCol="1" anchor="t" anchorCtr="0" compatLnSpc="1">
            <a:prstTxWarp prst="textNoShape">
              <a:avLst/>
            </a:prstTxWarp>
          </a:bodyPr>
          <a:lstStyle>
            <a:lvl1pPr defTabSz="911172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algn="l"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7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16" tIns="45556" rIns="91116" bIns="45556" numCol="1" anchor="t" anchorCtr="0" compatLnSpc="1">
            <a:prstTxWarp prst="textNoShape">
              <a:avLst/>
            </a:prstTxWarp>
          </a:bodyPr>
          <a:lstStyle>
            <a:lvl1pPr algn="ctr" defTabSz="911172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7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16" tIns="45556" rIns="91116" bIns="45556" numCol="1" anchor="t" anchorCtr="0" compatLnSpc="1">
            <a:prstTxWarp prst="textNoShape">
              <a:avLst/>
            </a:prstTxWarp>
          </a:bodyPr>
          <a:lstStyle>
            <a:lvl1pPr algn="r" defTabSz="911172" eaLnBrk="1" hangingPunct="1">
              <a:defRPr sz="14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C5104F0-68FA-4945-8DAE-BF14281B2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1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555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110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664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220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8188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6650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2263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787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5525" indent="-2277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1073" indent="-2277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6621" indent="-2277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2176" indent="-2277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1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555" algn="l" defTabSz="911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103" algn="l" defTabSz="911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647" algn="l" defTabSz="911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201" algn="l" defTabSz="911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747" algn="l" defTabSz="911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298" algn="l" defTabSz="911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846" algn="l" defTabSz="911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399" algn="l" defTabSz="911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5460E425-1C73-44CA-ADAC-3B5EE6616E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8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gif"/><Relationship Id="rId5" Type="http://schemas.openxmlformats.org/officeDocument/2006/relationships/image" Target="../media/image23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jpeg"/><Relationship Id="rId5" Type="http://schemas.openxmlformats.org/officeDocument/2006/relationships/image" Target="../media/image6.gif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jpeg"/><Relationship Id="rId5" Type="http://schemas.openxmlformats.org/officeDocument/2006/relationships/image" Target="../media/image6.gif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6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eg"/><Relationship Id="rId5" Type="http://schemas.openxmlformats.org/officeDocument/2006/relationships/image" Target="../media/image6.g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jpeg"/><Relationship Id="rId5" Type="http://schemas.openxmlformats.org/officeDocument/2006/relationships/image" Target="../media/image6.gif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011755" y="-2090861"/>
            <a:ext cx="6959600" cy="109716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9770" y="2886075"/>
            <a:ext cx="2526602" cy="26454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5960" y="1556792"/>
            <a:ext cx="83004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n-US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HOẠT ĐỘNG TRẢI NGHIỆM</a:t>
            </a:r>
            <a:endParaRPr lang="en-US" sz="4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atin typeface="Times New Roman"/>
              <a:cs typeface="Times New Roman"/>
            </a:endParaRPr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3398168" y="3459674"/>
            <a:ext cx="2016224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1" hangingPunct="1"/>
            <a:endParaRPr lang="en-US" sz="4400" b="1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99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2462064" y="2420888"/>
            <a:ext cx="5904656" cy="17878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1" hangingPunct="1"/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KÍNH YÊU THẦY CÔ GIÁO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606080" y="4498403"/>
            <a:ext cx="7488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Xuân Yên, ngày 19 tháng 11 năm 2024</a:t>
            </a:r>
          </a:p>
        </p:txBody>
      </p:sp>
    </p:spTree>
    <p:extLst>
      <p:ext uri="{BB962C8B-B14F-4D97-AF65-F5344CB8AC3E}">
        <p14:creationId xmlns:p14="http://schemas.microsoft.com/office/powerpoint/2010/main" val="7543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062038"/>
            <a:ext cx="100012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8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5" y="3378996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986088" y="1785938"/>
            <a:ext cx="7572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</a:rPr>
              <a:t>NHỮNG BÔNG HOA NHỮNG BÀI CA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414963" y="1071563"/>
            <a:ext cx="32146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NGHE NHẠC</a:t>
            </a:r>
            <a:endParaRPr lang="en-US" altLang="en-US" sz="40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43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 descr="Nhạc sĩ Hoàng Long 'Nhạc thiếu nhi phải viết bằng cái tâm' | baotintuc.vn"/>
          <p:cNvPicPr>
            <a:picLocks noChangeAspect="1" noChangeArrowheads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8499"/>
          <a:stretch>
            <a:fillRect/>
          </a:stretch>
        </p:blipFill>
        <p:spPr bwMode="auto">
          <a:xfrm>
            <a:off x="1" y="2"/>
            <a:ext cx="50577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-19049" y="6143627"/>
            <a:ext cx="5057775" cy="608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Nhạc sĩ: Hoàng Long</a:t>
            </a:r>
          </a:p>
        </p:txBody>
      </p:sp>
      <p:pic>
        <p:nvPicPr>
          <p:cNvPr id="12293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8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5" y="3378996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86375" y="21431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86375" y="21431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1285877"/>
            <a:ext cx="71294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8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1271588" y="357190"/>
            <a:ext cx="235743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Nghe nhạc</a:t>
            </a:r>
          </a:p>
        </p:txBody>
      </p:sp>
      <p:pic>
        <p:nvPicPr>
          <p:cNvPr id="13319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5" y="3378996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GHE NHẠC NHỮNG BÔNG HOA NHỮNG BÀI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46240" y="38462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89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2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5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2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00279" y="2571752"/>
            <a:ext cx="8537320" cy="146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 THEO NHỊP</a:t>
            </a:r>
          </a:p>
        </p:txBody>
      </p:sp>
      <p:pic>
        <p:nvPicPr>
          <p:cNvPr id="1434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8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5" y="3378996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7"/>
          <p:cNvSpPr>
            <a:spLocks noChangeArrowheads="1"/>
          </p:cNvSpPr>
          <p:nvPr/>
        </p:nvSpPr>
        <p:spPr bwMode="auto">
          <a:xfrm>
            <a:off x="1200150" y="1214438"/>
            <a:ext cx="85010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NHỮNG BÔNG HOA NHỮNG BÀI CA</a:t>
            </a:r>
          </a:p>
          <a:p>
            <a:pPr algn="r"/>
            <a:r>
              <a:rPr lang="en-US" altLang="en-US" sz="2400" b="1" i="1"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285750"/>
            <a:ext cx="712946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8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5" y="3378996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72088" y="285750"/>
            <a:ext cx="54149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NGHE NHẠC NHỮNG BÔNG HOA NHỮNG BÀI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6556" y="122282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6" y="1062038"/>
            <a:ext cx="101441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8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5" y="3378996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1128713" y="214313"/>
            <a:ext cx="31432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GIÁO DỤC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5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2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077" y="2643190"/>
            <a:ext cx="7750950" cy="146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 KẾT HỢP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Ý THÍCH </a:t>
            </a:r>
          </a:p>
        </p:txBody>
      </p:sp>
      <p:pic>
        <p:nvPicPr>
          <p:cNvPr id="1741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8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5" y="3378996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7"/>
          <p:cNvSpPr>
            <a:spLocks noChangeArrowheads="1"/>
          </p:cNvSpPr>
          <p:nvPr/>
        </p:nvSpPr>
        <p:spPr bwMode="auto">
          <a:xfrm>
            <a:off x="1200150" y="1214438"/>
            <a:ext cx="85010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NHỮNG BÔNG HOA NHỮNG BÀI CA</a:t>
            </a:r>
          </a:p>
          <a:p>
            <a:pPr algn="r"/>
            <a:r>
              <a:rPr lang="en-US" altLang="en-US" sz="2400" b="1" i="1"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1" y="285750"/>
            <a:ext cx="5272088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8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5" y="3378996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72088" y="285750"/>
            <a:ext cx="54149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NGHE NHẠC NHỮNG BÔNG HOA NHỮNG BÀI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70176" y="409574"/>
            <a:ext cx="1211014" cy="931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6" y="1214438"/>
            <a:ext cx="10144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3843338" y="1000125"/>
            <a:ext cx="25717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nhạc:</a:t>
            </a:r>
          </a:p>
        </p:txBody>
      </p:sp>
      <p:pic>
        <p:nvPicPr>
          <p:cNvPr id="19461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8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5" y="3378996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3914775" y="1928815"/>
            <a:ext cx="264318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Nghe nhạc:</a:t>
            </a:r>
          </a:p>
        </p:txBody>
      </p:sp>
      <p:sp>
        <p:nvSpPr>
          <p:cNvPr id="19466" name="Rectangle 3"/>
          <p:cNvSpPr>
            <a:spLocks noChangeArrowheads="1"/>
          </p:cNvSpPr>
          <p:nvPr/>
        </p:nvSpPr>
        <p:spPr bwMode="auto">
          <a:xfrm>
            <a:off x="4700588" y="222252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3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914900" y="1404938"/>
            <a:ext cx="4572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BAN NHẠC ĐÔ – RÊ - MI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129088" y="2571750"/>
            <a:ext cx="6429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NHỮNG BÔNG HOA NHỮNG BÀI 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9" grpId="0"/>
      <p:bldP spid="20490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7ef13e6488ebda4182295e359de7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5715000"/>
            <a:ext cx="25606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WordArt 7"/>
          <p:cNvSpPr>
            <a:spLocks noChangeArrowheads="1" noChangeShapeType="1" noTextEdit="1"/>
          </p:cNvSpPr>
          <p:nvPr/>
        </p:nvSpPr>
        <p:spPr bwMode="auto">
          <a:xfrm>
            <a:off x="2446339" y="1379538"/>
            <a:ext cx="6218237" cy="1338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 THÚC TIẾT HOC. </a:t>
            </a:r>
          </a:p>
        </p:txBody>
      </p:sp>
      <p:pic>
        <p:nvPicPr>
          <p:cNvPr id="33797" name="Picture 8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2560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524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771900" y="857250"/>
            <a:ext cx="3482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28713" y="2000250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643438"/>
            <a:ext cx="835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6469062" y="5035551"/>
            <a:ext cx="7413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07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6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2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7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BAN NHẠC ĐÔ – RÊ - MI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597552" y="214290"/>
            <a:ext cx="9824119" cy="92869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1" y="5848352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5" y="2001"/>
              <a:ext cx="439" cy="10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</p:grpSp>
      <p:sp>
        <p:nvSpPr>
          <p:cNvPr id="3084" name="Text Box 26"/>
          <p:cNvSpPr txBox="1">
            <a:spLocks noChangeArrowheads="1"/>
          </p:cNvSpPr>
          <p:nvPr/>
        </p:nvSpPr>
        <p:spPr bwMode="gray">
          <a:xfrm>
            <a:off x="1057276" y="342900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XEM TRANH ĐOÁN TÊN BÀI ĐỌC NHẠC</a:t>
            </a:r>
            <a:endParaRPr lang="en-US" altLang="en-US" sz="32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543051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6" y="1293815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1037"/>
                    <a:ext cx="266015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80446" y="1321037"/>
                    <a:ext cx="25342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61573" y="1321037"/>
                    <a:ext cx="271889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60323" y="1321037"/>
                    <a:ext cx="246714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2429" y="1321037"/>
                    <a:ext cx="26349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7962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7341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51124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72531" y="1321037"/>
                    <a:ext cx="22909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8064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8492" y="1321037"/>
                    <a:ext cx="203077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4832"/>
                    <a:ext cx="220700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8680" y="1324832"/>
                    <a:ext cx="202238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4771" y="1324832"/>
                    <a:ext cx="268532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61143" y="1324832"/>
                    <a:ext cx="226574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4927" y="1324832"/>
                    <a:ext cx="227413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1859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8300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7889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40625" y="1326732"/>
                    <a:ext cx="260979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7695" y="1326732"/>
                    <a:ext cx="26433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9872" y="1326732"/>
                    <a:ext cx="245036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5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1" y="5332415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5"/>
            <a:ext cx="11938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1" y="117477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8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5" y="3378996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20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1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857375"/>
            <a:ext cx="757237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0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8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5" y="3378996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3414713" y="1106488"/>
            <a:ext cx="40005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</a:t>
            </a:r>
            <a:endParaRPr lang="en-US" altLang="en-US" sz="44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2414588" y="1774825"/>
            <a:ext cx="59293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5129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428877"/>
            <a:ext cx="77152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8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5" y="3378996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772400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Nghe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giai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điệu</a:t>
            </a:r>
            <a:endParaRPr lang="en-US" altLang="en-US" sz="3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153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43002"/>
            <a:ext cx="99298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90056" y="430213"/>
            <a:ext cx="792088" cy="712789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utoUpdateAnimBg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75225" y="2286002"/>
            <a:ext cx="8444601" cy="180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THEO KÍ HIỆU BÀN TAY</a:t>
            </a:r>
          </a:p>
        </p:txBody>
      </p:sp>
      <p:pic>
        <p:nvPicPr>
          <p:cNvPr id="7172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8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5" y="3378996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D:\GIÁO ÁN 1 2020-2021\HÌNH SOẠN GIÁO ÁN\Đọc nhạc\BAN NHẠC ĐRM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" b="21353"/>
          <a:stretch>
            <a:fillRect/>
          </a:stretch>
        </p:blipFill>
        <p:spPr bwMode="auto">
          <a:xfrm>
            <a:off x="166689" y="857252"/>
            <a:ext cx="10677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8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5" y="3378996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4" y="2960690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1" y="5643565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25" y="5589590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643565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4" y="2928940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175000" y="3040065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7929563" y="3000375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643563" y="5715000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786063" y="5705475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214938" y="2995615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644063" y="3000377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286250" y="5705477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10"/>
          <p:cNvSpPr txBox="1">
            <a:spLocks noChangeArrowheads="1"/>
          </p:cNvSpPr>
          <p:nvPr/>
        </p:nvSpPr>
        <p:spPr bwMode="auto">
          <a:xfrm>
            <a:off x="2486025" y="274640"/>
            <a:ext cx="59293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20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9246" y="101329"/>
            <a:ext cx="1150095" cy="755923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517" y="2286002"/>
            <a:ext cx="8191391" cy="180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KẾT HỢP 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NHỊP</a:t>
            </a:r>
          </a:p>
        </p:txBody>
      </p:sp>
      <p:pic>
        <p:nvPicPr>
          <p:cNvPr id="9220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8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5" y="3378996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8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5" y="3378996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pic>
        <p:nvPicPr>
          <p:cNvPr id="10248" name="Picture 2" descr="D:\GIÁO ÁN 1 2020-2021\HÌNH SOẠN GIÁO ÁN\Đọc nhạc\BAN NHẠC ĐRM\Picture1 - Copy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071565"/>
            <a:ext cx="1007268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4752" y="214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7064</TotalTime>
  <Words>159</Words>
  <Application>Microsoft Office PowerPoint</Application>
  <PresentationFormat>Custom</PresentationFormat>
  <Paragraphs>39</Paragraphs>
  <Slides>19</Slides>
  <Notes>2</Notes>
  <HiddenSlides>0</HiddenSlides>
  <MMClips>8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Default Design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606</cp:revision>
  <dcterms:created xsi:type="dcterms:W3CDTF">2010-04-30T18:19:48Z</dcterms:created>
  <dcterms:modified xsi:type="dcterms:W3CDTF">2024-11-20T08:05:48Z</dcterms:modified>
</cp:coreProperties>
</file>