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8" r:id="rId4"/>
    <p:sldId id="259" r:id="rId5"/>
    <p:sldId id="295" r:id="rId6"/>
    <p:sldId id="461" r:id="rId7"/>
    <p:sldId id="462" r:id="rId8"/>
    <p:sldId id="463" r:id="rId9"/>
    <p:sldId id="348" r:id="rId10"/>
    <p:sldId id="275" r:id="rId11"/>
    <p:sldId id="464" r:id="rId12"/>
    <p:sldId id="357" r:id="rId13"/>
    <p:sldId id="465" r:id="rId14"/>
    <p:sldId id="466" r:id="rId15"/>
    <p:sldId id="4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1B0A-E32E-D38D-449B-6F02EC489D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4E03D1-013E-0087-DAC0-A9CB443A32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19F467-5145-8C13-8045-0BB2D358317F}"/>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1/11/2025</a:t>
            </a:fld>
            <a:endParaRPr lang="en-US"/>
          </a:p>
        </p:txBody>
      </p:sp>
      <p:sp>
        <p:nvSpPr>
          <p:cNvPr id="5" name="Footer Placeholder 4">
            <a:extLst>
              <a:ext uri="{FF2B5EF4-FFF2-40B4-BE49-F238E27FC236}">
                <a16:creationId xmlns:a16="http://schemas.microsoft.com/office/drawing/2014/main" id="{643F971B-4581-2EBD-AFC3-206BE51332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D4C40B-A6EA-E751-7AEB-9FB8437F1050}"/>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624095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A2E3-EFBE-4290-584F-1ED9C60FB9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922186-D07C-452B-C8B1-9F343C02919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6CCC2-BAED-361A-24C5-9E55FA690BB6}"/>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1/11/2025</a:t>
            </a:fld>
            <a:endParaRPr lang="en-US"/>
          </a:p>
        </p:txBody>
      </p:sp>
      <p:sp>
        <p:nvSpPr>
          <p:cNvPr id="5" name="Footer Placeholder 4">
            <a:extLst>
              <a:ext uri="{FF2B5EF4-FFF2-40B4-BE49-F238E27FC236}">
                <a16:creationId xmlns:a16="http://schemas.microsoft.com/office/drawing/2014/main" id="{B479A533-5AED-66F0-01A9-16A8246F60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22A7B1-5BA3-CDE1-CD8D-9607D73E841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44117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D19EA4-5171-5C0E-1D02-4F05D4188A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098512-167F-1630-3E91-334D0DE4AF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44E6E-6676-B91C-1E4C-0A33D899F897}"/>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1/11/2025</a:t>
            </a:fld>
            <a:endParaRPr lang="en-US"/>
          </a:p>
        </p:txBody>
      </p:sp>
      <p:sp>
        <p:nvSpPr>
          <p:cNvPr id="5" name="Footer Placeholder 4">
            <a:extLst>
              <a:ext uri="{FF2B5EF4-FFF2-40B4-BE49-F238E27FC236}">
                <a16:creationId xmlns:a16="http://schemas.microsoft.com/office/drawing/2014/main" id="{3681D746-D355-1A7A-8CC0-DFC94E11DA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9F502F-0964-C3B6-F9F0-83130D2FD23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3538508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F253-58F2-4E53-91F2-F0F89B2A053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2DB39-DEC9-43D0-8758-EC28BD653A9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5B4BDE-899E-4A28-9BFA-B9D76ABB19BE}"/>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1/11/2025</a:t>
            </a:fld>
            <a:endParaRPr lang="en-US"/>
          </a:p>
        </p:txBody>
      </p:sp>
      <p:sp>
        <p:nvSpPr>
          <p:cNvPr id="5" name="Footer Placeholder 4">
            <a:extLst>
              <a:ext uri="{FF2B5EF4-FFF2-40B4-BE49-F238E27FC236}">
                <a16:creationId xmlns:a16="http://schemas.microsoft.com/office/drawing/2014/main" id="{A0E45ED9-0E6F-4F7B-BD79-9FDAB85D4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7DDD6-910B-433B-8A0D-F9FFA3FA7CE9}"/>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498602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7FE9-ABD5-4E1E-9E69-D341847C4E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FA4DCE5-2B3D-4EA7-9277-D42B9084EB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A1C50-8B08-40F7-8BCB-9EF8E4A6358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1/11/2025</a:t>
            </a:fld>
            <a:endParaRPr lang="en-US"/>
          </a:p>
        </p:txBody>
      </p:sp>
      <p:sp>
        <p:nvSpPr>
          <p:cNvPr id="5" name="Footer Placeholder 4">
            <a:extLst>
              <a:ext uri="{FF2B5EF4-FFF2-40B4-BE49-F238E27FC236}">
                <a16:creationId xmlns:a16="http://schemas.microsoft.com/office/drawing/2014/main" id="{9D190CD6-2035-4877-B86A-6EFD1F6601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40BBF-C61E-4D97-BD90-ABC440665964}"/>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737066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9EE5-A7D0-4E2B-B040-2E35BE4FBF7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8E622-A75A-4FCB-9631-F7C7D279050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2305CD-FCE8-4E3A-8B7C-9B08BD589E59}"/>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1/11/2025</a:t>
            </a:fld>
            <a:endParaRPr lang="en-US"/>
          </a:p>
        </p:txBody>
      </p:sp>
      <p:sp>
        <p:nvSpPr>
          <p:cNvPr id="5" name="Footer Placeholder 4">
            <a:extLst>
              <a:ext uri="{FF2B5EF4-FFF2-40B4-BE49-F238E27FC236}">
                <a16:creationId xmlns:a16="http://schemas.microsoft.com/office/drawing/2014/main" id="{93186397-92C5-4A4D-B097-37A0587FF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2BB1DD-ABC4-4CA5-99F3-97C6769DE5A5}"/>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23704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BA55-ECC1-4127-B077-83C62478F8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5FF8AC-367A-4168-B46F-BF9746F33DD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9A0B2-0850-447A-9FC4-4442138E2D2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6A8389-8F20-43EF-8730-BEB2C8D95142}"/>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1/11/2025</a:t>
            </a:fld>
            <a:endParaRPr lang="en-US"/>
          </a:p>
        </p:txBody>
      </p:sp>
      <p:sp>
        <p:nvSpPr>
          <p:cNvPr id="6" name="Footer Placeholder 5">
            <a:extLst>
              <a:ext uri="{FF2B5EF4-FFF2-40B4-BE49-F238E27FC236}">
                <a16:creationId xmlns:a16="http://schemas.microsoft.com/office/drawing/2014/main" id="{136AA016-C7D2-4AB5-B013-612124565C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1CFCA5-11FC-4C07-9E49-7C9EC65331D5}"/>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963454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32A-BD2C-4ED9-A406-DBC8AE9477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BDE4221-E711-4CB9-AAD5-1934F3B34EF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A71089-A5BA-4E36-9F3F-BC898E8412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74A958-1C82-48F0-81AD-FE31E69BFE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E90735-2B40-4279-9644-C2995D18F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BF13EB-CEFB-4C06-886E-3DAE70E9DE1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1/11/2025</a:t>
            </a:fld>
            <a:endParaRPr lang="en-US"/>
          </a:p>
        </p:txBody>
      </p:sp>
      <p:sp>
        <p:nvSpPr>
          <p:cNvPr id="8" name="Footer Placeholder 7">
            <a:extLst>
              <a:ext uri="{FF2B5EF4-FFF2-40B4-BE49-F238E27FC236}">
                <a16:creationId xmlns:a16="http://schemas.microsoft.com/office/drawing/2014/main" id="{28797C39-BDDC-4BEB-A123-34AA57A402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3815E7-DF24-4341-AA12-8D53D5BA3D16}"/>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983250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A113-C38C-4264-BED9-38494EB6A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9A8016C-867E-47FC-A760-EB365F5F093B}"/>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1/11/2025</a:t>
            </a:fld>
            <a:endParaRPr lang="en-US"/>
          </a:p>
        </p:txBody>
      </p:sp>
      <p:sp>
        <p:nvSpPr>
          <p:cNvPr id="4" name="Footer Placeholder 3">
            <a:extLst>
              <a:ext uri="{FF2B5EF4-FFF2-40B4-BE49-F238E27FC236}">
                <a16:creationId xmlns:a16="http://schemas.microsoft.com/office/drawing/2014/main" id="{38F4101F-3E5D-4A45-A9F2-AF9877336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91FA42-2594-4EFA-B196-1353331DD9F6}"/>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079734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51004-69F8-488B-BF22-AA67E2D282F8}"/>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1/11/2025</a:t>
            </a:fld>
            <a:endParaRPr lang="en-US"/>
          </a:p>
        </p:txBody>
      </p:sp>
      <p:sp>
        <p:nvSpPr>
          <p:cNvPr id="3" name="Footer Placeholder 2">
            <a:extLst>
              <a:ext uri="{FF2B5EF4-FFF2-40B4-BE49-F238E27FC236}">
                <a16:creationId xmlns:a16="http://schemas.microsoft.com/office/drawing/2014/main" id="{62317C04-1DAA-450F-8DC8-E9EB78FAA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4FA937E-4222-4DC2-BF67-A7883F9258F1}"/>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17498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FE22-B310-4215-B7DD-4E05554FB4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EA6181-B25A-49DC-84D6-9CEFA44FE1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E08AD-48C9-4976-BF65-ECC58E308A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C87748-D7DD-481C-BDDC-5927F3D19B7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1/11/2025</a:t>
            </a:fld>
            <a:endParaRPr lang="en-US"/>
          </a:p>
        </p:txBody>
      </p:sp>
      <p:sp>
        <p:nvSpPr>
          <p:cNvPr id="6" name="Footer Placeholder 5">
            <a:extLst>
              <a:ext uri="{FF2B5EF4-FFF2-40B4-BE49-F238E27FC236}">
                <a16:creationId xmlns:a16="http://schemas.microsoft.com/office/drawing/2014/main" id="{8BA9EB97-4234-48DD-A475-F6133AE00F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8A0E99-E720-4ECC-A27F-79D5FD7B53DA}"/>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1685281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2C6B8-7CAC-8B16-DBBD-61E81FCA59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5B651B-7116-09E8-6695-417834980AF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18A4D-4492-E0CC-C46B-28A8709ED98D}"/>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1/11/2025</a:t>
            </a:fld>
            <a:endParaRPr lang="en-US"/>
          </a:p>
        </p:txBody>
      </p:sp>
      <p:sp>
        <p:nvSpPr>
          <p:cNvPr id="5" name="Footer Placeholder 4">
            <a:extLst>
              <a:ext uri="{FF2B5EF4-FFF2-40B4-BE49-F238E27FC236}">
                <a16:creationId xmlns:a16="http://schemas.microsoft.com/office/drawing/2014/main" id="{ADBFD50F-0594-F268-FC32-D2013094CB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1B9001-8560-4DF1-8AA8-CD08D611A400}"/>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75377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4B83-2E1A-41F5-A122-C66500E538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86366-02DF-42C8-9F56-AD4B808B78F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D16088-367F-4322-B9D9-CD19D29EFD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21436-2968-450E-B502-F59F893A0FF1}"/>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1/11/2025</a:t>
            </a:fld>
            <a:endParaRPr lang="en-US"/>
          </a:p>
        </p:txBody>
      </p:sp>
      <p:sp>
        <p:nvSpPr>
          <p:cNvPr id="6" name="Footer Placeholder 5">
            <a:extLst>
              <a:ext uri="{FF2B5EF4-FFF2-40B4-BE49-F238E27FC236}">
                <a16:creationId xmlns:a16="http://schemas.microsoft.com/office/drawing/2014/main" id="{2903A709-F08A-47E1-8353-0A8C70565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B36731-A233-4F7A-BC46-775466153BC0}"/>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00201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EEA4-A7E3-4229-ACB6-D99D928EA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1D7F9E-F294-478C-857D-E921720B52E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2D7FF-3B13-449B-BB1F-ED70391C2080}"/>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1/11/2025</a:t>
            </a:fld>
            <a:endParaRPr lang="en-US"/>
          </a:p>
        </p:txBody>
      </p:sp>
      <p:sp>
        <p:nvSpPr>
          <p:cNvPr id="5" name="Footer Placeholder 4">
            <a:extLst>
              <a:ext uri="{FF2B5EF4-FFF2-40B4-BE49-F238E27FC236}">
                <a16:creationId xmlns:a16="http://schemas.microsoft.com/office/drawing/2014/main" id="{895A0191-D738-49F4-8459-23BF713A80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91F03-764C-43D3-A409-C5AC14E2FF2C}"/>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2050987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17929-DA55-4954-A17E-FA212F0D813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9C5AD9-1524-4AB6-8C0D-90EB0518D3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DADB9-F472-47AE-B113-F30C3560F598}"/>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1/11/2025</a:t>
            </a:fld>
            <a:endParaRPr lang="en-US"/>
          </a:p>
        </p:txBody>
      </p:sp>
      <p:sp>
        <p:nvSpPr>
          <p:cNvPr id="5" name="Footer Placeholder 4">
            <a:extLst>
              <a:ext uri="{FF2B5EF4-FFF2-40B4-BE49-F238E27FC236}">
                <a16:creationId xmlns:a16="http://schemas.microsoft.com/office/drawing/2014/main" id="{181EBA1C-780A-4316-953A-10F18415A0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9C8C62-0996-4E25-AEFB-04A5A898AE98}"/>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1235766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pic>
        <p:nvPicPr>
          <p:cNvPr id="8" name="图片 7" descr="图片1"/>
          <p:cNvPicPr>
            <a:picLocks noChangeAspect="1"/>
          </p:cNvPicPr>
          <p:nvPr userDrawn="1"/>
        </p:nvPicPr>
        <p:blipFill>
          <a:blip r:embed="rId2" cstate="screen">
            <a:extLst>
              <a:ext uri="{28A0092B-C50C-407E-A947-70E740481C1C}">
                <a14:useLocalDpi xmlns:a14="http://schemas.microsoft.com/office/drawing/2010/main"/>
              </a:ext>
            </a:extLst>
          </a:blip>
          <a:srcRect l="1837" r="2655"/>
          <a:stretch>
            <a:fillRect/>
          </a:stretch>
        </p:blipFill>
        <p:spPr>
          <a:xfrm>
            <a:off x="-45085" y="169545"/>
            <a:ext cx="12245340" cy="6741160"/>
          </a:xfrm>
          <a:prstGeom prst="rect">
            <a:avLst/>
          </a:prstGeom>
        </p:spPr>
      </p:pic>
    </p:spTree>
    <p:extLst>
      <p:ext uri="{BB962C8B-B14F-4D97-AF65-F5344CB8AC3E}">
        <p14:creationId xmlns:p14="http://schemas.microsoft.com/office/powerpoint/2010/main" val="25827216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19062470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2025/1/11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310519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2025/1/11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1224308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0932438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2025/1/11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71103495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2025/1/11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6000307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D78-50DC-8E19-C360-502E4F44B2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CDBB54-EA68-97B0-03FA-455570842F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FA1A76-DDCC-9A44-A41D-844F557CFECE}"/>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1/11/2025</a:t>
            </a:fld>
            <a:endParaRPr lang="en-US"/>
          </a:p>
        </p:txBody>
      </p:sp>
      <p:sp>
        <p:nvSpPr>
          <p:cNvPr id="5" name="Footer Placeholder 4">
            <a:extLst>
              <a:ext uri="{FF2B5EF4-FFF2-40B4-BE49-F238E27FC236}">
                <a16:creationId xmlns:a16="http://schemas.microsoft.com/office/drawing/2014/main" id="{89AF54BF-C5E9-9121-6B84-763EA47C1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730FD0-42EA-C0B5-BF68-4AB31FEF9FD6}"/>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1901925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8160460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23646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7825628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sz="1400">
              <a:solidFill>
                <a:schemeClr val="tx1"/>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sz="1400">
              <a:solidFill>
                <a:schemeClr val="tx1"/>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D60BFB37-FAB1-4FE8-95EE-D86CA670DCC4}" type="slidenum">
              <a:rPr lang="en-US" altLang="en-US" sz="1400" smtClean="0">
                <a:solidFill>
                  <a:schemeClr val="tx1"/>
                </a:solidFill>
                <a:latin typeface="Arial" panose="020B0604020202020204" pitchFamily="34" charset="0"/>
              </a:rPr>
              <a:pPr fontAlgn="base">
                <a:spcBef>
                  <a:spcPct val="0"/>
                </a:spcBef>
                <a:spcAft>
                  <a:spcPct val="0"/>
                </a:spcAft>
                <a:defRPr/>
              </a:pPr>
              <a:t>‹#›</a:t>
            </a:fld>
            <a:endParaRPr lang="en-US" altLang="en-US" sz="1400">
              <a:solidFill>
                <a:schemeClr val="tx1"/>
              </a:solidFill>
              <a:latin typeface="Arial" panose="020B0604020202020204" pitchFamily="34" charset="0"/>
            </a:endParaRPr>
          </a:p>
        </p:txBody>
      </p:sp>
    </p:spTree>
    <p:extLst>
      <p:ext uri="{BB962C8B-B14F-4D97-AF65-F5344CB8AC3E}">
        <p14:creationId xmlns:p14="http://schemas.microsoft.com/office/powerpoint/2010/main" val="338816951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4053-CAEB-E179-5EB3-753178BB8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A33E28-841C-07DB-3128-54C62224906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1C6F14-7D6A-B59E-C046-CB40450772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639232-63B3-1D2E-CA2A-5CA016643662}"/>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1/11/2025</a:t>
            </a:fld>
            <a:endParaRPr lang="en-US"/>
          </a:p>
        </p:txBody>
      </p:sp>
      <p:sp>
        <p:nvSpPr>
          <p:cNvPr id="6" name="Footer Placeholder 5">
            <a:extLst>
              <a:ext uri="{FF2B5EF4-FFF2-40B4-BE49-F238E27FC236}">
                <a16:creationId xmlns:a16="http://schemas.microsoft.com/office/drawing/2014/main" id="{995B9E70-C99B-ECFE-385C-73C2C7D7A6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0159C0-D28D-5418-2CC4-A654109E1F95}"/>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072589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8488-E247-17BB-8AF3-3806ED5FBAC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3A93F7D-4497-38F8-25AA-A0ABFBDA890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37783-B135-F678-11DC-39BC784747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32EB39-64D5-AD0C-41A8-B9CC9080B4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E72410-94C1-E103-ABB0-9AF531F757F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2C58C8-5C76-B7BB-4E87-7E878184D7C5}"/>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1/11/2025</a:t>
            </a:fld>
            <a:endParaRPr lang="en-US"/>
          </a:p>
        </p:txBody>
      </p:sp>
      <p:sp>
        <p:nvSpPr>
          <p:cNvPr id="8" name="Footer Placeholder 7">
            <a:extLst>
              <a:ext uri="{FF2B5EF4-FFF2-40B4-BE49-F238E27FC236}">
                <a16:creationId xmlns:a16="http://schemas.microsoft.com/office/drawing/2014/main" id="{39F2227A-2ACA-B2E7-B539-B445D35A81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7ED3E37-688F-748B-CC74-DA21D0BEF382}"/>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168451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6796-5531-3990-8B87-F4EFE78CF8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81265E-BE85-CC88-41FD-03C954613A0C}"/>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1/11/2025</a:t>
            </a:fld>
            <a:endParaRPr lang="en-US"/>
          </a:p>
        </p:txBody>
      </p:sp>
      <p:sp>
        <p:nvSpPr>
          <p:cNvPr id="4" name="Footer Placeholder 3">
            <a:extLst>
              <a:ext uri="{FF2B5EF4-FFF2-40B4-BE49-F238E27FC236}">
                <a16:creationId xmlns:a16="http://schemas.microsoft.com/office/drawing/2014/main" id="{0D763294-D744-DC74-0E59-8001F62855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20B6539-EBED-2802-6373-A973E5703E3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731059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2D4B92-5AB5-2D20-94E3-4C762FB4834D}"/>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1/11/2025</a:t>
            </a:fld>
            <a:endParaRPr lang="en-US"/>
          </a:p>
        </p:txBody>
      </p:sp>
      <p:sp>
        <p:nvSpPr>
          <p:cNvPr id="3" name="Footer Placeholder 2">
            <a:extLst>
              <a:ext uri="{FF2B5EF4-FFF2-40B4-BE49-F238E27FC236}">
                <a16:creationId xmlns:a16="http://schemas.microsoft.com/office/drawing/2014/main" id="{84BFF7A5-7A63-93EC-AD53-D2567E296E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5A02F79-7EB4-F138-6E88-4AD17AE9987A}"/>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936994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61AB1-E253-B6AB-F5C8-A892BC406D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9883C-080F-AFAC-DEE3-1CE7390ABF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64D0EF-5903-321F-060E-72AF3894B2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F54E8-6551-12A3-B286-1FAB50FEC6CB}"/>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1/11/2025</a:t>
            </a:fld>
            <a:endParaRPr lang="en-US"/>
          </a:p>
        </p:txBody>
      </p:sp>
      <p:sp>
        <p:nvSpPr>
          <p:cNvPr id="6" name="Footer Placeholder 5">
            <a:extLst>
              <a:ext uri="{FF2B5EF4-FFF2-40B4-BE49-F238E27FC236}">
                <a16:creationId xmlns:a16="http://schemas.microsoft.com/office/drawing/2014/main" id="{B2264BCE-B58C-4A63-588A-ABEF774228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AFA6CD-D289-EFE1-DC48-D8FF7FF456EF}"/>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3544729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CC17-D6BA-E963-AE2E-8DC2681F77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B1D591-6294-FB1A-80A0-07DAFB56DAE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4F8A03-04DB-0083-8ABE-779113D0EE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D8B2FF-6AED-75BB-D959-63EFFEEF9C4E}"/>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1/11/2025</a:t>
            </a:fld>
            <a:endParaRPr lang="en-US"/>
          </a:p>
        </p:txBody>
      </p:sp>
      <p:sp>
        <p:nvSpPr>
          <p:cNvPr id="6" name="Footer Placeholder 5">
            <a:extLst>
              <a:ext uri="{FF2B5EF4-FFF2-40B4-BE49-F238E27FC236}">
                <a16:creationId xmlns:a16="http://schemas.microsoft.com/office/drawing/2014/main" id="{69A0E711-FE41-D8F1-48DC-73053E86E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A54443-6BD5-C3EE-7C7D-FFEE9600738E}"/>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752599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726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467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2025/1/11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3930228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applause3.mp3" TargetMode="External"/><Relationship Id="rId1" Type="http://schemas.microsoft.com/office/2007/relationships/media" Target="applause3.mp3" TargetMode="External"/><Relationship Id="rId6" Type="http://schemas.openxmlformats.org/officeDocument/2006/relationships/image" Target="../media/image10.wmf"/><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3.wav"/><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applause3.mp3" TargetMode="External"/><Relationship Id="rId1" Type="http://schemas.microsoft.com/office/2007/relationships/media" Target="applause3.mp3" TargetMode="External"/><Relationship Id="rId6" Type="http://schemas.openxmlformats.org/officeDocument/2006/relationships/image" Target="../media/image10.wmf"/><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5BD8D9-5F43-48F2-929F-80308524B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964DA9E-20B5-3D39-A915-6023525A27AE}"/>
              </a:ext>
            </a:extLst>
          </p:cNvPr>
          <p:cNvGrpSpPr/>
          <p:nvPr/>
        </p:nvGrpSpPr>
        <p:grpSpPr>
          <a:xfrm>
            <a:off x="1661832" y="2686050"/>
            <a:ext cx="8949018" cy="3935085"/>
            <a:chOff x="688903" y="402771"/>
            <a:chExt cx="6740941" cy="4272259"/>
          </a:xfrm>
        </p:grpSpPr>
        <p:sp>
          <p:nvSpPr>
            <p:cNvPr id="8" name="Rectangle: Rounded Corners 7">
              <a:extLst>
                <a:ext uri="{FF2B5EF4-FFF2-40B4-BE49-F238E27FC236}">
                  <a16:creationId xmlns:a16="http://schemas.microsoft.com/office/drawing/2014/main" id="{692D0BEA-2476-C534-FAA9-C6A569160863}"/>
                </a:ext>
              </a:extLst>
            </p:cNvPr>
            <p:cNvSpPr/>
            <p:nvPr/>
          </p:nvSpPr>
          <p:spPr>
            <a:xfrm>
              <a:off x="688903" y="402771"/>
              <a:ext cx="6690046" cy="4272259"/>
            </a:xfrm>
            <a:custGeom>
              <a:avLst/>
              <a:gdLst>
                <a:gd name="connsiteX0" fmla="*/ 0 w 6690046"/>
                <a:gd name="connsiteY0" fmla="*/ 712057 h 4272259"/>
                <a:gd name="connsiteX1" fmla="*/ 712057 w 6690046"/>
                <a:gd name="connsiteY1" fmla="*/ 0 h 4272259"/>
                <a:gd name="connsiteX2" fmla="*/ 5977989 w 6690046"/>
                <a:gd name="connsiteY2" fmla="*/ 0 h 4272259"/>
                <a:gd name="connsiteX3" fmla="*/ 6690046 w 6690046"/>
                <a:gd name="connsiteY3" fmla="*/ 712057 h 4272259"/>
                <a:gd name="connsiteX4" fmla="*/ 6690046 w 6690046"/>
                <a:gd name="connsiteY4" fmla="*/ 3560202 h 4272259"/>
                <a:gd name="connsiteX5" fmla="*/ 5977989 w 6690046"/>
                <a:gd name="connsiteY5" fmla="*/ 4272259 h 4272259"/>
                <a:gd name="connsiteX6" fmla="*/ 712057 w 6690046"/>
                <a:gd name="connsiteY6" fmla="*/ 4272259 h 4272259"/>
                <a:gd name="connsiteX7" fmla="*/ 0 w 6690046"/>
                <a:gd name="connsiteY7" fmla="*/ 3560202 h 4272259"/>
                <a:gd name="connsiteX8" fmla="*/ 0 w 6690046"/>
                <a:gd name="connsiteY8" fmla="*/ 712057 h 427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046" h="4272259" fill="none" extrusionOk="0">
                  <a:moveTo>
                    <a:pt x="0" y="712057"/>
                  </a:moveTo>
                  <a:cubicBezTo>
                    <a:pt x="753" y="339193"/>
                    <a:pt x="350862" y="53812"/>
                    <a:pt x="712057" y="0"/>
                  </a:cubicBezTo>
                  <a:cubicBezTo>
                    <a:pt x="2936436" y="72427"/>
                    <a:pt x="3670845" y="61419"/>
                    <a:pt x="5977989" y="0"/>
                  </a:cubicBezTo>
                  <a:cubicBezTo>
                    <a:pt x="6364104" y="-49171"/>
                    <a:pt x="6655019" y="308204"/>
                    <a:pt x="6690046" y="712057"/>
                  </a:cubicBezTo>
                  <a:cubicBezTo>
                    <a:pt x="6790922" y="1073774"/>
                    <a:pt x="6582733" y="2319438"/>
                    <a:pt x="6690046" y="3560202"/>
                  </a:cubicBezTo>
                  <a:cubicBezTo>
                    <a:pt x="6702566" y="3889918"/>
                    <a:pt x="6328415" y="4224243"/>
                    <a:pt x="5977989" y="4272259"/>
                  </a:cubicBezTo>
                  <a:cubicBezTo>
                    <a:pt x="4573790" y="4302086"/>
                    <a:pt x="2163693" y="4192953"/>
                    <a:pt x="712057" y="4272259"/>
                  </a:cubicBezTo>
                  <a:cubicBezTo>
                    <a:pt x="338793" y="4269999"/>
                    <a:pt x="-7187" y="3954881"/>
                    <a:pt x="0" y="3560202"/>
                  </a:cubicBezTo>
                  <a:cubicBezTo>
                    <a:pt x="50037" y="3261106"/>
                    <a:pt x="770" y="1691710"/>
                    <a:pt x="0" y="712057"/>
                  </a:cubicBezTo>
                  <a:close/>
                </a:path>
                <a:path w="6690046" h="4272259" stroke="0" extrusionOk="0">
                  <a:moveTo>
                    <a:pt x="0" y="712057"/>
                  </a:moveTo>
                  <a:cubicBezTo>
                    <a:pt x="74604" y="339135"/>
                    <a:pt x="339803" y="43761"/>
                    <a:pt x="712057" y="0"/>
                  </a:cubicBezTo>
                  <a:cubicBezTo>
                    <a:pt x="3268384" y="123000"/>
                    <a:pt x="5222726" y="-96860"/>
                    <a:pt x="5977989" y="0"/>
                  </a:cubicBezTo>
                  <a:cubicBezTo>
                    <a:pt x="6332231" y="-29736"/>
                    <a:pt x="6715568" y="267345"/>
                    <a:pt x="6690046" y="712057"/>
                  </a:cubicBezTo>
                  <a:cubicBezTo>
                    <a:pt x="6693219" y="1671267"/>
                    <a:pt x="6784313" y="2932646"/>
                    <a:pt x="6690046" y="3560202"/>
                  </a:cubicBezTo>
                  <a:cubicBezTo>
                    <a:pt x="6660199" y="3964273"/>
                    <a:pt x="6305620" y="4261518"/>
                    <a:pt x="5977989" y="4272259"/>
                  </a:cubicBezTo>
                  <a:cubicBezTo>
                    <a:pt x="4946159" y="4111552"/>
                    <a:pt x="1432466" y="4311926"/>
                    <a:pt x="712057" y="4272259"/>
                  </a:cubicBezTo>
                  <a:cubicBezTo>
                    <a:pt x="292624" y="4266972"/>
                    <a:pt x="-69648" y="3921907"/>
                    <a:pt x="0" y="3560202"/>
                  </a:cubicBezTo>
                  <a:cubicBezTo>
                    <a:pt x="32216" y="2448802"/>
                    <a:pt x="57206" y="2070713"/>
                    <a:pt x="0" y="712057"/>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343F0E-6F80-3D67-41BC-C2EAD3247887}"/>
                </a:ext>
              </a:extLst>
            </p:cNvPr>
            <p:cNvSpPr txBox="1"/>
            <p:nvPr/>
          </p:nvSpPr>
          <p:spPr>
            <a:xfrm>
              <a:off x="769608" y="889843"/>
              <a:ext cx="6660236" cy="744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C782B53A-560A-070E-DF5A-1A20343DCB6E}"/>
              </a:ext>
            </a:extLst>
          </p:cNvPr>
          <p:cNvPicPr>
            <a:picLocks noChangeAspect="1"/>
          </p:cNvPicPr>
          <p:nvPr/>
        </p:nvPicPr>
        <p:blipFill>
          <a:blip r:embed="rId3"/>
          <a:stretch>
            <a:fillRect/>
          </a:stretch>
        </p:blipFill>
        <p:spPr>
          <a:xfrm>
            <a:off x="4885845" y="2845647"/>
            <a:ext cx="2267909" cy="957155"/>
          </a:xfrm>
          <a:prstGeom prst="rect">
            <a:avLst/>
          </a:prstGeom>
        </p:spPr>
      </p:pic>
      <p:pic>
        <p:nvPicPr>
          <p:cNvPr id="14" name="Picture 13">
            <a:extLst>
              <a:ext uri="{FF2B5EF4-FFF2-40B4-BE49-F238E27FC236}">
                <a16:creationId xmlns:a16="http://schemas.microsoft.com/office/drawing/2014/main" id="{CCF1E0FD-8D52-8B3E-A707-6122E9A58D15}"/>
              </a:ext>
            </a:extLst>
          </p:cNvPr>
          <p:cNvPicPr>
            <a:picLocks noChangeAspect="1"/>
          </p:cNvPicPr>
          <p:nvPr/>
        </p:nvPicPr>
        <p:blipFill>
          <a:blip r:embed="rId4"/>
          <a:stretch>
            <a:fillRect/>
          </a:stretch>
        </p:blipFill>
        <p:spPr>
          <a:xfrm>
            <a:off x="9929261" y="3882780"/>
            <a:ext cx="2145006" cy="2824529"/>
          </a:xfrm>
          <a:prstGeom prst="rect">
            <a:avLst/>
          </a:prstGeom>
        </p:spPr>
      </p:pic>
      <p:pic>
        <p:nvPicPr>
          <p:cNvPr id="15" name="Picture 14">
            <a:extLst>
              <a:ext uri="{FF2B5EF4-FFF2-40B4-BE49-F238E27FC236}">
                <a16:creationId xmlns:a16="http://schemas.microsoft.com/office/drawing/2014/main" id="{2DCA0FD6-1EF4-9DEB-B41E-EB57108DEF47}"/>
              </a:ext>
            </a:extLst>
          </p:cNvPr>
          <p:cNvPicPr>
            <a:picLocks noChangeAspect="1"/>
          </p:cNvPicPr>
          <p:nvPr/>
        </p:nvPicPr>
        <p:blipFill>
          <a:blip r:embed="rId5"/>
          <a:stretch>
            <a:fillRect/>
          </a:stretch>
        </p:blipFill>
        <p:spPr>
          <a:xfrm>
            <a:off x="181192" y="4033471"/>
            <a:ext cx="1897134" cy="2824529"/>
          </a:xfrm>
          <a:prstGeom prst="rect">
            <a:avLst/>
          </a:prstGeom>
        </p:spPr>
      </p:pic>
      <p:pic>
        <p:nvPicPr>
          <p:cNvPr id="3" name="Picture 2">
            <a:extLst>
              <a:ext uri="{FF2B5EF4-FFF2-40B4-BE49-F238E27FC236}">
                <a16:creationId xmlns:a16="http://schemas.microsoft.com/office/drawing/2014/main" id="{40B890E2-8095-6851-C4EE-581B9E7D9F8C}"/>
              </a:ext>
            </a:extLst>
          </p:cNvPr>
          <p:cNvPicPr>
            <a:picLocks noChangeAspect="1"/>
          </p:cNvPicPr>
          <p:nvPr/>
        </p:nvPicPr>
        <p:blipFill>
          <a:blip r:embed="rId6"/>
          <a:stretch>
            <a:fillRect/>
          </a:stretch>
        </p:blipFill>
        <p:spPr>
          <a:xfrm>
            <a:off x="2321882" y="3659789"/>
            <a:ext cx="7224386" cy="2243522"/>
          </a:xfrm>
          <a:prstGeom prst="rect">
            <a:avLst/>
          </a:prstGeom>
        </p:spPr>
      </p:pic>
      <p:sp>
        <p:nvSpPr>
          <p:cNvPr id="4" name="TextBox 3">
            <a:extLst>
              <a:ext uri="{FF2B5EF4-FFF2-40B4-BE49-F238E27FC236}">
                <a16:creationId xmlns:a16="http://schemas.microsoft.com/office/drawing/2014/main" id="{FA323AD3-CDFA-CE6A-267B-08F6F20ADFCA}"/>
              </a:ext>
            </a:extLst>
          </p:cNvPr>
          <p:cNvSpPr txBox="1"/>
          <p:nvPr/>
        </p:nvSpPr>
        <p:spPr>
          <a:xfrm>
            <a:off x="5067300" y="5791200"/>
            <a:ext cx="1857375" cy="646331"/>
          </a:xfrm>
          <a:prstGeom prst="rect">
            <a:avLst/>
          </a:prstGeom>
          <a:noFill/>
        </p:spPr>
        <p:txBody>
          <a:bodyPr wrap="square" rtlCol="0">
            <a:spAutoFit/>
          </a:bodyPr>
          <a:lstStyle/>
          <a:p>
            <a:pPr algn="ctr"/>
            <a:r>
              <a:rPr lang="en-US" sz="3600" b="1" dirty="0"/>
              <a:t>(</a:t>
            </a:r>
            <a:r>
              <a:rPr lang="en-US" sz="3600" b="1" dirty="0" err="1"/>
              <a:t>Tiết</a:t>
            </a:r>
            <a:r>
              <a:rPr lang="en-US" sz="3600" b="1" dirty="0"/>
              <a:t> 2)</a:t>
            </a:r>
          </a:p>
        </p:txBody>
      </p:sp>
    </p:spTree>
    <p:extLst>
      <p:ext uri="{BB962C8B-B14F-4D97-AF65-F5344CB8AC3E}">
        <p14:creationId xmlns:p14="http://schemas.microsoft.com/office/powerpoint/2010/main" val="301998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63769" y="181296"/>
            <a:ext cx="11474575" cy="1491705"/>
            <a:chOff x="245488" y="302897"/>
            <a:chExt cx="11474575" cy="1587299"/>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10991298" cy="1413128"/>
            </a:xfrm>
            <a:custGeom>
              <a:avLst/>
              <a:gdLst>
                <a:gd name="connsiteX0" fmla="*/ 0 w 10991298"/>
                <a:gd name="connsiteY0" fmla="*/ 235526 h 1413128"/>
                <a:gd name="connsiteX1" fmla="*/ 235526 w 10991298"/>
                <a:gd name="connsiteY1" fmla="*/ 0 h 1413128"/>
                <a:gd name="connsiteX2" fmla="*/ 577434 w 10991298"/>
                <a:gd name="connsiteY2" fmla="*/ 0 h 1413128"/>
                <a:gd name="connsiteX3" fmla="*/ 1129747 w 10991298"/>
                <a:gd name="connsiteY3" fmla="*/ 0 h 1413128"/>
                <a:gd name="connsiteX4" fmla="*/ 1997667 w 10991298"/>
                <a:gd name="connsiteY4" fmla="*/ 0 h 1413128"/>
                <a:gd name="connsiteX5" fmla="*/ 2444778 w 10991298"/>
                <a:gd name="connsiteY5" fmla="*/ 0 h 1413128"/>
                <a:gd name="connsiteX6" fmla="*/ 3312698 w 10991298"/>
                <a:gd name="connsiteY6" fmla="*/ 0 h 1413128"/>
                <a:gd name="connsiteX7" fmla="*/ 3759808 w 10991298"/>
                <a:gd name="connsiteY7" fmla="*/ 0 h 1413128"/>
                <a:gd name="connsiteX8" fmla="*/ 4206919 w 10991298"/>
                <a:gd name="connsiteY8" fmla="*/ 0 h 1413128"/>
                <a:gd name="connsiteX9" fmla="*/ 4969637 w 10991298"/>
                <a:gd name="connsiteY9" fmla="*/ 0 h 1413128"/>
                <a:gd name="connsiteX10" fmla="*/ 5521950 w 10991298"/>
                <a:gd name="connsiteY10" fmla="*/ 0 h 1413128"/>
                <a:gd name="connsiteX11" fmla="*/ 5969060 w 10991298"/>
                <a:gd name="connsiteY11" fmla="*/ 0 h 1413128"/>
                <a:gd name="connsiteX12" fmla="*/ 6626575 w 10991298"/>
                <a:gd name="connsiteY12" fmla="*/ 0 h 1413128"/>
                <a:gd name="connsiteX13" fmla="*/ 7178888 w 10991298"/>
                <a:gd name="connsiteY13" fmla="*/ 0 h 1413128"/>
                <a:gd name="connsiteX14" fmla="*/ 7836404 w 10991298"/>
                <a:gd name="connsiteY14" fmla="*/ 0 h 1413128"/>
                <a:gd name="connsiteX15" fmla="*/ 8283514 w 10991298"/>
                <a:gd name="connsiteY15" fmla="*/ 0 h 1413128"/>
                <a:gd name="connsiteX16" fmla="*/ 8730625 w 10991298"/>
                <a:gd name="connsiteY16" fmla="*/ 0 h 1413128"/>
                <a:gd name="connsiteX17" fmla="*/ 9072533 w 10991298"/>
                <a:gd name="connsiteY17" fmla="*/ 0 h 1413128"/>
                <a:gd name="connsiteX18" fmla="*/ 9730048 w 10991298"/>
                <a:gd name="connsiteY18" fmla="*/ 0 h 1413128"/>
                <a:gd name="connsiteX19" fmla="*/ 10755772 w 10991298"/>
                <a:gd name="connsiteY19" fmla="*/ 0 h 1413128"/>
                <a:gd name="connsiteX20" fmla="*/ 10991298 w 10991298"/>
                <a:gd name="connsiteY20" fmla="*/ 235526 h 1413128"/>
                <a:gd name="connsiteX21" fmla="*/ 10991298 w 10991298"/>
                <a:gd name="connsiteY21" fmla="*/ 725406 h 1413128"/>
                <a:gd name="connsiteX22" fmla="*/ 10991298 w 10991298"/>
                <a:gd name="connsiteY22" fmla="*/ 1177602 h 1413128"/>
                <a:gd name="connsiteX23" fmla="*/ 10755772 w 10991298"/>
                <a:gd name="connsiteY23" fmla="*/ 1413128 h 1413128"/>
                <a:gd name="connsiteX24" fmla="*/ 9887852 w 10991298"/>
                <a:gd name="connsiteY24" fmla="*/ 1413128 h 1413128"/>
                <a:gd name="connsiteX25" fmla="*/ 9019931 w 10991298"/>
                <a:gd name="connsiteY25" fmla="*/ 1413128 h 1413128"/>
                <a:gd name="connsiteX26" fmla="*/ 8572821 w 10991298"/>
                <a:gd name="connsiteY26" fmla="*/ 1413128 h 1413128"/>
                <a:gd name="connsiteX27" fmla="*/ 7915306 w 10991298"/>
                <a:gd name="connsiteY27" fmla="*/ 1413128 h 1413128"/>
                <a:gd name="connsiteX28" fmla="*/ 7468195 w 10991298"/>
                <a:gd name="connsiteY28" fmla="*/ 1413128 h 1413128"/>
                <a:gd name="connsiteX29" fmla="*/ 6600275 w 10991298"/>
                <a:gd name="connsiteY29" fmla="*/ 1413128 h 1413128"/>
                <a:gd name="connsiteX30" fmla="*/ 5837557 w 10991298"/>
                <a:gd name="connsiteY30" fmla="*/ 1413128 h 1413128"/>
                <a:gd name="connsiteX31" fmla="*/ 5180042 w 10991298"/>
                <a:gd name="connsiteY31" fmla="*/ 1413128 h 1413128"/>
                <a:gd name="connsiteX32" fmla="*/ 4732931 w 10991298"/>
                <a:gd name="connsiteY32" fmla="*/ 1413128 h 1413128"/>
                <a:gd name="connsiteX33" fmla="*/ 4075416 w 10991298"/>
                <a:gd name="connsiteY33" fmla="*/ 1413128 h 1413128"/>
                <a:gd name="connsiteX34" fmla="*/ 3417900 w 10991298"/>
                <a:gd name="connsiteY34" fmla="*/ 1413128 h 1413128"/>
                <a:gd name="connsiteX35" fmla="*/ 2970790 w 10991298"/>
                <a:gd name="connsiteY35" fmla="*/ 1413128 h 1413128"/>
                <a:gd name="connsiteX36" fmla="*/ 2208072 w 10991298"/>
                <a:gd name="connsiteY36" fmla="*/ 1413128 h 1413128"/>
                <a:gd name="connsiteX37" fmla="*/ 1760962 w 10991298"/>
                <a:gd name="connsiteY37" fmla="*/ 1413128 h 1413128"/>
                <a:gd name="connsiteX38" fmla="*/ 998244 w 10991298"/>
                <a:gd name="connsiteY38" fmla="*/ 1413128 h 1413128"/>
                <a:gd name="connsiteX39" fmla="*/ 235526 w 10991298"/>
                <a:gd name="connsiteY39" fmla="*/ 1413128 h 1413128"/>
                <a:gd name="connsiteX40" fmla="*/ 0 w 10991298"/>
                <a:gd name="connsiteY40" fmla="*/ 1177602 h 1413128"/>
                <a:gd name="connsiteX41" fmla="*/ 0 w 10991298"/>
                <a:gd name="connsiteY41" fmla="*/ 697143 h 1413128"/>
                <a:gd name="connsiteX42" fmla="*/ 0 w 10991298"/>
                <a:gd name="connsiteY42" fmla="*/ 235526 h 141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91298" h="1413128" fill="none" extrusionOk="0">
                  <a:moveTo>
                    <a:pt x="0" y="235526"/>
                  </a:moveTo>
                  <a:cubicBezTo>
                    <a:pt x="3431" y="133699"/>
                    <a:pt x="111393" y="28964"/>
                    <a:pt x="235526" y="0"/>
                  </a:cubicBezTo>
                  <a:cubicBezTo>
                    <a:pt x="395188" y="-2776"/>
                    <a:pt x="423992" y="13657"/>
                    <a:pt x="577434" y="0"/>
                  </a:cubicBezTo>
                  <a:cubicBezTo>
                    <a:pt x="730876" y="-13657"/>
                    <a:pt x="903401" y="-1330"/>
                    <a:pt x="1129747" y="0"/>
                  </a:cubicBezTo>
                  <a:cubicBezTo>
                    <a:pt x="1356093" y="1330"/>
                    <a:pt x="1735049" y="28432"/>
                    <a:pt x="1997667" y="0"/>
                  </a:cubicBezTo>
                  <a:cubicBezTo>
                    <a:pt x="2260285" y="-28432"/>
                    <a:pt x="2257301" y="8"/>
                    <a:pt x="2444778" y="0"/>
                  </a:cubicBezTo>
                  <a:cubicBezTo>
                    <a:pt x="2632255" y="-8"/>
                    <a:pt x="2915011" y="36035"/>
                    <a:pt x="3312698" y="0"/>
                  </a:cubicBezTo>
                  <a:cubicBezTo>
                    <a:pt x="3710385" y="-36035"/>
                    <a:pt x="3633108" y="-8110"/>
                    <a:pt x="3759808" y="0"/>
                  </a:cubicBezTo>
                  <a:cubicBezTo>
                    <a:pt x="3886508" y="8110"/>
                    <a:pt x="4045464" y="-2888"/>
                    <a:pt x="4206919" y="0"/>
                  </a:cubicBezTo>
                  <a:cubicBezTo>
                    <a:pt x="4368374" y="2888"/>
                    <a:pt x="4676379" y="-6426"/>
                    <a:pt x="4969637" y="0"/>
                  </a:cubicBezTo>
                  <a:cubicBezTo>
                    <a:pt x="5262895" y="6426"/>
                    <a:pt x="5342345" y="8678"/>
                    <a:pt x="5521950" y="0"/>
                  </a:cubicBezTo>
                  <a:cubicBezTo>
                    <a:pt x="5701555" y="-8678"/>
                    <a:pt x="5778567" y="-10104"/>
                    <a:pt x="5969060" y="0"/>
                  </a:cubicBezTo>
                  <a:cubicBezTo>
                    <a:pt x="6159553" y="10104"/>
                    <a:pt x="6366747" y="24659"/>
                    <a:pt x="6626575" y="0"/>
                  </a:cubicBezTo>
                  <a:cubicBezTo>
                    <a:pt x="6886403" y="-24659"/>
                    <a:pt x="7025820" y="21434"/>
                    <a:pt x="7178888" y="0"/>
                  </a:cubicBezTo>
                  <a:cubicBezTo>
                    <a:pt x="7331956" y="-21434"/>
                    <a:pt x="7590074" y="-27434"/>
                    <a:pt x="7836404" y="0"/>
                  </a:cubicBezTo>
                  <a:cubicBezTo>
                    <a:pt x="8082734" y="27434"/>
                    <a:pt x="8186492" y="-16999"/>
                    <a:pt x="8283514" y="0"/>
                  </a:cubicBezTo>
                  <a:cubicBezTo>
                    <a:pt x="8380536" y="16999"/>
                    <a:pt x="8627049" y="19654"/>
                    <a:pt x="8730625" y="0"/>
                  </a:cubicBezTo>
                  <a:cubicBezTo>
                    <a:pt x="8834201" y="-19654"/>
                    <a:pt x="8983039" y="-14387"/>
                    <a:pt x="9072533" y="0"/>
                  </a:cubicBezTo>
                  <a:cubicBezTo>
                    <a:pt x="9162027" y="14387"/>
                    <a:pt x="9537747" y="-3823"/>
                    <a:pt x="9730048" y="0"/>
                  </a:cubicBezTo>
                  <a:cubicBezTo>
                    <a:pt x="9922350" y="3823"/>
                    <a:pt x="10345771" y="-655"/>
                    <a:pt x="10755772" y="0"/>
                  </a:cubicBezTo>
                  <a:cubicBezTo>
                    <a:pt x="10881112" y="2366"/>
                    <a:pt x="11005173" y="101817"/>
                    <a:pt x="10991298" y="235526"/>
                  </a:cubicBezTo>
                  <a:cubicBezTo>
                    <a:pt x="10968018" y="459162"/>
                    <a:pt x="11001451" y="504335"/>
                    <a:pt x="10991298" y="725406"/>
                  </a:cubicBezTo>
                  <a:cubicBezTo>
                    <a:pt x="10981145" y="946477"/>
                    <a:pt x="11000562" y="980605"/>
                    <a:pt x="10991298" y="1177602"/>
                  </a:cubicBezTo>
                  <a:cubicBezTo>
                    <a:pt x="11003044" y="1282919"/>
                    <a:pt x="10879523" y="1419695"/>
                    <a:pt x="10755772" y="1413128"/>
                  </a:cubicBezTo>
                  <a:cubicBezTo>
                    <a:pt x="10392309" y="1453373"/>
                    <a:pt x="10178735" y="1447595"/>
                    <a:pt x="9887852" y="1413128"/>
                  </a:cubicBezTo>
                  <a:cubicBezTo>
                    <a:pt x="9596969" y="1378661"/>
                    <a:pt x="9197783" y="1432622"/>
                    <a:pt x="9019931" y="1413128"/>
                  </a:cubicBezTo>
                  <a:cubicBezTo>
                    <a:pt x="8842079" y="1393634"/>
                    <a:pt x="8706839" y="1403185"/>
                    <a:pt x="8572821" y="1413128"/>
                  </a:cubicBezTo>
                  <a:cubicBezTo>
                    <a:pt x="8438803" y="1423072"/>
                    <a:pt x="8215878" y="1409411"/>
                    <a:pt x="7915306" y="1413128"/>
                  </a:cubicBezTo>
                  <a:cubicBezTo>
                    <a:pt x="7614735" y="1416845"/>
                    <a:pt x="7657162" y="1422472"/>
                    <a:pt x="7468195" y="1413128"/>
                  </a:cubicBezTo>
                  <a:cubicBezTo>
                    <a:pt x="7279228" y="1403784"/>
                    <a:pt x="6865540" y="1451470"/>
                    <a:pt x="6600275" y="1413128"/>
                  </a:cubicBezTo>
                  <a:cubicBezTo>
                    <a:pt x="6335010" y="1374786"/>
                    <a:pt x="6194465" y="1401456"/>
                    <a:pt x="5837557" y="1413128"/>
                  </a:cubicBezTo>
                  <a:cubicBezTo>
                    <a:pt x="5480649" y="1424800"/>
                    <a:pt x="5450900" y="1402931"/>
                    <a:pt x="5180042" y="1413128"/>
                  </a:cubicBezTo>
                  <a:cubicBezTo>
                    <a:pt x="4909184" y="1423325"/>
                    <a:pt x="4835839" y="1410416"/>
                    <a:pt x="4732931" y="1413128"/>
                  </a:cubicBezTo>
                  <a:cubicBezTo>
                    <a:pt x="4630023" y="1415840"/>
                    <a:pt x="4301601" y="1438471"/>
                    <a:pt x="4075416" y="1413128"/>
                  </a:cubicBezTo>
                  <a:cubicBezTo>
                    <a:pt x="3849231" y="1387785"/>
                    <a:pt x="3710169" y="1418213"/>
                    <a:pt x="3417900" y="1413128"/>
                  </a:cubicBezTo>
                  <a:cubicBezTo>
                    <a:pt x="3125631" y="1408043"/>
                    <a:pt x="3172178" y="1425105"/>
                    <a:pt x="2970790" y="1413128"/>
                  </a:cubicBezTo>
                  <a:cubicBezTo>
                    <a:pt x="2769402" y="1401152"/>
                    <a:pt x="2470878" y="1402040"/>
                    <a:pt x="2208072" y="1413128"/>
                  </a:cubicBezTo>
                  <a:cubicBezTo>
                    <a:pt x="1945266" y="1424216"/>
                    <a:pt x="1938872" y="1429304"/>
                    <a:pt x="1760962" y="1413128"/>
                  </a:cubicBezTo>
                  <a:cubicBezTo>
                    <a:pt x="1583052" y="1396953"/>
                    <a:pt x="1206219" y="1432337"/>
                    <a:pt x="998244" y="1413128"/>
                  </a:cubicBezTo>
                  <a:cubicBezTo>
                    <a:pt x="790269" y="1393919"/>
                    <a:pt x="441616" y="1387670"/>
                    <a:pt x="235526" y="1413128"/>
                  </a:cubicBezTo>
                  <a:cubicBezTo>
                    <a:pt x="124074" y="1404209"/>
                    <a:pt x="-6361" y="1323198"/>
                    <a:pt x="0" y="1177602"/>
                  </a:cubicBezTo>
                  <a:cubicBezTo>
                    <a:pt x="5540" y="975759"/>
                    <a:pt x="-12095" y="897898"/>
                    <a:pt x="0" y="697143"/>
                  </a:cubicBezTo>
                  <a:cubicBezTo>
                    <a:pt x="12095" y="496388"/>
                    <a:pt x="-20309" y="459521"/>
                    <a:pt x="0" y="235526"/>
                  </a:cubicBezTo>
                  <a:close/>
                </a:path>
                <a:path w="10991298" h="1413128" stroke="0" extrusionOk="0">
                  <a:moveTo>
                    <a:pt x="0" y="235526"/>
                  </a:moveTo>
                  <a:cubicBezTo>
                    <a:pt x="-2128" y="113892"/>
                    <a:pt x="114355" y="11072"/>
                    <a:pt x="235526" y="0"/>
                  </a:cubicBezTo>
                  <a:cubicBezTo>
                    <a:pt x="467125" y="-40484"/>
                    <a:pt x="902926" y="41931"/>
                    <a:pt x="1103446" y="0"/>
                  </a:cubicBezTo>
                  <a:cubicBezTo>
                    <a:pt x="1303966" y="-41931"/>
                    <a:pt x="1281779" y="14178"/>
                    <a:pt x="1445354" y="0"/>
                  </a:cubicBezTo>
                  <a:cubicBezTo>
                    <a:pt x="1608929" y="-14178"/>
                    <a:pt x="1692588" y="-16637"/>
                    <a:pt x="1787262" y="0"/>
                  </a:cubicBezTo>
                  <a:cubicBezTo>
                    <a:pt x="1881936" y="16637"/>
                    <a:pt x="2054434" y="16205"/>
                    <a:pt x="2129170" y="0"/>
                  </a:cubicBezTo>
                  <a:cubicBezTo>
                    <a:pt x="2203906" y="-16205"/>
                    <a:pt x="2495891" y="-7843"/>
                    <a:pt x="2681483" y="0"/>
                  </a:cubicBezTo>
                  <a:cubicBezTo>
                    <a:pt x="2867075" y="7843"/>
                    <a:pt x="3192903" y="4736"/>
                    <a:pt x="3549403" y="0"/>
                  </a:cubicBezTo>
                  <a:cubicBezTo>
                    <a:pt x="3905903" y="-4736"/>
                    <a:pt x="4007181" y="5608"/>
                    <a:pt x="4312121" y="0"/>
                  </a:cubicBezTo>
                  <a:cubicBezTo>
                    <a:pt x="4617061" y="-5608"/>
                    <a:pt x="4719189" y="11799"/>
                    <a:pt x="4864434" y="0"/>
                  </a:cubicBezTo>
                  <a:cubicBezTo>
                    <a:pt x="5009679" y="-11799"/>
                    <a:pt x="5145086" y="-23556"/>
                    <a:pt x="5416747" y="0"/>
                  </a:cubicBezTo>
                  <a:cubicBezTo>
                    <a:pt x="5688408" y="23556"/>
                    <a:pt x="5652611" y="9770"/>
                    <a:pt x="5863858" y="0"/>
                  </a:cubicBezTo>
                  <a:cubicBezTo>
                    <a:pt x="6075105" y="-9770"/>
                    <a:pt x="6346737" y="15350"/>
                    <a:pt x="6731778" y="0"/>
                  </a:cubicBezTo>
                  <a:cubicBezTo>
                    <a:pt x="7116819" y="-15350"/>
                    <a:pt x="6930926" y="8093"/>
                    <a:pt x="7073686" y="0"/>
                  </a:cubicBezTo>
                  <a:cubicBezTo>
                    <a:pt x="7216446" y="-8093"/>
                    <a:pt x="7509530" y="3699"/>
                    <a:pt x="7625999" y="0"/>
                  </a:cubicBezTo>
                  <a:cubicBezTo>
                    <a:pt x="7742468" y="-3699"/>
                    <a:pt x="8201370" y="2253"/>
                    <a:pt x="8388717" y="0"/>
                  </a:cubicBezTo>
                  <a:cubicBezTo>
                    <a:pt x="8576064" y="-2253"/>
                    <a:pt x="8644629" y="2008"/>
                    <a:pt x="8730625" y="0"/>
                  </a:cubicBezTo>
                  <a:cubicBezTo>
                    <a:pt x="8816621" y="-2008"/>
                    <a:pt x="8932484" y="-7887"/>
                    <a:pt x="9072533" y="0"/>
                  </a:cubicBezTo>
                  <a:cubicBezTo>
                    <a:pt x="9212582" y="7887"/>
                    <a:pt x="9329487" y="4908"/>
                    <a:pt x="9414441" y="0"/>
                  </a:cubicBezTo>
                  <a:cubicBezTo>
                    <a:pt x="9499395" y="-4908"/>
                    <a:pt x="10311943" y="-9681"/>
                    <a:pt x="10755772" y="0"/>
                  </a:cubicBezTo>
                  <a:cubicBezTo>
                    <a:pt x="10889046" y="-13598"/>
                    <a:pt x="11007150" y="99113"/>
                    <a:pt x="10991298" y="235526"/>
                  </a:cubicBezTo>
                  <a:cubicBezTo>
                    <a:pt x="10993898" y="362653"/>
                    <a:pt x="11011269" y="484081"/>
                    <a:pt x="10991298" y="678302"/>
                  </a:cubicBezTo>
                  <a:cubicBezTo>
                    <a:pt x="10971327" y="872523"/>
                    <a:pt x="10983683" y="1003808"/>
                    <a:pt x="10991298" y="1177602"/>
                  </a:cubicBezTo>
                  <a:cubicBezTo>
                    <a:pt x="10984935" y="1310620"/>
                    <a:pt x="10878434" y="1407396"/>
                    <a:pt x="10755772" y="1413128"/>
                  </a:cubicBezTo>
                  <a:cubicBezTo>
                    <a:pt x="10557163" y="1439268"/>
                    <a:pt x="10303206" y="1377063"/>
                    <a:pt x="9993054" y="1413128"/>
                  </a:cubicBezTo>
                  <a:cubicBezTo>
                    <a:pt x="9682902" y="1449193"/>
                    <a:pt x="9812912" y="1416741"/>
                    <a:pt x="9651146" y="1413128"/>
                  </a:cubicBezTo>
                  <a:cubicBezTo>
                    <a:pt x="9489380" y="1409515"/>
                    <a:pt x="9328949" y="1426947"/>
                    <a:pt x="9098833" y="1413128"/>
                  </a:cubicBezTo>
                  <a:cubicBezTo>
                    <a:pt x="8868717" y="1399309"/>
                    <a:pt x="8642106" y="1424955"/>
                    <a:pt x="8230913" y="1413128"/>
                  </a:cubicBezTo>
                  <a:cubicBezTo>
                    <a:pt x="7819720" y="1401301"/>
                    <a:pt x="7960042" y="1415993"/>
                    <a:pt x="7783803" y="1413128"/>
                  </a:cubicBezTo>
                  <a:cubicBezTo>
                    <a:pt x="7607564" y="1410264"/>
                    <a:pt x="7278270" y="1430218"/>
                    <a:pt x="7126287" y="1413128"/>
                  </a:cubicBezTo>
                  <a:cubicBezTo>
                    <a:pt x="6974304" y="1396038"/>
                    <a:pt x="6763842" y="1422840"/>
                    <a:pt x="6573974" y="1413128"/>
                  </a:cubicBezTo>
                  <a:cubicBezTo>
                    <a:pt x="6384106" y="1403416"/>
                    <a:pt x="6053530" y="1438809"/>
                    <a:pt x="5916459" y="1413128"/>
                  </a:cubicBezTo>
                  <a:cubicBezTo>
                    <a:pt x="5779389" y="1387447"/>
                    <a:pt x="5448005" y="1454229"/>
                    <a:pt x="5048539" y="1413128"/>
                  </a:cubicBezTo>
                  <a:cubicBezTo>
                    <a:pt x="4649073" y="1372027"/>
                    <a:pt x="4647074" y="1405490"/>
                    <a:pt x="4496226" y="1413128"/>
                  </a:cubicBezTo>
                  <a:cubicBezTo>
                    <a:pt x="4345378" y="1420766"/>
                    <a:pt x="3821073" y="1435423"/>
                    <a:pt x="3628305" y="1413128"/>
                  </a:cubicBezTo>
                  <a:cubicBezTo>
                    <a:pt x="3435537" y="1390833"/>
                    <a:pt x="3208595" y="1416142"/>
                    <a:pt x="3075992" y="1413128"/>
                  </a:cubicBezTo>
                  <a:cubicBezTo>
                    <a:pt x="2943389" y="1410114"/>
                    <a:pt x="2614598" y="1410240"/>
                    <a:pt x="2313275" y="1413128"/>
                  </a:cubicBezTo>
                  <a:cubicBezTo>
                    <a:pt x="2011952" y="1416016"/>
                    <a:pt x="1799375" y="1435724"/>
                    <a:pt x="1445354" y="1413128"/>
                  </a:cubicBezTo>
                  <a:cubicBezTo>
                    <a:pt x="1091333" y="1390532"/>
                    <a:pt x="767899" y="1371272"/>
                    <a:pt x="235526" y="1413128"/>
                  </a:cubicBezTo>
                  <a:cubicBezTo>
                    <a:pt x="111054" y="1413278"/>
                    <a:pt x="-6786" y="1289403"/>
                    <a:pt x="0" y="1177602"/>
                  </a:cubicBezTo>
                  <a:cubicBezTo>
                    <a:pt x="-8029" y="1010029"/>
                    <a:pt x="-19478" y="909604"/>
                    <a:pt x="0" y="687722"/>
                  </a:cubicBezTo>
                  <a:cubicBezTo>
                    <a:pt x="19478" y="465840"/>
                    <a:pt x="-835" y="386865"/>
                    <a:pt x="0" y="235526"/>
                  </a:cubicBezTo>
                  <a:close/>
                </a:path>
              </a:pathLst>
            </a:custGeom>
            <a:solidFill>
              <a:srgbClr val="CCFFFF"/>
            </a:solidFill>
            <a:ln w="38100">
              <a:solidFill>
                <a:srgbClr val="002060"/>
              </a:solidFill>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 cắt hai mảnh giấy đã ghi hai số thàng 4 mảnh nhỏ như hình sau: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4" name="Picture 3">
            <a:extLst>
              <a:ext uri="{FF2B5EF4-FFF2-40B4-BE49-F238E27FC236}">
                <a16:creationId xmlns:a16="http://schemas.microsoft.com/office/drawing/2014/main" id="{45520D04-17CA-798C-DE54-F9843D9CAE4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909762" y="2109787"/>
            <a:ext cx="8505825" cy="1819275"/>
          </a:xfrm>
          <a:prstGeom prst="rect">
            <a:avLst/>
          </a:prstGeom>
        </p:spPr>
      </p:pic>
      <p:sp>
        <p:nvSpPr>
          <p:cNvPr id="6" name="TextBox 5">
            <a:extLst>
              <a:ext uri="{FF2B5EF4-FFF2-40B4-BE49-F238E27FC236}">
                <a16:creationId xmlns:a16="http://schemas.microsoft.com/office/drawing/2014/main" id="{FA9B6BFC-A060-A5DF-5F83-9BE70118C92E}"/>
              </a:ext>
            </a:extLst>
          </p:cNvPr>
          <p:cNvSpPr txBox="1"/>
          <p:nvPr/>
        </p:nvSpPr>
        <p:spPr>
          <a:xfrm>
            <a:off x="981075" y="3952875"/>
            <a:ext cx="9896475" cy="1077218"/>
          </a:xfrm>
          <a:prstGeom prst="rect">
            <a:avLst/>
          </a:prstGeom>
          <a:noFill/>
        </p:spPr>
        <p:txBody>
          <a:bodyPr wrap="square" rtlCol="0">
            <a:spAutoFit/>
          </a:bodyPr>
          <a:lstStyle/>
          <a:p>
            <a:pPr algn="just"/>
            <a:r>
              <a:rPr lang="en-US" sz="3200" b="0" i="0" dirty="0" err="1">
                <a:solidFill>
                  <a:srgbClr val="000000"/>
                </a:solidFill>
                <a:effectLst/>
              </a:rPr>
              <a:t>Ghép</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a:t>
            </a:r>
            <a:r>
              <a:rPr lang="en-US" sz="3200" b="0" i="0" dirty="0" err="1">
                <a:solidFill>
                  <a:srgbClr val="000000"/>
                </a:solidFill>
                <a:effectLst/>
              </a:rPr>
              <a:t>nhỏ</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ghi</a:t>
            </a:r>
            <a:r>
              <a:rPr lang="en-US" sz="3200" b="0" i="0" dirty="0">
                <a:solidFill>
                  <a:srgbClr val="000000"/>
                </a:solidFill>
                <a:effectLst/>
              </a:rPr>
              <a:t> </a:t>
            </a:r>
            <a:r>
              <a:rPr lang="en-US" sz="3200" b="0" i="0" dirty="0" err="1">
                <a:solidFill>
                  <a:srgbClr val="000000"/>
                </a:solidFill>
                <a:effectLst/>
              </a:rPr>
              <a:t>trên</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ban </a:t>
            </a:r>
            <a:r>
              <a:rPr lang="en-US" sz="3200" b="0" i="0" dirty="0" err="1">
                <a:solidFill>
                  <a:srgbClr val="000000"/>
                </a:solidFill>
                <a:effectLst/>
              </a:rPr>
              <a:t>đầu</a:t>
            </a:r>
            <a:r>
              <a:rPr lang="en-US" sz="3200" b="0" i="0" dirty="0">
                <a:solidFill>
                  <a:srgbClr val="000000"/>
                </a:solidFill>
                <a:effectLst/>
              </a:rPr>
              <a:t> </a:t>
            </a:r>
            <a:r>
              <a:rPr lang="en-US" sz="3200" b="0" i="0" dirty="0" err="1">
                <a:solidFill>
                  <a:srgbClr val="000000"/>
                </a:solidFill>
                <a:effectLst/>
              </a:rPr>
              <a:t>là</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lang="en-US" sz="3200" dirty="0"/>
          </a:p>
        </p:txBody>
      </p:sp>
    </p:spTree>
    <p:extLst>
      <p:ext uri="{BB962C8B-B14F-4D97-AF65-F5344CB8AC3E}">
        <p14:creationId xmlns:p14="http://schemas.microsoft.com/office/powerpoint/2010/main" val="1062698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yellow rectangular object with black numbers&#10;&#10;Description automatically generated">
            <a:extLst>
              <a:ext uri="{FF2B5EF4-FFF2-40B4-BE49-F238E27FC236}">
                <a16:creationId xmlns:a16="http://schemas.microsoft.com/office/drawing/2014/main" id="{A62D9DF8-2E08-3C32-BAD6-0C3178A4B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601" y="1247704"/>
            <a:ext cx="1409897" cy="1009791"/>
          </a:xfrm>
          <a:prstGeom prst="rect">
            <a:avLst/>
          </a:prstGeom>
        </p:spPr>
      </p:pic>
      <p:pic>
        <p:nvPicPr>
          <p:cNvPr id="12" name="Picture 11" descr="A yellow tape with black numbers&#10;&#10;Description automatically generated">
            <a:extLst>
              <a:ext uri="{FF2B5EF4-FFF2-40B4-BE49-F238E27FC236}">
                <a16:creationId xmlns:a16="http://schemas.microsoft.com/office/drawing/2014/main" id="{BE09EB9D-384B-16D3-9994-02EFB3880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336" y="2963021"/>
            <a:ext cx="2101219" cy="1580404"/>
          </a:xfrm>
          <a:prstGeom prst="rect">
            <a:avLst/>
          </a:prstGeom>
        </p:spPr>
      </p:pic>
      <p:pic>
        <p:nvPicPr>
          <p:cNvPr id="15" name="Picture 14" descr="A close up of a number&#10;&#10;Description automatically generated">
            <a:extLst>
              <a:ext uri="{FF2B5EF4-FFF2-40B4-BE49-F238E27FC236}">
                <a16:creationId xmlns:a16="http://schemas.microsoft.com/office/drawing/2014/main" id="{9225C6BE-7240-FEFD-C634-79CEE2978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297" y="1195323"/>
            <a:ext cx="2466521" cy="1519302"/>
          </a:xfrm>
          <a:prstGeom prst="rect">
            <a:avLst/>
          </a:prstGeom>
        </p:spPr>
      </p:pic>
      <p:pic>
        <p:nvPicPr>
          <p:cNvPr id="17" name="Picture 16" descr="A yellow rectangular object with black numbers&#10;&#10;Description automatically generated">
            <a:extLst>
              <a:ext uri="{FF2B5EF4-FFF2-40B4-BE49-F238E27FC236}">
                <a16:creationId xmlns:a16="http://schemas.microsoft.com/office/drawing/2014/main" id="{565CB52C-EA76-534A-D209-48396640A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1972" y="2824880"/>
            <a:ext cx="1543385" cy="1080370"/>
          </a:xfrm>
          <a:prstGeom prst="rect">
            <a:avLst/>
          </a:prstGeom>
        </p:spPr>
      </p:pic>
      <p:sp>
        <p:nvSpPr>
          <p:cNvPr id="18" name="TextBox 17">
            <a:extLst>
              <a:ext uri="{FF2B5EF4-FFF2-40B4-BE49-F238E27FC236}">
                <a16:creationId xmlns:a16="http://schemas.microsoft.com/office/drawing/2014/main" id="{37543829-A958-CE5A-77B0-D888D0CCE4F0}"/>
              </a:ext>
            </a:extLst>
          </p:cNvPr>
          <p:cNvSpPr txBox="1"/>
          <p:nvPr/>
        </p:nvSpPr>
        <p:spPr>
          <a:xfrm>
            <a:off x="971550" y="676275"/>
            <a:ext cx="4705350" cy="646331"/>
          </a:xfrm>
          <a:prstGeom prst="rect">
            <a:avLst/>
          </a:prstGeom>
          <a:noFill/>
        </p:spPr>
        <p:txBody>
          <a:bodyPr wrap="square" rtlCol="0">
            <a:spAutoFit/>
          </a:bodyPr>
          <a:lstStyle/>
          <a:p>
            <a:r>
              <a:rPr lang="en-US" sz="3600" dirty="0"/>
              <a:t>Ta </a:t>
            </a:r>
            <a:r>
              <a:rPr lang="en-US" sz="3600" dirty="0" err="1"/>
              <a:t>ghép</a:t>
            </a:r>
            <a:r>
              <a:rPr lang="en-US" sz="3600" dirty="0"/>
              <a:t> </a:t>
            </a:r>
            <a:r>
              <a:rPr lang="en-US" sz="3600" dirty="0" err="1"/>
              <a:t>như</a:t>
            </a:r>
            <a:r>
              <a:rPr lang="en-US" sz="3600" dirty="0"/>
              <a:t> </a:t>
            </a:r>
            <a:r>
              <a:rPr lang="en-US" sz="3600" dirty="0" err="1"/>
              <a:t>sau</a:t>
            </a:r>
            <a:r>
              <a:rPr lang="en-US" sz="3600" dirty="0"/>
              <a:t>:</a:t>
            </a:r>
          </a:p>
        </p:txBody>
      </p:sp>
    </p:spTree>
    <p:extLst>
      <p:ext uri="{BB962C8B-B14F-4D97-AF65-F5344CB8AC3E}">
        <p14:creationId xmlns:p14="http://schemas.microsoft.com/office/powerpoint/2010/main" val="294159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7.40741E-7 L -0.20664 0.16782 " pathEditMode="relative" rAng="0" ptsTypes="AA">
                                      <p:cBhvr>
                                        <p:cTn id="11" dur="2000" fill="hold"/>
                                        <p:tgtEl>
                                          <p:spTgt spid="17"/>
                                        </p:tgtEl>
                                        <p:attrNameLst>
                                          <p:attrName>ppt_x</p:attrName>
                                          <p:attrName>ppt_y</p:attrName>
                                        </p:attrNameLst>
                                      </p:cBhvr>
                                      <p:rCtr x="-10339" y="838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5E-6 4.44444E-6 L 0.34219 -0.08334 " pathEditMode="relative" rAng="0" ptsTypes="AA">
                                      <p:cBhvr>
                                        <p:cTn id="15" dur="2000" fill="hold"/>
                                        <p:tgtEl>
                                          <p:spTgt spid="9"/>
                                        </p:tgtEl>
                                        <p:attrNameLst>
                                          <p:attrName>ppt_x</p:attrName>
                                          <p:attrName>ppt_y</p:attrName>
                                        </p:attrNameLst>
                                      </p:cBhvr>
                                      <p:rCtr x="17109" y="-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16144" y="114621"/>
            <a:ext cx="4755906" cy="878771"/>
            <a:chOff x="245488" y="302897"/>
            <a:chExt cx="4755906" cy="935086"/>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4272629" cy="760915"/>
            </a:xfrm>
            <a:custGeom>
              <a:avLst/>
              <a:gdLst>
                <a:gd name="connsiteX0" fmla="*/ 0 w 4272629"/>
                <a:gd name="connsiteY0" fmla="*/ 126822 h 760915"/>
                <a:gd name="connsiteX1" fmla="*/ 126822 w 4272629"/>
                <a:gd name="connsiteY1" fmla="*/ 0 h 760915"/>
                <a:gd name="connsiteX2" fmla="*/ 676083 w 4272629"/>
                <a:gd name="connsiteY2" fmla="*/ 0 h 760915"/>
                <a:gd name="connsiteX3" fmla="*/ 1265534 w 4272629"/>
                <a:gd name="connsiteY3" fmla="*/ 0 h 760915"/>
                <a:gd name="connsiteX4" fmla="*/ 1814796 w 4272629"/>
                <a:gd name="connsiteY4" fmla="*/ 0 h 760915"/>
                <a:gd name="connsiteX5" fmla="*/ 2364057 w 4272629"/>
                <a:gd name="connsiteY5" fmla="*/ 0 h 760915"/>
                <a:gd name="connsiteX6" fmla="*/ 2993698 w 4272629"/>
                <a:gd name="connsiteY6" fmla="*/ 0 h 760915"/>
                <a:gd name="connsiteX7" fmla="*/ 4145807 w 4272629"/>
                <a:gd name="connsiteY7" fmla="*/ 0 h 760915"/>
                <a:gd name="connsiteX8" fmla="*/ 4272629 w 4272629"/>
                <a:gd name="connsiteY8" fmla="*/ 126822 h 760915"/>
                <a:gd name="connsiteX9" fmla="*/ 4272629 w 4272629"/>
                <a:gd name="connsiteY9" fmla="*/ 634093 h 760915"/>
                <a:gd name="connsiteX10" fmla="*/ 4145807 w 4272629"/>
                <a:gd name="connsiteY10" fmla="*/ 760915 h 760915"/>
                <a:gd name="connsiteX11" fmla="*/ 3556356 w 4272629"/>
                <a:gd name="connsiteY11" fmla="*/ 760915 h 760915"/>
                <a:gd name="connsiteX12" fmla="*/ 2806145 w 4272629"/>
                <a:gd name="connsiteY12" fmla="*/ 760915 h 760915"/>
                <a:gd name="connsiteX13" fmla="*/ 2176504 w 4272629"/>
                <a:gd name="connsiteY13" fmla="*/ 760915 h 760915"/>
                <a:gd name="connsiteX14" fmla="*/ 1466484 w 4272629"/>
                <a:gd name="connsiteY14" fmla="*/ 760915 h 760915"/>
                <a:gd name="connsiteX15" fmla="*/ 716273 w 4272629"/>
                <a:gd name="connsiteY15" fmla="*/ 760915 h 760915"/>
                <a:gd name="connsiteX16" fmla="*/ 126822 w 4272629"/>
                <a:gd name="connsiteY16" fmla="*/ 760915 h 760915"/>
                <a:gd name="connsiteX17" fmla="*/ 0 w 4272629"/>
                <a:gd name="connsiteY17" fmla="*/ 634093 h 760915"/>
                <a:gd name="connsiteX18" fmla="*/ 0 w 4272629"/>
                <a:gd name="connsiteY18" fmla="*/ 126822 h 76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72629" h="760915" fill="none" extrusionOk="0">
                  <a:moveTo>
                    <a:pt x="0" y="126822"/>
                  </a:moveTo>
                  <a:cubicBezTo>
                    <a:pt x="-11745" y="50741"/>
                    <a:pt x="63408" y="11427"/>
                    <a:pt x="126822" y="0"/>
                  </a:cubicBezTo>
                  <a:cubicBezTo>
                    <a:pt x="270442" y="12444"/>
                    <a:pt x="564280" y="-9767"/>
                    <a:pt x="676083" y="0"/>
                  </a:cubicBezTo>
                  <a:cubicBezTo>
                    <a:pt x="787886" y="9767"/>
                    <a:pt x="1004056" y="-10849"/>
                    <a:pt x="1265534" y="0"/>
                  </a:cubicBezTo>
                  <a:cubicBezTo>
                    <a:pt x="1527012" y="10849"/>
                    <a:pt x="1665306" y="21962"/>
                    <a:pt x="1814796" y="0"/>
                  </a:cubicBezTo>
                  <a:cubicBezTo>
                    <a:pt x="1964286" y="-21962"/>
                    <a:pt x="2240125" y="5702"/>
                    <a:pt x="2364057" y="0"/>
                  </a:cubicBezTo>
                  <a:cubicBezTo>
                    <a:pt x="2487989" y="-5702"/>
                    <a:pt x="2865855" y="16488"/>
                    <a:pt x="2993698" y="0"/>
                  </a:cubicBezTo>
                  <a:cubicBezTo>
                    <a:pt x="3121541" y="-16488"/>
                    <a:pt x="3828642" y="-41548"/>
                    <a:pt x="4145807" y="0"/>
                  </a:cubicBezTo>
                  <a:cubicBezTo>
                    <a:pt x="4209472" y="13761"/>
                    <a:pt x="4273598" y="53761"/>
                    <a:pt x="4272629" y="126822"/>
                  </a:cubicBezTo>
                  <a:cubicBezTo>
                    <a:pt x="4248170" y="345770"/>
                    <a:pt x="4258761" y="391185"/>
                    <a:pt x="4272629" y="634093"/>
                  </a:cubicBezTo>
                  <a:cubicBezTo>
                    <a:pt x="4259732" y="714401"/>
                    <a:pt x="4213606" y="773420"/>
                    <a:pt x="4145807" y="760915"/>
                  </a:cubicBezTo>
                  <a:cubicBezTo>
                    <a:pt x="3949331" y="763427"/>
                    <a:pt x="3770339" y="778333"/>
                    <a:pt x="3556356" y="760915"/>
                  </a:cubicBezTo>
                  <a:cubicBezTo>
                    <a:pt x="3342373" y="743497"/>
                    <a:pt x="3180476" y="797114"/>
                    <a:pt x="2806145" y="760915"/>
                  </a:cubicBezTo>
                  <a:cubicBezTo>
                    <a:pt x="2431814" y="724716"/>
                    <a:pt x="2359563" y="775965"/>
                    <a:pt x="2176504" y="760915"/>
                  </a:cubicBezTo>
                  <a:cubicBezTo>
                    <a:pt x="1993445" y="745865"/>
                    <a:pt x="1749799" y="770979"/>
                    <a:pt x="1466484" y="760915"/>
                  </a:cubicBezTo>
                  <a:cubicBezTo>
                    <a:pt x="1183169" y="750851"/>
                    <a:pt x="931431" y="779573"/>
                    <a:pt x="716273" y="760915"/>
                  </a:cubicBezTo>
                  <a:cubicBezTo>
                    <a:pt x="501115" y="742257"/>
                    <a:pt x="279294" y="735259"/>
                    <a:pt x="126822" y="760915"/>
                  </a:cubicBezTo>
                  <a:cubicBezTo>
                    <a:pt x="66085" y="761164"/>
                    <a:pt x="-1828" y="699212"/>
                    <a:pt x="0" y="634093"/>
                  </a:cubicBezTo>
                  <a:cubicBezTo>
                    <a:pt x="8760" y="394012"/>
                    <a:pt x="-200" y="257343"/>
                    <a:pt x="0" y="126822"/>
                  </a:cubicBezTo>
                  <a:close/>
                </a:path>
                <a:path w="4272629" h="760915" stroke="0" extrusionOk="0">
                  <a:moveTo>
                    <a:pt x="0" y="126822"/>
                  </a:moveTo>
                  <a:cubicBezTo>
                    <a:pt x="-1723" y="63617"/>
                    <a:pt x="67451" y="13267"/>
                    <a:pt x="126822" y="0"/>
                  </a:cubicBezTo>
                  <a:cubicBezTo>
                    <a:pt x="404047" y="-2242"/>
                    <a:pt x="575353" y="32293"/>
                    <a:pt x="877033" y="0"/>
                  </a:cubicBezTo>
                  <a:cubicBezTo>
                    <a:pt x="1178713" y="-32293"/>
                    <a:pt x="1272409" y="6462"/>
                    <a:pt x="1426294" y="0"/>
                  </a:cubicBezTo>
                  <a:cubicBezTo>
                    <a:pt x="1580179" y="-6462"/>
                    <a:pt x="1787491" y="-905"/>
                    <a:pt x="1975555" y="0"/>
                  </a:cubicBezTo>
                  <a:cubicBezTo>
                    <a:pt x="2163619" y="905"/>
                    <a:pt x="2324089" y="3541"/>
                    <a:pt x="2524816" y="0"/>
                  </a:cubicBezTo>
                  <a:cubicBezTo>
                    <a:pt x="2725543" y="-3541"/>
                    <a:pt x="2873671" y="13212"/>
                    <a:pt x="3154457" y="0"/>
                  </a:cubicBezTo>
                  <a:cubicBezTo>
                    <a:pt x="3435243" y="-13212"/>
                    <a:pt x="3730213" y="-21933"/>
                    <a:pt x="4145807" y="0"/>
                  </a:cubicBezTo>
                  <a:cubicBezTo>
                    <a:pt x="4220351" y="16798"/>
                    <a:pt x="4285183" y="59283"/>
                    <a:pt x="4272629" y="126822"/>
                  </a:cubicBezTo>
                  <a:cubicBezTo>
                    <a:pt x="4296828" y="264698"/>
                    <a:pt x="4261607" y="417583"/>
                    <a:pt x="4272629" y="634093"/>
                  </a:cubicBezTo>
                  <a:cubicBezTo>
                    <a:pt x="4280944" y="712724"/>
                    <a:pt x="4216305" y="753270"/>
                    <a:pt x="4145807" y="760915"/>
                  </a:cubicBezTo>
                  <a:cubicBezTo>
                    <a:pt x="3920857" y="787718"/>
                    <a:pt x="3778587" y="740312"/>
                    <a:pt x="3556356" y="760915"/>
                  </a:cubicBezTo>
                  <a:cubicBezTo>
                    <a:pt x="3334125" y="781518"/>
                    <a:pt x="3191801" y="770909"/>
                    <a:pt x="2926715" y="760915"/>
                  </a:cubicBezTo>
                  <a:cubicBezTo>
                    <a:pt x="2661629" y="750921"/>
                    <a:pt x="2381527" y="768441"/>
                    <a:pt x="2216694" y="760915"/>
                  </a:cubicBezTo>
                  <a:cubicBezTo>
                    <a:pt x="2051861" y="753389"/>
                    <a:pt x="1859758" y="742458"/>
                    <a:pt x="1667433" y="760915"/>
                  </a:cubicBezTo>
                  <a:cubicBezTo>
                    <a:pt x="1475108" y="779372"/>
                    <a:pt x="1387328" y="748721"/>
                    <a:pt x="1118172" y="760915"/>
                  </a:cubicBezTo>
                  <a:cubicBezTo>
                    <a:pt x="849016" y="773109"/>
                    <a:pt x="517866" y="790054"/>
                    <a:pt x="126822" y="760915"/>
                  </a:cubicBezTo>
                  <a:cubicBezTo>
                    <a:pt x="54531" y="755846"/>
                    <a:pt x="-2162" y="704325"/>
                    <a:pt x="0" y="634093"/>
                  </a:cubicBezTo>
                  <a:cubicBezTo>
                    <a:pt x="-7953" y="400396"/>
                    <a:pt x="4390" y="241497"/>
                    <a:pt x="0" y="126822"/>
                  </a:cubicBezTo>
                  <a:close/>
                </a:path>
              </a:pathLst>
            </a:custGeom>
            <a:solidFill>
              <a:srgbClr val="CCFFFF"/>
            </a:solidFill>
            <a:ln w="38100">
              <a:solidFill>
                <a:srgbClr val="002060"/>
              </a:solidFill>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Giải ô chữ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pic>
        <p:nvPicPr>
          <p:cNvPr id="7" name="Picture 6">
            <a:extLst>
              <a:ext uri="{FF2B5EF4-FFF2-40B4-BE49-F238E27FC236}">
                <a16:creationId xmlns:a16="http://schemas.microsoft.com/office/drawing/2014/main" id="{9505384C-2B14-DE82-FBA3-65A2095CF30D}"/>
              </a:ext>
            </a:extLst>
          </p:cNvPr>
          <p:cNvPicPr>
            <a:picLocks noChangeAspect="1"/>
          </p:cNvPicPr>
          <p:nvPr/>
        </p:nvPicPr>
        <p:blipFill>
          <a:blip r:embed="rId3"/>
          <a:stretch>
            <a:fillRect/>
          </a:stretch>
        </p:blipFill>
        <p:spPr>
          <a:xfrm>
            <a:off x="1004887" y="1090612"/>
            <a:ext cx="9985960" cy="900113"/>
          </a:xfrm>
          <a:prstGeom prst="rect">
            <a:avLst/>
          </a:prstGeom>
        </p:spPr>
      </p:pic>
      <p:sp>
        <p:nvSpPr>
          <p:cNvPr id="8" name="TextBox 7">
            <a:extLst>
              <a:ext uri="{FF2B5EF4-FFF2-40B4-BE49-F238E27FC236}">
                <a16:creationId xmlns:a16="http://schemas.microsoft.com/office/drawing/2014/main" id="{4916EB6B-18DF-BC6F-6B32-7302E199A5A8}"/>
              </a:ext>
            </a:extLst>
          </p:cNvPr>
          <p:cNvSpPr txBox="1"/>
          <p:nvPr/>
        </p:nvSpPr>
        <p:spPr>
          <a:xfrm>
            <a:off x="752475" y="1905000"/>
            <a:ext cx="8020050" cy="646331"/>
          </a:xfrm>
          <a:prstGeom prst="rect">
            <a:avLst/>
          </a:prstGeom>
          <a:noFill/>
        </p:spPr>
        <p:txBody>
          <a:bodyPr wrap="square" rtlCol="0">
            <a:spAutoFit/>
          </a:bodyPr>
          <a:lstStyle/>
          <a:p>
            <a:r>
              <a:rPr lang="en-US" sz="3600" b="0" i="0" dirty="0" err="1">
                <a:solidFill>
                  <a:srgbClr val="000000"/>
                </a:solidFill>
                <a:effectLst/>
              </a:rPr>
              <a:t>Biết</a:t>
            </a:r>
            <a:r>
              <a:rPr lang="en-US" sz="3600" b="0" i="0" dirty="0">
                <a:solidFill>
                  <a:srgbClr val="000000"/>
                </a:solidFill>
                <a:effectLst/>
              </a:rPr>
              <a:t> </a:t>
            </a:r>
            <a:r>
              <a:rPr lang="en-US" sz="3600" b="0" i="0" dirty="0" err="1">
                <a:solidFill>
                  <a:srgbClr val="000000"/>
                </a:solidFill>
                <a:effectLst/>
              </a:rPr>
              <a:t>rằng</a:t>
            </a:r>
            <a:r>
              <a:rPr lang="en-US" sz="3600" b="0" i="0" dirty="0">
                <a:solidFill>
                  <a:srgbClr val="000000"/>
                </a:solidFill>
                <a:effectLst/>
              </a:rPr>
              <a:t>:</a:t>
            </a:r>
            <a:endParaRPr lang="en-US" sz="3600" dirty="0"/>
          </a:p>
        </p:txBody>
      </p:sp>
      <p:pic>
        <p:nvPicPr>
          <p:cNvPr id="11" name="Picture 10">
            <a:extLst>
              <a:ext uri="{FF2B5EF4-FFF2-40B4-BE49-F238E27FC236}">
                <a16:creationId xmlns:a16="http://schemas.microsoft.com/office/drawing/2014/main" id="{8F3EBD95-07A4-3195-F73B-7B02909A693F}"/>
              </a:ext>
            </a:extLst>
          </p:cNvPr>
          <p:cNvPicPr>
            <a:picLocks noChangeAspect="1"/>
          </p:cNvPicPr>
          <p:nvPr/>
        </p:nvPicPr>
        <p:blipFill>
          <a:blip r:embed="rId4"/>
          <a:stretch>
            <a:fillRect/>
          </a:stretch>
        </p:blipFill>
        <p:spPr>
          <a:xfrm>
            <a:off x="1166812" y="2828925"/>
            <a:ext cx="9534525" cy="3581400"/>
          </a:xfrm>
          <a:prstGeom prst="rect">
            <a:avLst/>
          </a:prstGeom>
        </p:spPr>
      </p:pic>
      <p:sp>
        <p:nvSpPr>
          <p:cNvPr id="12" name="Rectangle: Rounded Corners 11">
            <a:extLst>
              <a:ext uri="{FF2B5EF4-FFF2-40B4-BE49-F238E27FC236}">
                <a16:creationId xmlns:a16="http://schemas.microsoft.com/office/drawing/2014/main" id="{D4D23D06-981C-72D3-74F9-EFD061122CE7}"/>
              </a:ext>
            </a:extLst>
          </p:cNvPr>
          <p:cNvSpPr/>
          <p:nvPr/>
        </p:nvSpPr>
        <p:spPr>
          <a:xfrm>
            <a:off x="7200900" y="28384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968 000 000</a:t>
            </a:r>
          </a:p>
        </p:txBody>
      </p:sp>
      <p:sp>
        <p:nvSpPr>
          <p:cNvPr id="14" name="Rectangle: Rounded Corners 13">
            <a:extLst>
              <a:ext uri="{FF2B5EF4-FFF2-40B4-BE49-F238E27FC236}">
                <a16:creationId xmlns:a16="http://schemas.microsoft.com/office/drawing/2014/main" id="{2BA068CC-A8E4-C550-3A1F-6AAAF7D0FCDA}"/>
              </a:ext>
            </a:extLst>
          </p:cNvPr>
          <p:cNvSpPr/>
          <p:nvPr/>
        </p:nvSpPr>
        <p:spPr>
          <a:xfrm>
            <a:off x="972502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a:t>
            </a:r>
          </a:p>
        </p:txBody>
      </p:sp>
      <p:sp>
        <p:nvSpPr>
          <p:cNvPr id="15" name="Rectangle: Rounded Corners 14">
            <a:extLst>
              <a:ext uri="{FF2B5EF4-FFF2-40B4-BE49-F238E27FC236}">
                <a16:creationId xmlns:a16="http://schemas.microsoft.com/office/drawing/2014/main" id="{EF6B14CE-8402-3579-8EC3-986F822231EA}"/>
              </a:ext>
            </a:extLst>
          </p:cNvPr>
          <p:cNvSpPr/>
          <p:nvPr/>
        </p:nvSpPr>
        <p:spPr>
          <a:xfrm>
            <a:off x="5476875" y="35528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980 000 000</a:t>
            </a:r>
          </a:p>
        </p:txBody>
      </p:sp>
      <p:sp>
        <p:nvSpPr>
          <p:cNvPr id="18" name="Rectangle: Rounded Corners 17">
            <a:extLst>
              <a:ext uri="{FF2B5EF4-FFF2-40B4-BE49-F238E27FC236}">
                <a16:creationId xmlns:a16="http://schemas.microsoft.com/office/drawing/2014/main" id="{57D4757B-F9F0-CE7A-7C44-8B3546BA3E96}"/>
              </a:ext>
            </a:extLst>
          </p:cNvPr>
          <p:cNvSpPr/>
          <p:nvPr/>
        </p:nvSpPr>
        <p:spPr>
          <a:xfrm>
            <a:off x="7181850" y="42100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2 152 000</a:t>
            </a:r>
          </a:p>
        </p:txBody>
      </p:sp>
      <p:sp>
        <p:nvSpPr>
          <p:cNvPr id="19" name="Rectangle: Rounded Corners 18">
            <a:extLst>
              <a:ext uri="{FF2B5EF4-FFF2-40B4-BE49-F238E27FC236}">
                <a16:creationId xmlns:a16="http://schemas.microsoft.com/office/drawing/2014/main" id="{E077F082-91DF-9827-8613-0D8277C8E1AB}"/>
              </a:ext>
            </a:extLst>
          </p:cNvPr>
          <p:cNvSpPr/>
          <p:nvPr/>
        </p:nvSpPr>
        <p:spPr>
          <a:xfrm>
            <a:off x="6305550"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a:t>
            </a:r>
          </a:p>
        </p:txBody>
      </p:sp>
      <p:sp>
        <p:nvSpPr>
          <p:cNvPr id="20" name="Rectangle: Rounded Corners 19">
            <a:extLst>
              <a:ext uri="{FF2B5EF4-FFF2-40B4-BE49-F238E27FC236}">
                <a16:creationId xmlns:a16="http://schemas.microsoft.com/office/drawing/2014/main" id="{E834A2B2-D8C9-40EA-538D-BD36B8AA1D0A}"/>
              </a:ext>
            </a:extLst>
          </p:cNvPr>
          <p:cNvSpPr/>
          <p:nvPr/>
        </p:nvSpPr>
        <p:spPr>
          <a:xfrm>
            <a:off x="6419850" y="50006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999 999</a:t>
            </a:r>
          </a:p>
        </p:txBody>
      </p:sp>
      <p:sp>
        <p:nvSpPr>
          <p:cNvPr id="21" name="Rectangle: Rounded Corners 20">
            <a:extLst>
              <a:ext uri="{FF2B5EF4-FFF2-40B4-BE49-F238E27FC236}">
                <a16:creationId xmlns:a16="http://schemas.microsoft.com/office/drawing/2014/main" id="{1E0421D8-415E-1DF3-A08D-0784275D687B}"/>
              </a:ext>
            </a:extLst>
          </p:cNvPr>
          <p:cNvSpPr/>
          <p:nvPr/>
        </p:nvSpPr>
        <p:spPr>
          <a:xfrm>
            <a:off x="3924300" y="1590675"/>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Ổ</a:t>
            </a:r>
          </a:p>
        </p:txBody>
      </p:sp>
      <p:sp>
        <p:nvSpPr>
          <p:cNvPr id="22" name="Rectangle: Rounded Corners 21">
            <a:extLst>
              <a:ext uri="{FF2B5EF4-FFF2-40B4-BE49-F238E27FC236}">
                <a16:creationId xmlns:a16="http://schemas.microsoft.com/office/drawing/2014/main" id="{C9312504-1869-083C-C634-D5EFD446BD4E}"/>
              </a:ext>
            </a:extLst>
          </p:cNvPr>
          <p:cNvSpPr/>
          <p:nvPr/>
        </p:nvSpPr>
        <p:spPr>
          <a:xfrm>
            <a:off x="6324600" y="56197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1 000 000</a:t>
            </a:r>
          </a:p>
        </p:txBody>
      </p:sp>
      <p:sp>
        <p:nvSpPr>
          <p:cNvPr id="23" name="Rectangle: Rounded Corners 22">
            <a:extLst>
              <a:ext uri="{FF2B5EF4-FFF2-40B4-BE49-F238E27FC236}">
                <a16:creationId xmlns:a16="http://schemas.microsoft.com/office/drawing/2014/main" id="{C28AE0D8-6C2D-7D1C-C0E9-C0F8E55B1FB0}"/>
              </a:ext>
            </a:extLst>
          </p:cNvPr>
          <p:cNvSpPr/>
          <p:nvPr/>
        </p:nvSpPr>
        <p:spPr>
          <a:xfrm>
            <a:off x="787717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O</a:t>
            </a:r>
          </a:p>
        </p:txBody>
      </p:sp>
    </p:spTree>
    <p:extLst>
      <p:ext uri="{BB962C8B-B14F-4D97-AF65-F5344CB8AC3E}">
        <p14:creationId xmlns:p14="http://schemas.microsoft.com/office/powerpoint/2010/main" val="1635902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ppt_x"/>
                                          </p:val>
                                        </p:tav>
                                        <p:tav tm="100000">
                                          <p:val>
                                            <p:strVal val="#ppt_x"/>
                                          </p:val>
                                        </p:tav>
                                      </p:tavLst>
                                    </p:anim>
                                    <p:anim calcmode="lin" valueType="num">
                                      <p:cBhvr additive="base">
                                        <p:cTn id="6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animBg="1"/>
      <p:bldP spid="15"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23825"/>
            <a:ext cx="11585025" cy="6585319"/>
          </a:xfrm>
          <a:custGeom>
            <a:avLst/>
            <a:gdLst>
              <a:gd name="connsiteX0" fmla="*/ 0 w 11585025"/>
              <a:gd name="connsiteY0" fmla="*/ 1097575 h 6585319"/>
              <a:gd name="connsiteX1" fmla="*/ 1097575 w 11585025"/>
              <a:gd name="connsiteY1" fmla="*/ 0 h 6585319"/>
              <a:gd name="connsiteX2" fmla="*/ 10487450 w 11585025"/>
              <a:gd name="connsiteY2" fmla="*/ 0 h 6585319"/>
              <a:gd name="connsiteX3" fmla="*/ 11585025 w 11585025"/>
              <a:gd name="connsiteY3" fmla="*/ 1097575 h 6585319"/>
              <a:gd name="connsiteX4" fmla="*/ 11585025 w 11585025"/>
              <a:gd name="connsiteY4" fmla="*/ 5487744 h 6585319"/>
              <a:gd name="connsiteX5" fmla="*/ 10487450 w 11585025"/>
              <a:gd name="connsiteY5" fmla="*/ 6585319 h 6585319"/>
              <a:gd name="connsiteX6" fmla="*/ 1097575 w 11585025"/>
              <a:gd name="connsiteY6" fmla="*/ 6585319 h 6585319"/>
              <a:gd name="connsiteX7" fmla="*/ 0 w 11585025"/>
              <a:gd name="connsiteY7" fmla="*/ 5487744 h 6585319"/>
              <a:gd name="connsiteX8" fmla="*/ 0 w 11585025"/>
              <a:gd name="connsiteY8" fmla="*/ 1097575 h 658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5025" h="6585319" fill="none" extrusionOk="0">
                <a:moveTo>
                  <a:pt x="0" y="1097575"/>
                </a:moveTo>
                <a:cubicBezTo>
                  <a:pt x="-46854" y="494314"/>
                  <a:pt x="476486" y="84693"/>
                  <a:pt x="1097575" y="0"/>
                </a:cubicBezTo>
                <a:cubicBezTo>
                  <a:pt x="5371314" y="77600"/>
                  <a:pt x="6143859" y="-27269"/>
                  <a:pt x="10487450" y="0"/>
                </a:cubicBezTo>
                <a:cubicBezTo>
                  <a:pt x="11114355" y="-27347"/>
                  <a:pt x="11635918" y="506383"/>
                  <a:pt x="11585025" y="1097575"/>
                </a:cubicBezTo>
                <a:cubicBezTo>
                  <a:pt x="11694025" y="2586953"/>
                  <a:pt x="11506816" y="4092953"/>
                  <a:pt x="11585025" y="5487744"/>
                </a:cubicBezTo>
                <a:cubicBezTo>
                  <a:pt x="11520009" y="6068485"/>
                  <a:pt x="10986730" y="6632462"/>
                  <a:pt x="10487450" y="6585319"/>
                </a:cubicBezTo>
                <a:cubicBezTo>
                  <a:pt x="7417851" y="6634496"/>
                  <a:pt x="4270521" y="6462617"/>
                  <a:pt x="1097575" y="6585319"/>
                </a:cubicBezTo>
                <a:cubicBezTo>
                  <a:pt x="478561" y="6683931"/>
                  <a:pt x="-48403" y="6135593"/>
                  <a:pt x="0" y="5487744"/>
                </a:cubicBezTo>
                <a:cubicBezTo>
                  <a:pt x="47022" y="4894463"/>
                  <a:pt x="104569" y="3186286"/>
                  <a:pt x="0" y="1097575"/>
                </a:cubicBezTo>
                <a:close/>
              </a:path>
              <a:path w="11585025" h="6585319" stroke="0" extrusionOk="0">
                <a:moveTo>
                  <a:pt x="0" y="1097575"/>
                </a:moveTo>
                <a:cubicBezTo>
                  <a:pt x="114061" y="478363"/>
                  <a:pt x="544821" y="-3565"/>
                  <a:pt x="1097575" y="0"/>
                </a:cubicBezTo>
                <a:cubicBezTo>
                  <a:pt x="4439185" y="-129276"/>
                  <a:pt x="7400600" y="-77778"/>
                  <a:pt x="10487450" y="0"/>
                </a:cubicBezTo>
                <a:cubicBezTo>
                  <a:pt x="11075710" y="-57109"/>
                  <a:pt x="11583669" y="499220"/>
                  <a:pt x="11585025" y="1097575"/>
                </a:cubicBezTo>
                <a:cubicBezTo>
                  <a:pt x="11666624" y="1545032"/>
                  <a:pt x="11739325" y="4018161"/>
                  <a:pt x="11585025" y="5487744"/>
                </a:cubicBezTo>
                <a:cubicBezTo>
                  <a:pt x="11619626" y="6166887"/>
                  <a:pt x="11085958" y="6587924"/>
                  <a:pt x="10487450" y="6585319"/>
                </a:cubicBezTo>
                <a:cubicBezTo>
                  <a:pt x="7021537" y="6629539"/>
                  <a:pt x="4685056" y="6555937"/>
                  <a:pt x="1097575" y="6585319"/>
                </a:cubicBezTo>
                <a:cubicBezTo>
                  <a:pt x="480389" y="6543007"/>
                  <a:pt x="-9679" y="6091681"/>
                  <a:pt x="0" y="5487744"/>
                </a:cubicBezTo>
                <a:cubicBezTo>
                  <a:pt x="-159954" y="4761012"/>
                  <a:pt x="22140" y="1906195"/>
                  <a:pt x="0" y="109757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Về Thành Cổ Loa khám phá huyền thoại nỏ thần An Dương Vương">
            <a:extLst>
              <a:ext uri="{FF2B5EF4-FFF2-40B4-BE49-F238E27FC236}">
                <a16:creationId xmlns:a16="http://schemas.microsoft.com/office/drawing/2014/main" id="{85E13EC2-A9E0-8C4C-C658-2148CBD36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499" y="742950"/>
            <a:ext cx="7229475" cy="4819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2526CD-5ECC-28D1-36EF-F3882F32371C}"/>
              </a:ext>
            </a:extLst>
          </p:cNvPr>
          <p:cNvSpPr txBox="1"/>
          <p:nvPr/>
        </p:nvSpPr>
        <p:spPr>
          <a:xfrm>
            <a:off x="485774" y="552450"/>
            <a:ext cx="3752851" cy="5863144"/>
          </a:xfrm>
          <a:prstGeom prst="rect">
            <a:avLst/>
          </a:prstGeom>
          <a:noFill/>
        </p:spPr>
        <p:txBody>
          <a:bodyPr wrap="square" rtlCol="0">
            <a:spAutoFit/>
          </a:bodyPr>
          <a:lstStyle/>
          <a:p>
            <a:pPr algn="just"/>
            <a:r>
              <a:rPr lang="vi-VN" sz="2500" b="1" dirty="0">
                <a:solidFill>
                  <a:srgbClr val="002060"/>
                </a:solidFill>
                <a:latin typeface="Tahoma" panose="020B0604030504040204" pitchFamily="34" charset="0"/>
                <a:ea typeface="Tahoma" panose="020B0604030504040204" pitchFamily="34" charset="0"/>
                <a:cs typeface="Tahoma" panose="020B0604030504040204" pitchFamily="34" charset="0"/>
              </a:rPr>
              <a:t>Thành Cổ Loa còn có tên gọi khác là Loa Thành, là tòa thành cổ gắn liền với truyền thuyết An Dương Vương xây thành và chuyện Mỵ Châu – Trọng Thuỷ. Tòa thành này được xây dựng từ thế kỷ thứ III TCN, là kinh đô của nước Âu Lạc, nay thuộc địa phận của huyện Đông Anh, Thủ đô Hà Nội.</a:t>
            </a:r>
            <a:endParaRPr lang="en-US" sz="25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7967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outdoor object, windmill&#10;&#10;Description automatically generated">
            <a:extLst>
              <a:ext uri="{FF2B5EF4-FFF2-40B4-BE49-F238E27FC236}">
                <a16:creationId xmlns:a16="http://schemas.microsoft.com/office/drawing/2014/main" id="{16A4A4BF-FFA4-3B80-7123-46B9C7743B7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972"/>
                    </a14:imgEffect>
                    <a14:imgEffect>
                      <a14:saturation sat="15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9" name="Picture 8">
            <a:extLst>
              <a:ext uri="{FF2B5EF4-FFF2-40B4-BE49-F238E27FC236}">
                <a16:creationId xmlns:a16="http://schemas.microsoft.com/office/drawing/2014/main" id="{9561F0A7-14DE-45F8-6040-B4EC7BA93FD0}"/>
              </a:ext>
            </a:extLst>
          </p:cNvPr>
          <p:cNvPicPr>
            <a:picLocks noChangeAspect="1"/>
          </p:cNvPicPr>
          <p:nvPr/>
        </p:nvPicPr>
        <p:blipFill>
          <a:blip r:embed="rId4"/>
          <a:stretch>
            <a:fillRect/>
          </a:stretch>
        </p:blipFill>
        <p:spPr>
          <a:xfrm>
            <a:off x="2569158" y="612404"/>
            <a:ext cx="7053683" cy="5633192"/>
          </a:xfrm>
          <a:prstGeom prst="rect">
            <a:avLst/>
          </a:prstGeom>
        </p:spPr>
      </p:pic>
    </p:spTree>
    <p:extLst>
      <p:ext uri="{BB962C8B-B14F-4D97-AF65-F5344CB8AC3E}">
        <p14:creationId xmlns:p14="http://schemas.microsoft.com/office/powerpoint/2010/main" val="2755181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BF35FD70-D720-41B7-8291-8A2189E99AF8}"/>
              </a:ext>
            </a:extLst>
          </p:cNvPr>
          <p:cNvGrpSpPr/>
          <p:nvPr/>
        </p:nvGrpSpPr>
        <p:grpSpPr>
          <a:xfrm>
            <a:off x="2910845" y="3160713"/>
            <a:ext cx="2519363" cy="2219326"/>
            <a:chOff x="1371600" y="2667000"/>
            <a:chExt cx="1981200" cy="1591057"/>
          </a:xfrm>
        </p:grpSpPr>
        <p:pic>
          <p:nvPicPr>
            <p:cNvPr id="3" name="Picture 15">
              <a:hlinkClick r:id="" action="ppaction://noaction"/>
              <a:extLst>
                <a:ext uri="{FF2B5EF4-FFF2-40B4-BE49-F238E27FC236}">
                  <a16:creationId xmlns:a16="http://schemas.microsoft.com/office/drawing/2014/main" id="{099258B1-F895-47A8-BB65-5FB949C817FE}"/>
                </a:ext>
              </a:extLst>
            </p:cNvPr>
            <p:cNvPicPr>
              <a:picLocks noChangeAspect="1"/>
            </p:cNvPicPr>
            <p:nvPr/>
          </p:nvPicPr>
          <p:blipFill>
            <a:blip r:embed="rId2">
              <a:extLst>
                <a:ext uri="{28A0092B-C50C-407E-A947-70E740481C1C}">
                  <a14:useLocalDpi xmlns:a14="http://schemas.microsoft.com/office/drawing/2010/main" val="0"/>
                </a:ext>
              </a:extLst>
            </a:blip>
            <a:srcRect l="3257" r="3257"/>
            <a:stretch/>
          </p:blipFill>
          <p:spPr>
            <a:xfrm>
              <a:off x="1371600" y="2667001"/>
              <a:ext cx="1981200" cy="1591056"/>
            </a:xfrm>
            <a:prstGeom prst="rect">
              <a:avLst/>
            </a:prstGeom>
            <a:blipFill>
              <a:blip r:embed="rId2"/>
              <a:stretch>
                <a:fillRect/>
              </a:stretch>
            </a:blipFill>
            <a:ln w="57150" cap="flat" cmpd="sng">
              <a:solidFill>
                <a:srgbClr val="FF3300"/>
              </a:solidFill>
              <a:prstDash val="solid"/>
              <a:miter/>
              <a:headEnd type="none" w="med" len="med"/>
              <a:tailEnd type="none" w="med" len="med"/>
            </a:ln>
          </p:spPr>
        </p:pic>
        <p:sp>
          <p:nvSpPr>
            <p:cNvPr id="4" name="Rectangle 17">
              <a:extLst>
                <a:ext uri="{FF2B5EF4-FFF2-40B4-BE49-F238E27FC236}">
                  <a16:creationId xmlns:a16="http://schemas.microsoft.com/office/drawing/2014/main" id="{6BA1C53E-AE4E-4C4A-8B6E-E4702B6FF131}"/>
                </a:ext>
              </a:extLst>
            </p:cNvPr>
            <p:cNvSpPr/>
            <p:nvPr/>
          </p:nvSpPr>
          <p:spPr>
            <a:xfrm>
              <a:off x="1371600" y="2667000"/>
              <a:ext cx="450273" cy="568234"/>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1</a:t>
              </a:r>
            </a:p>
          </p:txBody>
        </p:sp>
      </p:grpSp>
      <p:grpSp>
        <p:nvGrpSpPr>
          <p:cNvPr id="5" name="Group 36">
            <a:extLst>
              <a:ext uri="{FF2B5EF4-FFF2-40B4-BE49-F238E27FC236}">
                <a16:creationId xmlns:a16="http://schemas.microsoft.com/office/drawing/2014/main" id="{8DD16F92-45E1-479D-9E33-C3901810E439}"/>
              </a:ext>
            </a:extLst>
          </p:cNvPr>
          <p:cNvGrpSpPr/>
          <p:nvPr/>
        </p:nvGrpSpPr>
        <p:grpSpPr>
          <a:xfrm>
            <a:off x="6949444" y="3124200"/>
            <a:ext cx="2438400" cy="2235200"/>
            <a:chOff x="4724400" y="3114411"/>
            <a:chExt cx="1676400" cy="1332403"/>
          </a:xfrm>
        </p:grpSpPr>
        <p:pic>
          <p:nvPicPr>
            <p:cNvPr id="6" name="Picture 14">
              <a:hlinkClick r:id="" action="ppaction://noaction"/>
              <a:extLst>
                <a:ext uri="{FF2B5EF4-FFF2-40B4-BE49-F238E27FC236}">
                  <a16:creationId xmlns:a16="http://schemas.microsoft.com/office/drawing/2014/main" id="{8D18C86F-0627-42B3-8D18-47059EC07D9C}"/>
                </a:ext>
              </a:extLst>
            </p:cNvPr>
            <p:cNvPicPr>
              <a:picLocks noChangeAspect="1"/>
            </p:cNvPicPr>
            <p:nvPr/>
          </p:nvPicPr>
          <p:blipFill>
            <a:blip r:embed="rId2">
              <a:extLst>
                <a:ext uri="{28A0092B-C50C-407E-A947-70E740481C1C}">
                  <a14:useLocalDpi xmlns:a14="http://schemas.microsoft.com/office/drawing/2010/main" val="0"/>
                </a:ext>
              </a:extLst>
            </a:blip>
            <a:srcRect l="4748" r="4748"/>
            <a:stretch/>
          </p:blipFill>
          <p:spPr>
            <a:xfrm>
              <a:off x="4724400" y="3124200"/>
              <a:ext cx="1676400" cy="1322614"/>
            </a:xfrm>
            <a:prstGeom prst="rect">
              <a:avLst/>
            </a:prstGeom>
            <a:noFill/>
            <a:ln w="57150" cap="flat" cmpd="sng">
              <a:solidFill>
                <a:srgbClr val="FF3300"/>
              </a:solidFill>
              <a:prstDash val="solid"/>
              <a:miter/>
              <a:headEnd type="none" w="med" len="med"/>
              <a:tailEnd type="none" w="med" len="med"/>
            </a:ln>
          </p:spPr>
        </p:pic>
        <p:sp>
          <p:nvSpPr>
            <p:cNvPr id="7" name="Rectangle 18">
              <a:extLst>
                <a:ext uri="{FF2B5EF4-FFF2-40B4-BE49-F238E27FC236}">
                  <a16:creationId xmlns:a16="http://schemas.microsoft.com/office/drawing/2014/main" id="{624B65FC-BDA4-4E4C-B911-7556C43E0B92}"/>
                </a:ext>
              </a:extLst>
            </p:cNvPr>
            <p:cNvSpPr/>
            <p:nvPr/>
          </p:nvSpPr>
          <p:spPr>
            <a:xfrm>
              <a:off x="4724400" y="3114411"/>
              <a:ext cx="457200" cy="48985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2</a:t>
              </a:r>
            </a:p>
          </p:txBody>
        </p:sp>
      </p:grpSp>
      <p:sp>
        <p:nvSpPr>
          <p:cNvPr id="10" name="TextBox 9">
            <a:extLst>
              <a:ext uri="{FF2B5EF4-FFF2-40B4-BE49-F238E27FC236}">
                <a16:creationId xmlns:a16="http://schemas.microsoft.com/office/drawing/2014/main" id="{FD7BA127-037D-4000-85CB-5313346F32F9}"/>
              </a:ext>
            </a:extLst>
          </p:cNvPr>
          <p:cNvSpPr txBox="1"/>
          <p:nvPr/>
        </p:nvSpPr>
        <p:spPr>
          <a:xfrm>
            <a:off x="1183170" y="418011"/>
            <a:ext cx="29873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578B18"/>
                </a:solidFill>
                <a:effectLst/>
                <a:uLnTx/>
                <a:uFillTx/>
                <a:latin typeface="UTM Cookies" panose="02040603050506020204" pitchFamily="18" charset="0"/>
                <a:ea typeface="+mn-ea"/>
                <a:cs typeface="+mn-cs"/>
              </a:rPr>
              <a:t>Trò chơi</a:t>
            </a:r>
          </a:p>
        </p:txBody>
      </p:sp>
      <p:sp>
        <p:nvSpPr>
          <p:cNvPr id="11" name="TextBox 10">
            <a:extLst>
              <a:ext uri="{FF2B5EF4-FFF2-40B4-BE49-F238E27FC236}">
                <a16:creationId xmlns:a16="http://schemas.microsoft.com/office/drawing/2014/main" id="{9DD7FDCE-FBA4-4118-BB4F-05C8051647FE}"/>
              </a:ext>
            </a:extLst>
          </p:cNvPr>
          <p:cNvSpPr txBox="1"/>
          <p:nvPr/>
        </p:nvSpPr>
        <p:spPr>
          <a:xfrm>
            <a:off x="2897786" y="1132648"/>
            <a:ext cx="7354899" cy="156966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solidFill>
                  <a:srgbClr val="FFC000"/>
                </a:solidFill>
                <a:effectLst>
                  <a:glow rad="63500">
                    <a:srgbClr val="FFC000">
                      <a:satMod val="175000"/>
                      <a:alpha val="40000"/>
                    </a:srgbClr>
                  </a:glow>
                </a:effectLst>
                <a:uLnTx/>
                <a:uFillTx/>
                <a:latin typeface="UTM Azuki" panose="02040603050506020204" pitchFamily="18" charset="0"/>
                <a:ea typeface="+mn-ea"/>
                <a:cs typeface="+mn-cs"/>
              </a:rPr>
              <a:t>Ô CỬA BÍ MẬT</a:t>
            </a:r>
          </a:p>
        </p:txBody>
      </p:sp>
    </p:spTree>
    <p:extLst>
      <p:ext uri="{BB962C8B-B14F-4D97-AF65-F5344CB8AC3E}">
        <p14:creationId xmlns:p14="http://schemas.microsoft.com/office/powerpoint/2010/main" val="40388826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j0234131">
            <a:hlinkClick r:id="" action="ppaction://noaction"/>
            <a:extLst>
              <a:ext uri="{FF2B5EF4-FFF2-40B4-BE49-F238E27FC236}">
                <a16:creationId xmlns:a16="http://schemas.microsoft.com/office/drawing/2014/main" id="{5E5B9A26-A89A-4BBC-9558-360C32A4E29C}"/>
              </a:ext>
            </a:extLst>
          </p:cNvPr>
          <p:cNvPicPr>
            <a:picLocks noChangeAspect="1"/>
          </p:cNvPicPr>
          <p:nvPr/>
        </p:nvPicPr>
        <p:blipFill>
          <a:blip r:embed="rId6"/>
          <a:stretch>
            <a:fillRect/>
          </a:stretch>
        </p:blipFill>
        <p:spPr>
          <a:xfrm>
            <a:off x="2020888" y="5273675"/>
            <a:ext cx="1217612" cy="1295400"/>
          </a:xfrm>
          <a:prstGeom prst="rect">
            <a:avLst/>
          </a:prstGeom>
          <a:noFill/>
          <a:ln w="9525">
            <a:noFill/>
          </a:ln>
        </p:spPr>
      </p:pic>
      <p:sp>
        <p:nvSpPr>
          <p:cNvPr id="3" name="WordArt 19">
            <a:extLst>
              <a:ext uri="{FF2B5EF4-FFF2-40B4-BE49-F238E27FC236}">
                <a16:creationId xmlns:a16="http://schemas.microsoft.com/office/drawing/2014/main" id="{8F01A26E-6E61-447B-BC96-4E31DE8F7405}"/>
              </a:ext>
            </a:extLst>
          </p:cNvPr>
          <p:cNvSpPr>
            <a:spLocks noTextEdit="1"/>
          </p:cNvSpPr>
          <p:nvPr/>
        </p:nvSpPr>
        <p:spPr>
          <a:xfrm>
            <a:off x="3244851" y="60404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00</a:t>
            </a:r>
          </a:p>
        </p:txBody>
      </p:sp>
      <p:sp>
        <p:nvSpPr>
          <p:cNvPr id="4" name="WordArt 20">
            <a:extLst>
              <a:ext uri="{FF2B5EF4-FFF2-40B4-BE49-F238E27FC236}">
                <a16:creationId xmlns:a16="http://schemas.microsoft.com/office/drawing/2014/main" id="{9A005884-8260-4EDE-84BC-B66360EEA569}"/>
              </a:ext>
            </a:extLst>
          </p:cNvPr>
          <p:cNvSpPr>
            <a:spLocks noTextEdit="1"/>
          </p:cNvSpPr>
          <p:nvPr/>
        </p:nvSpPr>
        <p:spPr>
          <a:xfrm>
            <a:off x="3281364" y="6089650"/>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05</a:t>
            </a:r>
          </a:p>
        </p:txBody>
      </p:sp>
      <p:sp>
        <p:nvSpPr>
          <p:cNvPr id="5" name="WordArt 21">
            <a:extLst>
              <a:ext uri="{FF2B5EF4-FFF2-40B4-BE49-F238E27FC236}">
                <a16:creationId xmlns:a16="http://schemas.microsoft.com/office/drawing/2014/main" id="{60D1C76A-689A-4185-87AD-E758600AEFB1}"/>
              </a:ext>
            </a:extLst>
          </p:cNvPr>
          <p:cNvSpPr>
            <a:spLocks noTextEdit="1"/>
          </p:cNvSpPr>
          <p:nvPr/>
        </p:nvSpPr>
        <p:spPr>
          <a:xfrm>
            <a:off x="3305176" y="60277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04</a:t>
            </a:r>
          </a:p>
        </p:txBody>
      </p:sp>
      <p:sp>
        <p:nvSpPr>
          <p:cNvPr id="6" name="WordArt 22">
            <a:extLst>
              <a:ext uri="{FF2B5EF4-FFF2-40B4-BE49-F238E27FC236}">
                <a16:creationId xmlns:a16="http://schemas.microsoft.com/office/drawing/2014/main" id="{AA4DB5E0-46D7-4198-8471-0BD6D57F0DB8}"/>
              </a:ext>
            </a:extLst>
          </p:cNvPr>
          <p:cNvSpPr>
            <a:spLocks noTextEdit="1"/>
          </p:cNvSpPr>
          <p:nvPr/>
        </p:nvSpPr>
        <p:spPr>
          <a:xfrm>
            <a:off x="3348039" y="61039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03</a:t>
            </a:r>
          </a:p>
        </p:txBody>
      </p:sp>
      <p:sp>
        <p:nvSpPr>
          <p:cNvPr id="7" name="WordArt 23">
            <a:extLst>
              <a:ext uri="{FF2B5EF4-FFF2-40B4-BE49-F238E27FC236}">
                <a16:creationId xmlns:a16="http://schemas.microsoft.com/office/drawing/2014/main" id="{3F44853F-2FCD-48D4-A3CA-5BA859D6543D}"/>
              </a:ext>
            </a:extLst>
          </p:cNvPr>
          <p:cNvSpPr>
            <a:spLocks noTextEdit="1"/>
          </p:cNvSpPr>
          <p:nvPr/>
        </p:nvSpPr>
        <p:spPr>
          <a:xfrm>
            <a:off x="3305176" y="60753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02</a:t>
            </a:r>
          </a:p>
        </p:txBody>
      </p:sp>
      <p:sp>
        <p:nvSpPr>
          <p:cNvPr id="8" name="WordArt 24">
            <a:extLst>
              <a:ext uri="{FF2B5EF4-FFF2-40B4-BE49-F238E27FC236}">
                <a16:creationId xmlns:a16="http://schemas.microsoft.com/office/drawing/2014/main" id="{72E527E6-A3E9-4ACD-9652-C1F89053C9A3}"/>
              </a:ext>
            </a:extLst>
          </p:cNvPr>
          <p:cNvSpPr>
            <a:spLocks noTextEdit="1"/>
          </p:cNvSpPr>
          <p:nvPr/>
        </p:nvSpPr>
        <p:spPr>
          <a:xfrm>
            <a:off x="3238501" y="6042025"/>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01</a:t>
            </a:r>
          </a:p>
        </p:txBody>
      </p:sp>
      <p:sp>
        <p:nvSpPr>
          <p:cNvPr id="9" name="Text Box 28">
            <a:extLst>
              <a:ext uri="{FF2B5EF4-FFF2-40B4-BE49-F238E27FC236}">
                <a16:creationId xmlns:a16="http://schemas.microsoft.com/office/drawing/2014/main" id="{5507B0F3-4ECE-41CD-806D-05C2728FBF2B}"/>
              </a:ext>
            </a:extLst>
          </p:cNvPr>
          <p:cNvSpPr txBox="1">
            <a:spLocks noChangeArrowheads="1"/>
          </p:cNvSpPr>
          <p:nvPr/>
        </p:nvSpPr>
        <p:spPr bwMode="auto">
          <a:xfrm>
            <a:off x="1066800" y="270669"/>
            <a:ext cx="10519954" cy="1323439"/>
          </a:xfrm>
          <a:custGeom>
            <a:avLst/>
            <a:gdLst>
              <a:gd name="connsiteX0" fmla="*/ 0 w 10519954"/>
              <a:gd name="connsiteY0" fmla="*/ 0 h 1323439"/>
              <a:gd name="connsiteX1" fmla="*/ 762697 w 10519954"/>
              <a:gd name="connsiteY1" fmla="*/ 0 h 1323439"/>
              <a:gd name="connsiteX2" fmla="*/ 1314994 w 10519954"/>
              <a:gd name="connsiteY2" fmla="*/ 0 h 1323439"/>
              <a:gd name="connsiteX3" fmla="*/ 2182890 w 10519954"/>
              <a:gd name="connsiteY3" fmla="*/ 0 h 1323439"/>
              <a:gd name="connsiteX4" fmla="*/ 2524789 w 10519954"/>
              <a:gd name="connsiteY4" fmla="*/ 0 h 1323439"/>
              <a:gd name="connsiteX5" fmla="*/ 2866687 w 10519954"/>
              <a:gd name="connsiteY5" fmla="*/ 0 h 1323439"/>
              <a:gd name="connsiteX6" fmla="*/ 3313786 w 10519954"/>
              <a:gd name="connsiteY6" fmla="*/ 0 h 1323439"/>
              <a:gd name="connsiteX7" fmla="*/ 3971283 w 10519954"/>
              <a:gd name="connsiteY7" fmla="*/ 0 h 1323439"/>
              <a:gd name="connsiteX8" fmla="*/ 4839179 w 10519954"/>
              <a:gd name="connsiteY8" fmla="*/ 0 h 1323439"/>
              <a:gd name="connsiteX9" fmla="*/ 5601876 w 10519954"/>
              <a:gd name="connsiteY9" fmla="*/ 0 h 1323439"/>
              <a:gd name="connsiteX10" fmla="*/ 6048974 w 10519954"/>
              <a:gd name="connsiteY10" fmla="*/ 0 h 1323439"/>
              <a:gd name="connsiteX11" fmla="*/ 6916870 w 10519954"/>
              <a:gd name="connsiteY11" fmla="*/ 0 h 1323439"/>
              <a:gd name="connsiteX12" fmla="*/ 7784766 w 10519954"/>
              <a:gd name="connsiteY12" fmla="*/ 0 h 1323439"/>
              <a:gd name="connsiteX13" fmla="*/ 8126664 w 10519954"/>
              <a:gd name="connsiteY13" fmla="*/ 0 h 1323439"/>
              <a:gd name="connsiteX14" fmla="*/ 8468563 w 10519954"/>
              <a:gd name="connsiteY14" fmla="*/ 0 h 1323439"/>
              <a:gd name="connsiteX15" fmla="*/ 8915661 w 10519954"/>
              <a:gd name="connsiteY15" fmla="*/ 0 h 1323439"/>
              <a:gd name="connsiteX16" fmla="*/ 9573158 w 10519954"/>
              <a:gd name="connsiteY16" fmla="*/ 0 h 1323439"/>
              <a:gd name="connsiteX17" fmla="*/ 10519954 w 10519954"/>
              <a:gd name="connsiteY17" fmla="*/ 0 h 1323439"/>
              <a:gd name="connsiteX18" fmla="*/ 10519954 w 10519954"/>
              <a:gd name="connsiteY18" fmla="*/ 648485 h 1323439"/>
              <a:gd name="connsiteX19" fmla="*/ 10519954 w 10519954"/>
              <a:gd name="connsiteY19" fmla="*/ 1323439 h 1323439"/>
              <a:gd name="connsiteX20" fmla="*/ 9967656 w 10519954"/>
              <a:gd name="connsiteY20" fmla="*/ 1323439 h 1323439"/>
              <a:gd name="connsiteX21" fmla="*/ 9415359 w 10519954"/>
              <a:gd name="connsiteY21" fmla="*/ 1323439 h 1323439"/>
              <a:gd name="connsiteX22" fmla="*/ 9073460 w 10519954"/>
              <a:gd name="connsiteY22" fmla="*/ 1323439 h 1323439"/>
              <a:gd name="connsiteX23" fmla="*/ 8310764 w 10519954"/>
              <a:gd name="connsiteY23" fmla="*/ 1323439 h 1323439"/>
              <a:gd name="connsiteX24" fmla="*/ 7758466 w 10519954"/>
              <a:gd name="connsiteY24" fmla="*/ 1323439 h 1323439"/>
              <a:gd name="connsiteX25" fmla="*/ 7311368 w 10519954"/>
              <a:gd name="connsiteY25" fmla="*/ 1323439 h 1323439"/>
              <a:gd name="connsiteX26" fmla="*/ 6653871 w 10519954"/>
              <a:gd name="connsiteY26" fmla="*/ 1323439 h 1323439"/>
              <a:gd name="connsiteX27" fmla="*/ 5996374 w 10519954"/>
              <a:gd name="connsiteY27" fmla="*/ 1323439 h 1323439"/>
              <a:gd name="connsiteX28" fmla="*/ 5654475 w 10519954"/>
              <a:gd name="connsiteY28" fmla="*/ 1323439 h 1323439"/>
              <a:gd name="connsiteX29" fmla="*/ 4891779 w 10519954"/>
              <a:gd name="connsiteY29" fmla="*/ 1323439 h 1323439"/>
              <a:gd name="connsiteX30" fmla="*/ 4234281 w 10519954"/>
              <a:gd name="connsiteY30" fmla="*/ 1323439 h 1323439"/>
              <a:gd name="connsiteX31" fmla="*/ 3787183 w 10519954"/>
              <a:gd name="connsiteY31" fmla="*/ 1323439 h 1323439"/>
              <a:gd name="connsiteX32" fmla="*/ 3340085 w 10519954"/>
              <a:gd name="connsiteY32" fmla="*/ 1323439 h 1323439"/>
              <a:gd name="connsiteX33" fmla="*/ 2472189 w 10519954"/>
              <a:gd name="connsiteY33" fmla="*/ 1323439 h 1323439"/>
              <a:gd name="connsiteX34" fmla="*/ 1919892 w 10519954"/>
              <a:gd name="connsiteY34" fmla="*/ 1323439 h 1323439"/>
              <a:gd name="connsiteX35" fmla="*/ 1367594 w 10519954"/>
              <a:gd name="connsiteY35" fmla="*/ 1323439 h 1323439"/>
              <a:gd name="connsiteX36" fmla="*/ 0 w 10519954"/>
              <a:gd name="connsiteY36" fmla="*/ 1323439 h 1323439"/>
              <a:gd name="connsiteX37" fmla="*/ 0 w 10519954"/>
              <a:gd name="connsiteY37" fmla="*/ 661720 h 1323439"/>
              <a:gd name="connsiteX38" fmla="*/ 0 w 10519954"/>
              <a:gd name="connsiteY38"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9954" h="1323439" fill="none" extrusionOk="0">
                <a:moveTo>
                  <a:pt x="0" y="0"/>
                </a:moveTo>
                <a:cubicBezTo>
                  <a:pt x="215913" y="-9420"/>
                  <a:pt x="431031" y="3708"/>
                  <a:pt x="762697" y="0"/>
                </a:cubicBezTo>
                <a:cubicBezTo>
                  <a:pt x="1094363" y="-3708"/>
                  <a:pt x="1119182" y="20816"/>
                  <a:pt x="1314994" y="0"/>
                </a:cubicBezTo>
                <a:cubicBezTo>
                  <a:pt x="1510806" y="-20816"/>
                  <a:pt x="1846273" y="22900"/>
                  <a:pt x="2182890" y="0"/>
                </a:cubicBezTo>
                <a:cubicBezTo>
                  <a:pt x="2519507" y="-22900"/>
                  <a:pt x="2358765" y="-9176"/>
                  <a:pt x="2524789" y="0"/>
                </a:cubicBezTo>
                <a:cubicBezTo>
                  <a:pt x="2690813" y="9176"/>
                  <a:pt x="2777951" y="537"/>
                  <a:pt x="2866687" y="0"/>
                </a:cubicBezTo>
                <a:cubicBezTo>
                  <a:pt x="2955423" y="-537"/>
                  <a:pt x="3180637" y="-9417"/>
                  <a:pt x="3313786" y="0"/>
                </a:cubicBezTo>
                <a:cubicBezTo>
                  <a:pt x="3446935" y="9417"/>
                  <a:pt x="3782650" y="-20523"/>
                  <a:pt x="3971283" y="0"/>
                </a:cubicBezTo>
                <a:cubicBezTo>
                  <a:pt x="4159916" y="20523"/>
                  <a:pt x="4468151" y="-14068"/>
                  <a:pt x="4839179" y="0"/>
                </a:cubicBezTo>
                <a:cubicBezTo>
                  <a:pt x="5210207" y="14068"/>
                  <a:pt x="5292181" y="33365"/>
                  <a:pt x="5601876" y="0"/>
                </a:cubicBezTo>
                <a:cubicBezTo>
                  <a:pt x="5911571" y="-33365"/>
                  <a:pt x="5929932" y="-15186"/>
                  <a:pt x="6048974" y="0"/>
                </a:cubicBezTo>
                <a:cubicBezTo>
                  <a:pt x="6168016" y="15186"/>
                  <a:pt x="6555773" y="22223"/>
                  <a:pt x="6916870" y="0"/>
                </a:cubicBezTo>
                <a:cubicBezTo>
                  <a:pt x="7277967" y="-22223"/>
                  <a:pt x="7436244" y="-24595"/>
                  <a:pt x="7784766" y="0"/>
                </a:cubicBezTo>
                <a:cubicBezTo>
                  <a:pt x="8133288" y="24595"/>
                  <a:pt x="8049390" y="10076"/>
                  <a:pt x="8126664" y="0"/>
                </a:cubicBezTo>
                <a:cubicBezTo>
                  <a:pt x="8203938" y="-10076"/>
                  <a:pt x="8329915" y="10666"/>
                  <a:pt x="8468563" y="0"/>
                </a:cubicBezTo>
                <a:cubicBezTo>
                  <a:pt x="8607211" y="-10666"/>
                  <a:pt x="8770558" y="-3221"/>
                  <a:pt x="8915661" y="0"/>
                </a:cubicBezTo>
                <a:cubicBezTo>
                  <a:pt x="9060764" y="3221"/>
                  <a:pt x="9367830" y="-24143"/>
                  <a:pt x="9573158" y="0"/>
                </a:cubicBezTo>
                <a:cubicBezTo>
                  <a:pt x="9778486" y="24143"/>
                  <a:pt x="10186730" y="-32887"/>
                  <a:pt x="10519954" y="0"/>
                </a:cubicBezTo>
                <a:cubicBezTo>
                  <a:pt x="10506085" y="274238"/>
                  <a:pt x="10506899" y="490379"/>
                  <a:pt x="10519954" y="648485"/>
                </a:cubicBezTo>
                <a:cubicBezTo>
                  <a:pt x="10533009" y="806591"/>
                  <a:pt x="10530720" y="1014874"/>
                  <a:pt x="10519954" y="1323439"/>
                </a:cubicBezTo>
                <a:cubicBezTo>
                  <a:pt x="10402642" y="1296429"/>
                  <a:pt x="10136235" y="1350025"/>
                  <a:pt x="9967656" y="1323439"/>
                </a:cubicBezTo>
                <a:cubicBezTo>
                  <a:pt x="9799077" y="1296853"/>
                  <a:pt x="9648081" y="1333038"/>
                  <a:pt x="9415359" y="1323439"/>
                </a:cubicBezTo>
                <a:cubicBezTo>
                  <a:pt x="9182637" y="1313840"/>
                  <a:pt x="9155160" y="1317236"/>
                  <a:pt x="9073460" y="1323439"/>
                </a:cubicBezTo>
                <a:cubicBezTo>
                  <a:pt x="8991760" y="1329642"/>
                  <a:pt x="8630769" y="1324543"/>
                  <a:pt x="8310764" y="1323439"/>
                </a:cubicBezTo>
                <a:cubicBezTo>
                  <a:pt x="7990759" y="1322335"/>
                  <a:pt x="7946109" y="1330151"/>
                  <a:pt x="7758466" y="1323439"/>
                </a:cubicBezTo>
                <a:cubicBezTo>
                  <a:pt x="7570823" y="1316727"/>
                  <a:pt x="7507065" y="1341460"/>
                  <a:pt x="7311368" y="1323439"/>
                </a:cubicBezTo>
                <a:cubicBezTo>
                  <a:pt x="7115671" y="1305418"/>
                  <a:pt x="6933566" y="1325040"/>
                  <a:pt x="6653871" y="1323439"/>
                </a:cubicBezTo>
                <a:cubicBezTo>
                  <a:pt x="6374176" y="1321838"/>
                  <a:pt x="6189739" y="1310466"/>
                  <a:pt x="5996374" y="1323439"/>
                </a:cubicBezTo>
                <a:cubicBezTo>
                  <a:pt x="5803009" y="1336412"/>
                  <a:pt x="5823481" y="1339193"/>
                  <a:pt x="5654475" y="1323439"/>
                </a:cubicBezTo>
                <a:cubicBezTo>
                  <a:pt x="5485469" y="1307685"/>
                  <a:pt x="5216891" y="1300716"/>
                  <a:pt x="4891779" y="1323439"/>
                </a:cubicBezTo>
                <a:cubicBezTo>
                  <a:pt x="4566667" y="1346162"/>
                  <a:pt x="4524420" y="1298670"/>
                  <a:pt x="4234281" y="1323439"/>
                </a:cubicBezTo>
                <a:cubicBezTo>
                  <a:pt x="3944142" y="1348208"/>
                  <a:pt x="3904255" y="1328451"/>
                  <a:pt x="3787183" y="1323439"/>
                </a:cubicBezTo>
                <a:cubicBezTo>
                  <a:pt x="3670111" y="1318427"/>
                  <a:pt x="3563040" y="1332142"/>
                  <a:pt x="3340085" y="1323439"/>
                </a:cubicBezTo>
                <a:cubicBezTo>
                  <a:pt x="3117130" y="1314736"/>
                  <a:pt x="2869714" y="1308295"/>
                  <a:pt x="2472189" y="1323439"/>
                </a:cubicBezTo>
                <a:cubicBezTo>
                  <a:pt x="2074664" y="1338583"/>
                  <a:pt x="2074491" y="1319929"/>
                  <a:pt x="1919892" y="1323439"/>
                </a:cubicBezTo>
                <a:cubicBezTo>
                  <a:pt x="1765293" y="1326949"/>
                  <a:pt x="1562504" y="1298117"/>
                  <a:pt x="1367594" y="1323439"/>
                </a:cubicBezTo>
                <a:cubicBezTo>
                  <a:pt x="1172684" y="1348761"/>
                  <a:pt x="510392" y="1363097"/>
                  <a:pt x="0" y="1323439"/>
                </a:cubicBezTo>
                <a:cubicBezTo>
                  <a:pt x="-24578" y="1134984"/>
                  <a:pt x="-9416" y="938487"/>
                  <a:pt x="0" y="661720"/>
                </a:cubicBezTo>
                <a:cubicBezTo>
                  <a:pt x="9416" y="384953"/>
                  <a:pt x="23032" y="229860"/>
                  <a:pt x="0" y="0"/>
                </a:cubicBezTo>
                <a:close/>
              </a:path>
              <a:path w="10519954" h="1323439" stroke="0" extrusionOk="0">
                <a:moveTo>
                  <a:pt x="0" y="0"/>
                </a:moveTo>
                <a:cubicBezTo>
                  <a:pt x="172426" y="-21088"/>
                  <a:pt x="264296" y="20782"/>
                  <a:pt x="447098" y="0"/>
                </a:cubicBezTo>
                <a:cubicBezTo>
                  <a:pt x="629900" y="-20782"/>
                  <a:pt x="945938" y="36095"/>
                  <a:pt x="1209795" y="0"/>
                </a:cubicBezTo>
                <a:cubicBezTo>
                  <a:pt x="1473652" y="-36095"/>
                  <a:pt x="1391246" y="9860"/>
                  <a:pt x="1551693" y="0"/>
                </a:cubicBezTo>
                <a:cubicBezTo>
                  <a:pt x="1712140" y="-9860"/>
                  <a:pt x="2212251" y="37038"/>
                  <a:pt x="2419589" y="0"/>
                </a:cubicBezTo>
                <a:cubicBezTo>
                  <a:pt x="2626927" y="-37038"/>
                  <a:pt x="2971569" y="-41617"/>
                  <a:pt x="3287486" y="0"/>
                </a:cubicBezTo>
                <a:cubicBezTo>
                  <a:pt x="3603403" y="41617"/>
                  <a:pt x="3597177" y="8019"/>
                  <a:pt x="3734584" y="0"/>
                </a:cubicBezTo>
                <a:cubicBezTo>
                  <a:pt x="3871991" y="-8019"/>
                  <a:pt x="4282990" y="-20099"/>
                  <a:pt x="4602480" y="0"/>
                </a:cubicBezTo>
                <a:cubicBezTo>
                  <a:pt x="4921970" y="20099"/>
                  <a:pt x="5008106" y="-26240"/>
                  <a:pt x="5154777" y="0"/>
                </a:cubicBezTo>
                <a:cubicBezTo>
                  <a:pt x="5301448" y="26240"/>
                  <a:pt x="5662734" y="-19474"/>
                  <a:pt x="5917474" y="0"/>
                </a:cubicBezTo>
                <a:cubicBezTo>
                  <a:pt x="6172214" y="19474"/>
                  <a:pt x="6370481" y="-1387"/>
                  <a:pt x="6680171" y="0"/>
                </a:cubicBezTo>
                <a:cubicBezTo>
                  <a:pt x="6989861" y="1387"/>
                  <a:pt x="7344019" y="-27136"/>
                  <a:pt x="7548067" y="0"/>
                </a:cubicBezTo>
                <a:cubicBezTo>
                  <a:pt x="7752115" y="27136"/>
                  <a:pt x="7874186" y="-26487"/>
                  <a:pt x="8100365" y="0"/>
                </a:cubicBezTo>
                <a:cubicBezTo>
                  <a:pt x="8326544" y="26487"/>
                  <a:pt x="8548544" y="13055"/>
                  <a:pt x="8863061" y="0"/>
                </a:cubicBezTo>
                <a:cubicBezTo>
                  <a:pt x="9177578" y="-13055"/>
                  <a:pt x="9227053" y="-23743"/>
                  <a:pt x="9415359" y="0"/>
                </a:cubicBezTo>
                <a:cubicBezTo>
                  <a:pt x="9603665" y="23743"/>
                  <a:pt x="10069016" y="50671"/>
                  <a:pt x="10519954" y="0"/>
                </a:cubicBezTo>
                <a:cubicBezTo>
                  <a:pt x="10514011" y="134506"/>
                  <a:pt x="10536692" y="433034"/>
                  <a:pt x="10519954" y="622016"/>
                </a:cubicBezTo>
                <a:cubicBezTo>
                  <a:pt x="10503216" y="810998"/>
                  <a:pt x="10502176" y="1071236"/>
                  <a:pt x="10519954" y="1323439"/>
                </a:cubicBezTo>
                <a:cubicBezTo>
                  <a:pt x="10434946" y="1330530"/>
                  <a:pt x="10309461" y="1307772"/>
                  <a:pt x="10178055" y="1323439"/>
                </a:cubicBezTo>
                <a:cubicBezTo>
                  <a:pt x="10046649" y="1339106"/>
                  <a:pt x="9849946" y="1334339"/>
                  <a:pt x="9730957" y="1323439"/>
                </a:cubicBezTo>
                <a:cubicBezTo>
                  <a:pt x="9611968" y="1312539"/>
                  <a:pt x="9254745" y="1297742"/>
                  <a:pt x="9073460" y="1323439"/>
                </a:cubicBezTo>
                <a:cubicBezTo>
                  <a:pt x="8892175" y="1349136"/>
                  <a:pt x="8761124" y="1303479"/>
                  <a:pt x="8626362" y="1323439"/>
                </a:cubicBezTo>
                <a:cubicBezTo>
                  <a:pt x="8491600" y="1343399"/>
                  <a:pt x="8371365" y="1333802"/>
                  <a:pt x="8179264" y="1323439"/>
                </a:cubicBezTo>
                <a:cubicBezTo>
                  <a:pt x="7987163" y="1313076"/>
                  <a:pt x="7623832" y="1286977"/>
                  <a:pt x="7311368" y="1323439"/>
                </a:cubicBezTo>
                <a:cubicBezTo>
                  <a:pt x="6998904" y="1359901"/>
                  <a:pt x="7030873" y="1304526"/>
                  <a:pt x="6864270" y="1323439"/>
                </a:cubicBezTo>
                <a:cubicBezTo>
                  <a:pt x="6697667" y="1342352"/>
                  <a:pt x="6359732" y="1337475"/>
                  <a:pt x="6206773" y="1323439"/>
                </a:cubicBezTo>
                <a:cubicBezTo>
                  <a:pt x="6053814" y="1309403"/>
                  <a:pt x="5805652" y="1325586"/>
                  <a:pt x="5549276" y="1323439"/>
                </a:cubicBezTo>
                <a:cubicBezTo>
                  <a:pt x="5292900" y="1321292"/>
                  <a:pt x="5288500" y="1329123"/>
                  <a:pt x="5207377" y="1323439"/>
                </a:cubicBezTo>
                <a:cubicBezTo>
                  <a:pt x="5126254" y="1317755"/>
                  <a:pt x="4719937" y="1354675"/>
                  <a:pt x="4444681" y="1323439"/>
                </a:cubicBezTo>
                <a:cubicBezTo>
                  <a:pt x="4169425" y="1292203"/>
                  <a:pt x="4141536" y="1333339"/>
                  <a:pt x="3997583" y="1323439"/>
                </a:cubicBezTo>
                <a:cubicBezTo>
                  <a:pt x="3853630" y="1313539"/>
                  <a:pt x="3781598" y="1320976"/>
                  <a:pt x="3655684" y="1323439"/>
                </a:cubicBezTo>
                <a:cubicBezTo>
                  <a:pt x="3529770" y="1325902"/>
                  <a:pt x="3333506" y="1305417"/>
                  <a:pt x="3103386" y="1323439"/>
                </a:cubicBezTo>
                <a:cubicBezTo>
                  <a:pt x="2873266" y="1341461"/>
                  <a:pt x="2713629" y="1299895"/>
                  <a:pt x="2340690" y="1323439"/>
                </a:cubicBezTo>
                <a:cubicBezTo>
                  <a:pt x="1967751" y="1346983"/>
                  <a:pt x="2129306" y="1313299"/>
                  <a:pt x="1998791" y="1323439"/>
                </a:cubicBezTo>
                <a:cubicBezTo>
                  <a:pt x="1868276" y="1333579"/>
                  <a:pt x="1553507" y="1341969"/>
                  <a:pt x="1341294" y="1323439"/>
                </a:cubicBezTo>
                <a:cubicBezTo>
                  <a:pt x="1129081" y="1304909"/>
                  <a:pt x="1081834" y="1308515"/>
                  <a:pt x="894196" y="1323439"/>
                </a:cubicBezTo>
                <a:cubicBezTo>
                  <a:pt x="706558" y="1338363"/>
                  <a:pt x="404079" y="1293567"/>
                  <a:pt x="0" y="1323439"/>
                </a:cubicBezTo>
                <a:cubicBezTo>
                  <a:pt x="-12162" y="1115609"/>
                  <a:pt x="-14383" y="900359"/>
                  <a:pt x="0" y="688188"/>
                </a:cubicBezTo>
                <a:cubicBezTo>
                  <a:pt x="14383" y="476017"/>
                  <a:pt x="-8510" y="244109"/>
                  <a:pt x="0" y="0"/>
                </a:cubicBezTo>
                <a:close/>
              </a:path>
            </a:pathLst>
          </a:custGeom>
          <a:ln w="38100">
            <a:extLst>
              <a:ext uri="{C807C97D-BFC1-408E-A445-0C87EB9F89A2}">
                <ask:lineSketchStyleProps xmlns:ask="http://schemas.microsoft.com/office/drawing/2018/sketchyshapes" sd="104292927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Câu 1</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vi-VN"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Số  gồm:  8 triệu, 5 trăm nghìn, 5 nghìn, 7 trăm và 2 đơn vị được viết là</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p>
        </p:txBody>
      </p:sp>
      <p:sp>
        <p:nvSpPr>
          <p:cNvPr id="10" name="Text Box 28">
            <a:extLst>
              <a:ext uri="{FF2B5EF4-FFF2-40B4-BE49-F238E27FC236}">
                <a16:creationId xmlns:a16="http://schemas.microsoft.com/office/drawing/2014/main" id="{6F424A89-5784-43A8-A7A5-1FF6FAB83628}"/>
              </a:ext>
            </a:extLst>
          </p:cNvPr>
          <p:cNvSpPr txBox="1">
            <a:spLocks noChangeArrowheads="1"/>
          </p:cNvSpPr>
          <p:nvPr/>
        </p:nvSpPr>
        <p:spPr bwMode="auto">
          <a:xfrm>
            <a:off x="1793966" y="2160717"/>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8 505 702</a:t>
            </a:r>
          </a:p>
        </p:txBody>
      </p:sp>
      <p:sp>
        <p:nvSpPr>
          <p:cNvPr id="11" name="Text Box 28">
            <a:extLst>
              <a:ext uri="{FF2B5EF4-FFF2-40B4-BE49-F238E27FC236}">
                <a16:creationId xmlns:a16="http://schemas.microsoft.com/office/drawing/2014/main" id="{54DB7A10-0904-4A5F-9219-E4D50C17E7F2}"/>
              </a:ext>
            </a:extLst>
          </p:cNvPr>
          <p:cNvSpPr txBox="1">
            <a:spLocks noChangeArrowheads="1"/>
          </p:cNvSpPr>
          <p:nvPr/>
        </p:nvSpPr>
        <p:spPr bwMode="auto">
          <a:xfrm>
            <a:off x="6924680" y="3287842"/>
            <a:ext cx="313372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8 550 702</a:t>
            </a:r>
          </a:p>
        </p:txBody>
      </p:sp>
      <p:sp>
        <p:nvSpPr>
          <p:cNvPr id="12" name="Text Box 28">
            <a:extLst>
              <a:ext uri="{FF2B5EF4-FFF2-40B4-BE49-F238E27FC236}">
                <a16:creationId xmlns:a16="http://schemas.microsoft.com/office/drawing/2014/main" id="{FDA54728-0586-41A7-9C70-1C315F4406A3}"/>
              </a:ext>
            </a:extLst>
          </p:cNvPr>
          <p:cNvSpPr txBox="1">
            <a:spLocks noChangeArrowheads="1"/>
          </p:cNvSpPr>
          <p:nvPr/>
        </p:nvSpPr>
        <p:spPr bwMode="auto">
          <a:xfrm>
            <a:off x="1793966" y="3302130"/>
            <a:ext cx="3124201"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8 055 702</a:t>
            </a:r>
          </a:p>
        </p:txBody>
      </p:sp>
      <p:sp>
        <p:nvSpPr>
          <p:cNvPr id="13" name="Text Box 28">
            <a:extLst>
              <a:ext uri="{FF2B5EF4-FFF2-40B4-BE49-F238E27FC236}">
                <a16:creationId xmlns:a16="http://schemas.microsoft.com/office/drawing/2014/main" id="{E8BB8EF6-D6A2-47AB-8D0D-D41388562503}"/>
              </a:ext>
            </a:extLst>
          </p:cNvPr>
          <p:cNvSpPr txBox="1">
            <a:spLocks noChangeArrowheads="1"/>
          </p:cNvSpPr>
          <p:nvPr/>
        </p:nvSpPr>
        <p:spPr bwMode="auto">
          <a:xfrm>
            <a:off x="6934203" y="2144842"/>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8 505 720</a:t>
            </a:r>
          </a:p>
        </p:txBody>
      </p:sp>
      <p:pic>
        <p:nvPicPr>
          <p:cNvPr id="14" name="applause3">
            <a:hlinkClick r:id="" action="ppaction://media"/>
            <a:extLst>
              <a:ext uri="{FF2B5EF4-FFF2-40B4-BE49-F238E27FC236}">
                <a16:creationId xmlns:a16="http://schemas.microsoft.com/office/drawing/2014/main" id="{DA24B75D-37A7-487D-B427-26524CC2A480}"/>
              </a:ext>
            </a:extLst>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10668001" y="6502401"/>
            <a:ext cx="487363" cy="487363"/>
          </a:xfrm>
          <a:prstGeom prst="rect">
            <a:avLst/>
          </a:prstGeom>
          <a:noFill/>
          <a:ln w="9525">
            <a:noFill/>
          </a:ln>
        </p:spPr>
      </p:pic>
    </p:spTree>
    <p:extLst>
      <p:ext uri="{BB962C8B-B14F-4D97-AF65-F5344CB8AC3E}">
        <p14:creationId xmlns:p14="http://schemas.microsoft.com/office/powerpoint/2010/main" val="30806309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ox(ou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5" name="BELL.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576" fill="hold"/>
                                        <p:tgtEl>
                                          <p:spTgt spid="14"/>
                                        </p:tgtEl>
                                      </p:cBhvr>
                                    </p:cmd>
                                  </p:childTnLst>
                                </p:cTn>
                              </p:par>
                              <p:par>
                                <p:cTn id="54" presetID="14" presetClass="exit" presetSubtype="10" fill="hold" grpId="0" nodeType="withEffect">
                                  <p:stCondLst>
                                    <p:cond delay="0"/>
                                  </p:stCondLst>
                                  <p:childTnLst>
                                    <p:animEffect transition="out" filter="randombar(horizontal)">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BF35FD70-D720-41B7-8291-8A2189E99AF8}"/>
              </a:ext>
            </a:extLst>
          </p:cNvPr>
          <p:cNvGrpSpPr/>
          <p:nvPr/>
        </p:nvGrpSpPr>
        <p:grpSpPr>
          <a:xfrm>
            <a:off x="2910845" y="3160713"/>
            <a:ext cx="2519363" cy="2219326"/>
            <a:chOff x="1371600" y="2667000"/>
            <a:chExt cx="1981200" cy="1591057"/>
          </a:xfrm>
        </p:grpSpPr>
        <p:pic>
          <p:nvPicPr>
            <p:cNvPr id="3" name="Picture 15">
              <a:hlinkClick r:id="" action="ppaction://noaction"/>
              <a:extLst>
                <a:ext uri="{FF2B5EF4-FFF2-40B4-BE49-F238E27FC236}">
                  <a16:creationId xmlns:a16="http://schemas.microsoft.com/office/drawing/2014/main" id="{099258B1-F895-47A8-BB65-5FB949C817FE}"/>
                </a:ext>
              </a:extLst>
            </p:cNvPr>
            <p:cNvPicPr>
              <a:picLocks noChangeAspect="1"/>
            </p:cNvPicPr>
            <p:nvPr/>
          </p:nvPicPr>
          <p:blipFill>
            <a:blip r:embed="rId3">
              <a:extLst>
                <a:ext uri="{28A0092B-C50C-407E-A947-70E740481C1C}">
                  <a14:useLocalDpi xmlns:a14="http://schemas.microsoft.com/office/drawing/2010/main" val="0"/>
                </a:ext>
              </a:extLst>
            </a:blip>
            <a:srcRect l="3257" r="3257"/>
            <a:stretch/>
          </p:blipFill>
          <p:spPr>
            <a:xfrm>
              <a:off x="1371600" y="2667001"/>
              <a:ext cx="1981200" cy="1591056"/>
            </a:xfrm>
            <a:prstGeom prst="rect">
              <a:avLst/>
            </a:prstGeom>
            <a:blipFill>
              <a:blip r:embed="rId3"/>
              <a:stretch>
                <a:fillRect/>
              </a:stretch>
            </a:blipFill>
            <a:ln w="57150" cap="flat" cmpd="sng">
              <a:solidFill>
                <a:srgbClr val="FF3300"/>
              </a:solidFill>
              <a:prstDash val="solid"/>
              <a:miter/>
              <a:headEnd type="none" w="med" len="med"/>
              <a:tailEnd type="none" w="med" len="med"/>
            </a:ln>
          </p:spPr>
        </p:pic>
        <p:sp>
          <p:nvSpPr>
            <p:cNvPr id="4" name="Rectangle 17">
              <a:extLst>
                <a:ext uri="{FF2B5EF4-FFF2-40B4-BE49-F238E27FC236}">
                  <a16:creationId xmlns:a16="http://schemas.microsoft.com/office/drawing/2014/main" id="{6BA1C53E-AE4E-4C4A-8B6E-E4702B6FF131}"/>
                </a:ext>
              </a:extLst>
            </p:cNvPr>
            <p:cNvSpPr/>
            <p:nvPr/>
          </p:nvSpPr>
          <p:spPr>
            <a:xfrm>
              <a:off x="1371600" y="2667000"/>
              <a:ext cx="450273" cy="568234"/>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1</a:t>
              </a:r>
            </a:p>
          </p:txBody>
        </p:sp>
      </p:grpSp>
      <p:grpSp>
        <p:nvGrpSpPr>
          <p:cNvPr id="5" name="Group 36">
            <a:extLst>
              <a:ext uri="{FF2B5EF4-FFF2-40B4-BE49-F238E27FC236}">
                <a16:creationId xmlns:a16="http://schemas.microsoft.com/office/drawing/2014/main" id="{8DD16F92-45E1-479D-9E33-C3901810E439}"/>
              </a:ext>
            </a:extLst>
          </p:cNvPr>
          <p:cNvGrpSpPr/>
          <p:nvPr/>
        </p:nvGrpSpPr>
        <p:grpSpPr>
          <a:xfrm>
            <a:off x="6949444" y="3124200"/>
            <a:ext cx="2438400" cy="2235200"/>
            <a:chOff x="4724400" y="3114411"/>
            <a:chExt cx="1676400" cy="1332403"/>
          </a:xfrm>
        </p:grpSpPr>
        <p:pic>
          <p:nvPicPr>
            <p:cNvPr id="6" name="Picture 14">
              <a:hlinkClick r:id="" action="ppaction://noaction"/>
              <a:extLst>
                <a:ext uri="{FF2B5EF4-FFF2-40B4-BE49-F238E27FC236}">
                  <a16:creationId xmlns:a16="http://schemas.microsoft.com/office/drawing/2014/main" id="{8D18C86F-0627-42B3-8D18-47059EC07D9C}"/>
                </a:ext>
              </a:extLst>
            </p:cNvPr>
            <p:cNvPicPr>
              <a:picLocks noChangeAspect="1"/>
            </p:cNvPicPr>
            <p:nvPr/>
          </p:nvPicPr>
          <p:blipFill>
            <a:blip r:embed="rId3">
              <a:extLst>
                <a:ext uri="{28A0092B-C50C-407E-A947-70E740481C1C}">
                  <a14:useLocalDpi xmlns:a14="http://schemas.microsoft.com/office/drawing/2010/main" val="0"/>
                </a:ext>
              </a:extLst>
            </a:blip>
            <a:srcRect l="4748" r="4748"/>
            <a:stretch/>
          </p:blipFill>
          <p:spPr>
            <a:xfrm>
              <a:off x="4724400" y="3124200"/>
              <a:ext cx="1676400" cy="1322614"/>
            </a:xfrm>
            <a:prstGeom prst="rect">
              <a:avLst/>
            </a:prstGeom>
            <a:noFill/>
            <a:ln w="57150" cap="flat" cmpd="sng">
              <a:solidFill>
                <a:srgbClr val="FF3300"/>
              </a:solidFill>
              <a:prstDash val="solid"/>
              <a:miter/>
              <a:headEnd type="none" w="med" len="med"/>
              <a:tailEnd type="none" w="med" len="med"/>
            </a:ln>
          </p:spPr>
        </p:pic>
        <p:sp>
          <p:nvSpPr>
            <p:cNvPr id="7" name="Rectangle 18">
              <a:extLst>
                <a:ext uri="{FF2B5EF4-FFF2-40B4-BE49-F238E27FC236}">
                  <a16:creationId xmlns:a16="http://schemas.microsoft.com/office/drawing/2014/main" id="{624B65FC-BDA4-4E4C-B911-7556C43E0B92}"/>
                </a:ext>
              </a:extLst>
            </p:cNvPr>
            <p:cNvSpPr/>
            <p:nvPr/>
          </p:nvSpPr>
          <p:spPr>
            <a:xfrm>
              <a:off x="4724400" y="3114411"/>
              <a:ext cx="457200" cy="48985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2</a:t>
              </a:r>
            </a:p>
          </p:txBody>
        </p:sp>
      </p:grpSp>
      <p:sp>
        <p:nvSpPr>
          <p:cNvPr id="10" name="TextBox 9">
            <a:extLst>
              <a:ext uri="{FF2B5EF4-FFF2-40B4-BE49-F238E27FC236}">
                <a16:creationId xmlns:a16="http://schemas.microsoft.com/office/drawing/2014/main" id="{FD7BA127-037D-4000-85CB-5313346F32F9}"/>
              </a:ext>
            </a:extLst>
          </p:cNvPr>
          <p:cNvSpPr txBox="1"/>
          <p:nvPr/>
        </p:nvSpPr>
        <p:spPr>
          <a:xfrm>
            <a:off x="1183170" y="418011"/>
            <a:ext cx="29873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578B18"/>
                </a:solidFill>
                <a:effectLst/>
                <a:uLnTx/>
                <a:uFillTx/>
                <a:latin typeface="UTM Cookies" panose="02040603050506020204" pitchFamily="18" charset="0"/>
                <a:ea typeface="+mn-ea"/>
                <a:cs typeface="+mn-cs"/>
              </a:rPr>
              <a:t>Trò</a:t>
            </a:r>
            <a:r>
              <a:rPr kumimoji="0" lang="en-US" sz="5400" b="0" i="0" u="none" strike="noStrike" kern="1200" cap="none" spc="0" normalizeH="0" baseline="0" noProof="0" dirty="0">
                <a:ln>
                  <a:noFill/>
                </a:ln>
                <a:solidFill>
                  <a:srgbClr val="578B18"/>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a:noFill/>
                </a:ln>
                <a:solidFill>
                  <a:srgbClr val="578B18"/>
                </a:solidFill>
                <a:effectLst/>
                <a:uLnTx/>
                <a:uFillTx/>
                <a:latin typeface="UTM Cookies" panose="02040603050506020204" pitchFamily="18" charset="0"/>
                <a:ea typeface="+mn-ea"/>
                <a:cs typeface="+mn-cs"/>
              </a:rPr>
              <a:t>chơi</a:t>
            </a:r>
            <a:endParaRPr kumimoji="0" lang="en-US" sz="5400" b="0" i="0" u="none" strike="noStrike" kern="1200" cap="none" spc="0" normalizeH="0" baseline="0" noProof="0" dirty="0">
              <a:ln>
                <a:noFill/>
              </a:ln>
              <a:solidFill>
                <a:srgbClr val="578B18"/>
              </a:solidFill>
              <a:effectLst/>
              <a:uLnTx/>
              <a:uFillTx/>
              <a:latin typeface="UTM Cookies" panose="02040603050506020204" pitchFamily="18" charset="0"/>
              <a:ea typeface="+mn-ea"/>
              <a:cs typeface="+mn-cs"/>
            </a:endParaRPr>
          </a:p>
        </p:txBody>
      </p:sp>
      <p:sp>
        <p:nvSpPr>
          <p:cNvPr id="11" name="TextBox 10">
            <a:extLst>
              <a:ext uri="{FF2B5EF4-FFF2-40B4-BE49-F238E27FC236}">
                <a16:creationId xmlns:a16="http://schemas.microsoft.com/office/drawing/2014/main" id="{9DD7FDCE-FBA4-4118-BB4F-05C8051647FE}"/>
              </a:ext>
            </a:extLst>
          </p:cNvPr>
          <p:cNvSpPr txBox="1"/>
          <p:nvPr/>
        </p:nvSpPr>
        <p:spPr>
          <a:xfrm>
            <a:off x="2897786" y="1132648"/>
            <a:ext cx="7354899" cy="156966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FFC000"/>
                </a:solidFill>
                <a:effectLst>
                  <a:glow rad="63500">
                    <a:srgbClr val="FFC000">
                      <a:satMod val="175000"/>
                      <a:alpha val="40000"/>
                    </a:srgbClr>
                  </a:glow>
                </a:effectLst>
                <a:uLnTx/>
                <a:uFillTx/>
                <a:latin typeface="UTM Azuki" panose="02040603050506020204" pitchFamily="18" charset="0"/>
                <a:ea typeface="+mn-ea"/>
                <a:cs typeface="+mn-cs"/>
              </a:rPr>
              <a:t>Ô CỬA BÍ MẬT</a:t>
            </a:r>
          </a:p>
        </p:txBody>
      </p:sp>
    </p:spTree>
    <p:extLst>
      <p:ext uri="{BB962C8B-B14F-4D97-AF65-F5344CB8AC3E}">
        <p14:creationId xmlns:p14="http://schemas.microsoft.com/office/powerpoint/2010/main" val="36208254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after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j0234131">
            <a:hlinkClick r:id="" action="ppaction://noaction"/>
            <a:extLst>
              <a:ext uri="{FF2B5EF4-FFF2-40B4-BE49-F238E27FC236}">
                <a16:creationId xmlns:a16="http://schemas.microsoft.com/office/drawing/2014/main" id="{90099073-E441-4B88-9138-4F085C63762A}"/>
              </a:ext>
            </a:extLst>
          </p:cNvPr>
          <p:cNvPicPr>
            <a:picLocks noChangeAspect="1"/>
          </p:cNvPicPr>
          <p:nvPr/>
        </p:nvPicPr>
        <p:blipFill>
          <a:blip r:embed="rId6"/>
          <a:stretch>
            <a:fillRect/>
          </a:stretch>
        </p:blipFill>
        <p:spPr>
          <a:xfrm>
            <a:off x="2020888" y="5232400"/>
            <a:ext cx="1217612" cy="1295400"/>
          </a:xfrm>
          <a:prstGeom prst="rect">
            <a:avLst/>
          </a:prstGeom>
          <a:noFill/>
          <a:ln w="9525">
            <a:noFill/>
          </a:ln>
        </p:spPr>
      </p:pic>
      <p:sp>
        <p:nvSpPr>
          <p:cNvPr id="3" name="WordArt 19">
            <a:extLst>
              <a:ext uri="{FF2B5EF4-FFF2-40B4-BE49-F238E27FC236}">
                <a16:creationId xmlns:a16="http://schemas.microsoft.com/office/drawing/2014/main" id="{6B733D61-B9DD-4063-8CDA-58D6882A7ECD}"/>
              </a:ext>
            </a:extLst>
          </p:cNvPr>
          <p:cNvSpPr>
            <a:spLocks noTextEdit="1"/>
          </p:cNvSpPr>
          <p:nvPr/>
        </p:nvSpPr>
        <p:spPr>
          <a:xfrm>
            <a:off x="3244851" y="59991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00</a:t>
            </a:r>
          </a:p>
        </p:txBody>
      </p:sp>
      <p:sp>
        <p:nvSpPr>
          <p:cNvPr id="4" name="WordArt 20">
            <a:extLst>
              <a:ext uri="{FF2B5EF4-FFF2-40B4-BE49-F238E27FC236}">
                <a16:creationId xmlns:a16="http://schemas.microsoft.com/office/drawing/2014/main" id="{0D03C0BE-EFC4-47F6-A26D-6F4DEB900EB0}"/>
              </a:ext>
            </a:extLst>
          </p:cNvPr>
          <p:cNvSpPr>
            <a:spLocks noTextEdit="1"/>
          </p:cNvSpPr>
          <p:nvPr/>
        </p:nvSpPr>
        <p:spPr>
          <a:xfrm>
            <a:off x="3281364" y="6048375"/>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05</a:t>
            </a:r>
          </a:p>
        </p:txBody>
      </p:sp>
      <p:sp>
        <p:nvSpPr>
          <p:cNvPr id="5" name="WordArt 21">
            <a:extLst>
              <a:ext uri="{FF2B5EF4-FFF2-40B4-BE49-F238E27FC236}">
                <a16:creationId xmlns:a16="http://schemas.microsoft.com/office/drawing/2014/main" id="{0F4AAC78-7598-4EB3-BC6A-03229590F95C}"/>
              </a:ext>
            </a:extLst>
          </p:cNvPr>
          <p:cNvSpPr>
            <a:spLocks noTextEdit="1"/>
          </p:cNvSpPr>
          <p:nvPr/>
        </p:nvSpPr>
        <p:spPr>
          <a:xfrm>
            <a:off x="3305176" y="59864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04</a:t>
            </a:r>
          </a:p>
        </p:txBody>
      </p:sp>
      <p:sp>
        <p:nvSpPr>
          <p:cNvPr id="6" name="WordArt 22">
            <a:extLst>
              <a:ext uri="{FF2B5EF4-FFF2-40B4-BE49-F238E27FC236}">
                <a16:creationId xmlns:a16="http://schemas.microsoft.com/office/drawing/2014/main" id="{D4047B80-7BA5-4CED-8BC0-2CD9FCF858B9}"/>
              </a:ext>
            </a:extLst>
          </p:cNvPr>
          <p:cNvSpPr>
            <a:spLocks noTextEdit="1"/>
          </p:cNvSpPr>
          <p:nvPr/>
        </p:nvSpPr>
        <p:spPr>
          <a:xfrm>
            <a:off x="3348039" y="60626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03</a:t>
            </a:r>
          </a:p>
        </p:txBody>
      </p:sp>
      <p:sp>
        <p:nvSpPr>
          <p:cNvPr id="7" name="WordArt 23">
            <a:extLst>
              <a:ext uri="{FF2B5EF4-FFF2-40B4-BE49-F238E27FC236}">
                <a16:creationId xmlns:a16="http://schemas.microsoft.com/office/drawing/2014/main" id="{33B1B3A9-83E8-4385-B74B-860315BB3A56}"/>
              </a:ext>
            </a:extLst>
          </p:cNvPr>
          <p:cNvSpPr>
            <a:spLocks noTextEdit="1"/>
          </p:cNvSpPr>
          <p:nvPr/>
        </p:nvSpPr>
        <p:spPr>
          <a:xfrm>
            <a:off x="3305176" y="603408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02</a:t>
            </a:r>
          </a:p>
        </p:txBody>
      </p:sp>
      <p:sp>
        <p:nvSpPr>
          <p:cNvPr id="8" name="WordArt 24">
            <a:extLst>
              <a:ext uri="{FF2B5EF4-FFF2-40B4-BE49-F238E27FC236}">
                <a16:creationId xmlns:a16="http://schemas.microsoft.com/office/drawing/2014/main" id="{365AC21C-083B-42EC-8270-51BB5E658DFC}"/>
              </a:ext>
            </a:extLst>
          </p:cNvPr>
          <p:cNvSpPr>
            <a:spLocks noTextEdit="1"/>
          </p:cNvSpPr>
          <p:nvPr/>
        </p:nvSpPr>
        <p:spPr>
          <a:xfrm>
            <a:off x="3238501" y="6000750"/>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01</a:t>
            </a:r>
          </a:p>
        </p:txBody>
      </p:sp>
      <p:sp>
        <p:nvSpPr>
          <p:cNvPr id="9" name="Text Box 28">
            <a:extLst>
              <a:ext uri="{FF2B5EF4-FFF2-40B4-BE49-F238E27FC236}">
                <a16:creationId xmlns:a16="http://schemas.microsoft.com/office/drawing/2014/main" id="{7BD09118-C0FC-4383-9038-542B80657113}"/>
              </a:ext>
            </a:extLst>
          </p:cNvPr>
          <p:cNvSpPr txBox="1">
            <a:spLocks noChangeArrowheads="1"/>
          </p:cNvSpPr>
          <p:nvPr/>
        </p:nvSpPr>
        <p:spPr bwMode="auto">
          <a:xfrm>
            <a:off x="916577" y="494984"/>
            <a:ext cx="10565673" cy="1323975"/>
          </a:xfrm>
          <a:custGeom>
            <a:avLst/>
            <a:gdLst>
              <a:gd name="connsiteX0" fmla="*/ 0 w 10565673"/>
              <a:gd name="connsiteY0" fmla="*/ 0 h 1323975"/>
              <a:gd name="connsiteX1" fmla="*/ 871668 w 10565673"/>
              <a:gd name="connsiteY1" fmla="*/ 0 h 1323975"/>
              <a:gd name="connsiteX2" fmla="*/ 1532023 w 10565673"/>
              <a:gd name="connsiteY2" fmla="*/ 0 h 1323975"/>
              <a:gd name="connsiteX3" fmla="*/ 1981064 w 10565673"/>
              <a:gd name="connsiteY3" fmla="*/ 0 h 1323975"/>
              <a:gd name="connsiteX4" fmla="*/ 2324448 w 10565673"/>
              <a:gd name="connsiteY4" fmla="*/ 0 h 1323975"/>
              <a:gd name="connsiteX5" fmla="*/ 2667832 w 10565673"/>
              <a:gd name="connsiteY5" fmla="*/ 0 h 1323975"/>
              <a:gd name="connsiteX6" fmla="*/ 3116874 w 10565673"/>
              <a:gd name="connsiteY6" fmla="*/ 0 h 1323975"/>
              <a:gd name="connsiteX7" fmla="*/ 3882885 w 10565673"/>
              <a:gd name="connsiteY7" fmla="*/ 0 h 1323975"/>
              <a:gd name="connsiteX8" fmla="*/ 4331926 w 10565673"/>
              <a:gd name="connsiteY8" fmla="*/ 0 h 1323975"/>
              <a:gd name="connsiteX9" fmla="*/ 5203594 w 10565673"/>
              <a:gd name="connsiteY9" fmla="*/ 0 h 1323975"/>
              <a:gd name="connsiteX10" fmla="*/ 5863949 w 10565673"/>
              <a:gd name="connsiteY10" fmla="*/ 0 h 1323975"/>
              <a:gd name="connsiteX11" fmla="*/ 6735617 w 10565673"/>
              <a:gd name="connsiteY11" fmla="*/ 0 h 1323975"/>
              <a:gd name="connsiteX12" fmla="*/ 7184658 w 10565673"/>
              <a:gd name="connsiteY12" fmla="*/ 0 h 1323975"/>
              <a:gd name="connsiteX13" fmla="*/ 7739355 w 10565673"/>
              <a:gd name="connsiteY13" fmla="*/ 0 h 1323975"/>
              <a:gd name="connsiteX14" fmla="*/ 8611023 w 10565673"/>
              <a:gd name="connsiteY14" fmla="*/ 0 h 1323975"/>
              <a:gd name="connsiteX15" fmla="*/ 9271378 w 10565673"/>
              <a:gd name="connsiteY15" fmla="*/ 0 h 1323975"/>
              <a:gd name="connsiteX16" fmla="*/ 9826076 w 10565673"/>
              <a:gd name="connsiteY16" fmla="*/ 0 h 1323975"/>
              <a:gd name="connsiteX17" fmla="*/ 10565673 w 10565673"/>
              <a:gd name="connsiteY17" fmla="*/ 0 h 1323975"/>
              <a:gd name="connsiteX18" fmla="*/ 10565673 w 10565673"/>
              <a:gd name="connsiteY18" fmla="*/ 661988 h 1323975"/>
              <a:gd name="connsiteX19" fmla="*/ 10565673 w 10565673"/>
              <a:gd name="connsiteY19" fmla="*/ 1323975 h 1323975"/>
              <a:gd name="connsiteX20" fmla="*/ 9799662 w 10565673"/>
              <a:gd name="connsiteY20" fmla="*/ 1323975 h 1323975"/>
              <a:gd name="connsiteX21" fmla="*/ 9350621 w 10565673"/>
              <a:gd name="connsiteY21" fmla="*/ 1323975 h 1323975"/>
              <a:gd name="connsiteX22" fmla="*/ 9007236 w 10565673"/>
              <a:gd name="connsiteY22" fmla="*/ 1323975 h 1323975"/>
              <a:gd name="connsiteX23" fmla="*/ 8663852 w 10565673"/>
              <a:gd name="connsiteY23" fmla="*/ 1323975 h 1323975"/>
              <a:gd name="connsiteX24" fmla="*/ 7897841 w 10565673"/>
              <a:gd name="connsiteY24" fmla="*/ 1323975 h 1323975"/>
              <a:gd name="connsiteX25" fmla="*/ 7343143 w 10565673"/>
              <a:gd name="connsiteY25" fmla="*/ 1323975 h 1323975"/>
              <a:gd name="connsiteX26" fmla="*/ 6471475 w 10565673"/>
              <a:gd name="connsiteY26" fmla="*/ 1323975 h 1323975"/>
              <a:gd name="connsiteX27" fmla="*/ 6128090 w 10565673"/>
              <a:gd name="connsiteY27" fmla="*/ 1323975 h 1323975"/>
              <a:gd name="connsiteX28" fmla="*/ 5679049 w 10565673"/>
              <a:gd name="connsiteY28" fmla="*/ 1323975 h 1323975"/>
              <a:gd name="connsiteX29" fmla="*/ 5124351 w 10565673"/>
              <a:gd name="connsiteY29" fmla="*/ 1323975 h 1323975"/>
              <a:gd name="connsiteX30" fmla="*/ 4463997 w 10565673"/>
              <a:gd name="connsiteY30" fmla="*/ 1323975 h 1323975"/>
              <a:gd name="connsiteX31" fmla="*/ 3592329 w 10565673"/>
              <a:gd name="connsiteY31" fmla="*/ 1323975 h 1323975"/>
              <a:gd name="connsiteX32" fmla="*/ 3037631 w 10565673"/>
              <a:gd name="connsiteY32" fmla="*/ 1323975 h 1323975"/>
              <a:gd name="connsiteX33" fmla="*/ 2377276 w 10565673"/>
              <a:gd name="connsiteY33" fmla="*/ 1323975 h 1323975"/>
              <a:gd name="connsiteX34" fmla="*/ 1716922 w 10565673"/>
              <a:gd name="connsiteY34" fmla="*/ 1323975 h 1323975"/>
              <a:gd name="connsiteX35" fmla="*/ 1267881 w 10565673"/>
              <a:gd name="connsiteY35" fmla="*/ 1323975 h 1323975"/>
              <a:gd name="connsiteX36" fmla="*/ 607526 w 10565673"/>
              <a:gd name="connsiteY36" fmla="*/ 1323975 h 1323975"/>
              <a:gd name="connsiteX37" fmla="*/ 0 w 10565673"/>
              <a:gd name="connsiteY37" fmla="*/ 1323975 h 1323975"/>
              <a:gd name="connsiteX38" fmla="*/ 0 w 10565673"/>
              <a:gd name="connsiteY38" fmla="*/ 635508 h 1323975"/>
              <a:gd name="connsiteX39" fmla="*/ 0 w 10565673"/>
              <a:gd name="connsiteY39" fmla="*/ 0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65673" h="1323975" fill="none" extrusionOk="0">
                <a:moveTo>
                  <a:pt x="0" y="0"/>
                </a:moveTo>
                <a:cubicBezTo>
                  <a:pt x="299664" y="25105"/>
                  <a:pt x="583759" y="3207"/>
                  <a:pt x="871668" y="0"/>
                </a:cubicBezTo>
                <a:cubicBezTo>
                  <a:pt x="1159577" y="-3207"/>
                  <a:pt x="1388112" y="-20557"/>
                  <a:pt x="1532023" y="0"/>
                </a:cubicBezTo>
                <a:cubicBezTo>
                  <a:pt x="1675935" y="20557"/>
                  <a:pt x="1889013" y="3712"/>
                  <a:pt x="1981064" y="0"/>
                </a:cubicBezTo>
                <a:cubicBezTo>
                  <a:pt x="2073115" y="-3712"/>
                  <a:pt x="2162637" y="-726"/>
                  <a:pt x="2324448" y="0"/>
                </a:cubicBezTo>
                <a:cubicBezTo>
                  <a:pt x="2486259" y="726"/>
                  <a:pt x="2581019" y="10846"/>
                  <a:pt x="2667832" y="0"/>
                </a:cubicBezTo>
                <a:cubicBezTo>
                  <a:pt x="2754645" y="-10846"/>
                  <a:pt x="2980030" y="-15684"/>
                  <a:pt x="3116874" y="0"/>
                </a:cubicBezTo>
                <a:cubicBezTo>
                  <a:pt x="3253718" y="15684"/>
                  <a:pt x="3517486" y="10657"/>
                  <a:pt x="3882885" y="0"/>
                </a:cubicBezTo>
                <a:cubicBezTo>
                  <a:pt x="4248284" y="-10657"/>
                  <a:pt x="4124294" y="-3479"/>
                  <a:pt x="4331926" y="0"/>
                </a:cubicBezTo>
                <a:cubicBezTo>
                  <a:pt x="4539558" y="3479"/>
                  <a:pt x="4971925" y="19366"/>
                  <a:pt x="5203594" y="0"/>
                </a:cubicBezTo>
                <a:cubicBezTo>
                  <a:pt x="5435263" y="-19366"/>
                  <a:pt x="5586453" y="-28783"/>
                  <a:pt x="5863949" y="0"/>
                </a:cubicBezTo>
                <a:cubicBezTo>
                  <a:pt x="6141445" y="28783"/>
                  <a:pt x="6402083" y="20227"/>
                  <a:pt x="6735617" y="0"/>
                </a:cubicBezTo>
                <a:cubicBezTo>
                  <a:pt x="7069151" y="-20227"/>
                  <a:pt x="7051042" y="8553"/>
                  <a:pt x="7184658" y="0"/>
                </a:cubicBezTo>
                <a:cubicBezTo>
                  <a:pt x="7318274" y="-8553"/>
                  <a:pt x="7476170" y="27194"/>
                  <a:pt x="7739355" y="0"/>
                </a:cubicBezTo>
                <a:cubicBezTo>
                  <a:pt x="8002540" y="-27194"/>
                  <a:pt x="8400876" y="-4121"/>
                  <a:pt x="8611023" y="0"/>
                </a:cubicBezTo>
                <a:cubicBezTo>
                  <a:pt x="8821170" y="4121"/>
                  <a:pt x="8948821" y="-9434"/>
                  <a:pt x="9271378" y="0"/>
                </a:cubicBezTo>
                <a:cubicBezTo>
                  <a:pt x="9593935" y="9434"/>
                  <a:pt x="9642947" y="6049"/>
                  <a:pt x="9826076" y="0"/>
                </a:cubicBezTo>
                <a:cubicBezTo>
                  <a:pt x="10009205" y="-6049"/>
                  <a:pt x="10408831" y="-24437"/>
                  <a:pt x="10565673" y="0"/>
                </a:cubicBezTo>
                <a:cubicBezTo>
                  <a:pt x="10559376" y="168583"/>
                  <a:pt x="10573599" y="467988"/>
                  <a:pt x="10565673" y="661988"/>
                </a:cubicBezTo>
                <a:cubicBezTo>
                  <a:pt x="10557747" y="855988"/>
                  <a:pt x="10557470" y="1146548"/>
                  <a:pt x="10565673" y="1323975"/>
                </a:cubicBezTo>
                <a:cubicBezTo>
                  <a:pt x="10192750" y="1308824"/>
                  <a:pt x="9983239" y="1345592"/>
                  <a:pt x="9799662" y="1323975"/>
                </a:cubicBezTo>
                <a:cubicBezTo>
                  <a:pt x="9616085" y="1302358"/>
                  <a:pt x="9499090" y="1317941"/>
                  <a:pt x="9350621" y="1323975"/>
                </a:cubicBezTo>
                <a:cubicBezTo>
                  <a:pt x="9202152" y="1330009"/>
                  <a:pt x="9089205" y="1315185"/>
                  <a:pt x="9007236" y="1323975"/>
                </a:cubicBezTo>
                <a:cubicBezTo>
                  <a:pt x="8925268" y="1332765"/>
                  <a:pt x="8738987" y="1339596"/>
                  <a:pt x="8663852" y="1323975"/>
                </a:cubicBezTo>
                <a:cubicBezTo>
                  <a:pt x="8588717" y="1308354"/>
                  <a:pt x="8069236" y="1305359"/>
                  <a:pt x="7897841" y="1323975"/>
                </a:cubicBezTo>
                <a:cubicBezTo>
                  <a:pt x="7726446" y="1342591"/>
                  <a:pt x="7562968" y="1316321"/>
                  <a:pt x="7343143" y="1323975"/>
                </a:cubicBezTo>
                <a:cubicBezTo>
                  <a:pt x="7123318" y="1331629"/>
                  <a:pt x="6689009" y="1347272"/>
                  <a:pt x="6471475" y="1323975"/>
                </a:cubicBezTo>
                <a:cubicBezTo>
                  <a:pt x="6253941" y="1300678"/>
                  <a:pt x="6225993" y="1332613"/>
                  <a:pt x="6128090" y="1323975"/>
                </a:cubicBezTo>
                <a:cubicBezTo>
                  <a:pt x="6030187" y="1315337"/>
                  <a:pt x="5861014" y="1312251"/>
                  <a:pt x="5679049" y="1323975"/>
                </a:cubicBezTo>
                <a:cubicBezTo>
                  <a:pt x="5497084" y="1335699"/>
                  <a:pt x="5295556" y="1325085"/>
                  <a:pt x="5124351" y="1323975"/>
                </a:cubicBezTo>
                <a:cubicBezTo>
                  <a:pt x="4953146" y="1322865"/>
                  <a:pt x="4606494" y="1342495"/>
                  <a:pt x="4463997" y="1323975"/>
                </a:cubicBezTo>
                <a:cubicBezTo>
                  <a:pt x="4321500" y="1305455"/>
                  <a:pt x="3826998" y="1341859"/>
                  <a:pt x="3592329" y="1323975"/>
                </a:cubicBezTo>
                <a:cubicBezTo>
                  <a:pt x="3357660" y="1306091"/>
                  <a:pt x="3280443" y="1321937"/>
                  <a:pt x="3037631" y="1323975"/>
                </a:cubicBezTo>
                <a:cubicBezTo>
                  <a:pt x="2794819" y="1326013"/>
                  <a:pt x="2695586" y="1354032"/>
                  <a:pt x="2377276" y="1323975"/>
                </a:cubicBezTo>
                <a:cubicBezTo>
                  <a:pt x="2058967" y="1293918"/>
                  <a:pt x="1992640" y="1314391"/>
                  <a:pt x="1716922" y="1323975"/>
                </a:cubicBezTo>
                <a:cubicBezTo>
                  <a:pt x="1441204" y="1333559"/>
                  <a:pt x="1366859" y="1309615"/>
                  <a:pt x="1267881" y="1323975"/>
                </a:cubicBezTo>
                <a:cubicBezTo>
                  <a:pt x="1168903" y="1338335"/>
                  <a:pt x="790051" y="1308535"/>
                  <a:pt x="607526" y="1323975"/>
                </a:cubicBezTo>
                <a:cubicBezTo>
                  <a:pt x="425002" y="1339415"/>
                  <a:pt x="211449" y="1307162"/>
                  <a:pt x="0" y="1323975"/>
                </a:cubicBezTo>
                <a:cubicBezTo>
                  <a:pt x="15384" y="1180876"/>
                  <a:pt x="-10111" y="916432"/>
                  <a:pt x="0" y="635508"/>
                </a:cubicBezTo>
                <a:cubicBezTo>
                  <a:pt x="10111" y="354584"/>
                  <a:pt x="11087" y="187106"/>
                  <a:pt x="0" y="0"/>
                </a:cubicBezTo>
                <a:close/>
              </a:path>
              <a:path w="10565673" h="1323975" stroke="0" extrusionOk="0">
                <a:moveTo>
                  <a:pt x="0" y="0"/>
                </a:moveTo>
                <a:cubicBezTo>
                  <a:pt x="177076" y="-12658"/>
                  <a:pt x="520796" y="-12310"/>
                  <a:pt x="660355" y="0"/>
                </a:cubicBezTo>
                <a:cubicBezTo>
                  <a:pt x="799914" y="12310"/>
                  <a:pt x="846251" y="-8756"/>
                  <a:pt x="1003739" y="0"/>
                </a:cubicBezTo>
                <a:cubicBezTo>
                  <a:pt x="1161227" y="8756"/>
                  <a:pt x="1531666" y="-14319"/>
                  <a:pt x="1664093" y="0"/>
                </a:cubicBezTo>
                <a:cubicBezTo>
                  <a:pt x="1796520" y="14319"/>
                  <a:pt x="2034980" y="12623"/>
                  <a:pt x="2218791" y="0"/>
                </a:cubicBezTo>
                <a:cubicBezTo>
                  <a:pt x="2402602" y="-12623"/>
                  <a:pt x="2483826" y="-4194"/>
                  <a:pt x="2562176" y="0"/>
                </a:cubicBezTo>
                <a:cubicBezTo>
                  <a:pt x="2640526" y="4194"/>
                  <a:pt x="2882841" y="17492"/>
                  <a:pt x="3011217" y="0"/>
                </a:cubicBezTo>
                <a:cubicBezTo>
                  <a:pt x="3139593" y="-17492"/>
                  <a:pt x="3490889" y="-13584"/>
                  <a:pt x="3882885" y="0"/>
                </a:cubicBezTo>
                <a:cubicBezTo>
                  <a:pt x="4274881" y="13584"/>
                  <a:pt x="4056139" y="5006"/>
                  <a:pt x="4226269" y="0"/>
                </a:cubicBezTo>
                <a:cubicBezTo>
                  <a:pt x="4396399" y="-5006"/>
                  <a:pt x="4833770" y="-21747"/>
                  <a:pt x="5097937" y="0"/>
                </a:cubicBezTo>
                <a:cubicBezTo>
                  <a:pt x="5362104" y="21747"/>
                  <a:pt x="5490277" y="-15367"/>
                  <a:pt x="5652635" y="0"/>
                </a:cubicBezTo>
                <a:cubicBezTo>
                  <a:pt x="5814993" y="15367"/>
                  <a:pt x="5898581" y="11470"/>
                  <a:pt x="6101676" y="0"/>
                </a:cubicBezTo>
                <a:cubicBezTo>
                  <a:pt x="6304771" y="-11470"/>
                  <a:pt x="6434440" y="16278"/>
                  <a:pt x="6550717" y="0"/>
                </a:cubicBezTo>
                <a:cubicBezTo>
                  <a:pt x="6666994" y="-16278"/>
                  <a:pt x="6734370" y="-7273"/>
                  <a:pt x="6894102" y="0"/>
                </a:cubicBezTo>
                <a:cubicBezTo>
                  <a:pt x="7053835" y="7273"/>
                  <a:pt x="7322897" y="-23131"/>
                  <a:pt x="7554456" y="0"/>
                </a:cubicBezTo>
                <a:cubicBezTo>
                  <a:pt x="7786015" y="23131"/>
                  <a:pt x="8163693" y="10698"/>
                  <a:pt x="8320467" y="0"/>
                </a:cubicBezTo>
                <a:cubicBezTo>
                  <a:pt x="8477241" y="-10698"/>
                  <a:pt x="8735185" y="-1538"/>
                  <a:pt x="8980822" y="0"/>
                </a:cubicBezTo>
                <a:cubicBezTo>
                  <a:pt x="9226460" y="1538"/>
                  <a:pt x="9430936" y="31545"/>
                  <a:pt x="9852490" y="0"/>
                </a:cubicBezTo>
                <a:cubicBezTo>
                  <a:pt x="10274044" y="-31545"/>
                  <a:pt x="10416841" y="-287"/>
                  <a:pt x="10565673" y="0"/>
                </a:cubicBezTo>
                <a:cubicBezTo>
                  <a:pt x="10545870" y="180039"/>
                  <a:pt x="10549295" y="416936"/>
                  <a:pt x="10565673" y="635508"/>
                </a:cubicBezTo>
                <a:cubicBezTo>
                  <a:pt x="10582051" y="854080"/>
                  <a:pt x="10554834" y="1058187"/>
                  <a:pt x="10565673" y="1323975"/>
                </a:cubicBezTo>
                <a:cubicBezTo>
                  <a:pt x="10376696" y="1302911"/>
                  <a:pt x="10208291" y="1296802"/>
                  <a:pt x="9905318" y="1323975"/>
                </a:cubicBezTo>
                <a:cubicBezTo>
                  <a:pt x="9602346" y="1351148"/>
                  <a:pt x="9408256" y="1299254"/>
                  <a:pt x="9244964" y="1323975"/>
                </a:cubicBezTo>
                <a:cubicBezTo>
                  <a:pt x="9081672" y="1348696"/>
                  <a:pt x="8650544" y="1325033"/>
                  <a:pt x="8373296" y="1323975"/>
                </a:cubicBezTo>
                <a:cubicBezTo>
                  <a:pt x="8096048" y="1322917"/>
                  <a:pt x="7963268" y="1319620"/>
                  <a:pt x="7607285" y="1323975"/>
                </a:cubicBezTo>
                <a:cubicBezTo>
                  <a:pt x="7251302" y="1328330"/>
                  <a:pt x="7305545" y="1329726"/>
                  <a:pt x="7158243" y="1323975"/>
                </a:cubicBezTo>
                <a:cubicBezTo>
                  <a:pt x="7010941" y="1318224"/>
                  <a:pt x="6800290" y="1302371"/>
                  <a:pt x="6709202" y="1323975"/>
                </a:cubicBezTo>
                <a:cubicBezTo>
                  <a:pt x="6618114" y="1345579"/>
                  <a:pt x="6456365" y="1329462"/>
                  <a:pt x="6260161" y="1323975"/>
                </a:cubicBezTo>
                <a:cubicBezTo>
                  <a:pt x="6063957" y="1318488"/>
                  <a:pt x="5571254" y="1314170"/>
                  <a:pt x="5388493" y="1323975"/>
                </a:cubicBezTo>
                <a:cubicBezTo>
                  <a:pt x="5205732" y="1333780"/>
                  <a:pt x="5074059" y="1331073"/>
                  <a:pt x="4939452" y="1323975"/>
                </a:cubicBezTo>
                <a:cubicBezTo>
                  <a:pt x="4804845" y="1316877"/>
                  <a:pt x="4427918" y="1311133"/>
                  <a:pt x="4279098" y="1323975"/>
                </a:cubicBezTo>
                <a:cubicBezTo>
                  <a:pt x="4130278" y="1336817"/>
                  <a:pt x="3665073" y="1355468"/>
                  <a:pt x="3407430" y="1323975"/>
                </a:cubicBezTo>
                <a:cubicBezTo>
                  <a:pt x="3149787" y="1292482"/>
                  <a:pt x="2894581" y="1318866"/>
                  <a:pt x="2747075" y="1323975"/>
                </a:cubicBezTo>
                <a:cubicBezTo>
                  <a:pt x="2599569" y="1329084"/>
                  <a:pt x="2245972" y="1336177"/>
                  <a:pt x="1875407" y="1323975"/>
                </a:cubicBezTo>
                <a:cubicBezTo>
                  <a:pt x="1504842" y="1311773"/>
                  <a:pt x="1646476" y="1321921"/>
                  <a:pt x="1426366" y="1323975"/>
                </a:cubicBezTo>
                <a:cubicBezTo>
                  <a:pt x="1206256" y="1326029"/>
                  <a:pt x="931043" y="1346928"/>
                  <a:pt x="766011" y="1323975"/>
                </a:cubicBezTo>
                <a:cubicBezTo>
                  <a:pt x="600980" y="1301022"/>
                  <a:pt x="308844" y="1295791"/>
                  <a:pt x="0" y="1323975"/>
                </a:cubicBezTo>
                <a:cubicBezTo>
                  <a:pt x="-8535" y="1052431"/>
                  <a:pt x="30557" y="823772"/>
                  <a:pt x="0" y="688467"/>
                </a:cubicBezTo>
                <a:cubicBezTo>
                  <a:pt x="-30557" y="553162"/>
                  <a:pt x="-10262" y="208956"/>
                  <a:pt x="0" y="0"/>
                </a:cubicBezTo>
                <a:close/>
              </a:path>
            </a:pathLst>
          </a:custGeom>
          <a:ln w="28575">
            <a:solidFill>
              <a:srgbClr val="578B18"/>
            </a:solidFill>
            <a:extLst>
              <a:ext uri="{C807C97D-BFC1-408E-A445-0C87EB9F89A2}">
                <ask:lineSketchStyleProps xmlns:ask="http://schemas.microsoft.com/office/drawing/2018/sketchyshapes" sd="2017145503">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Câu</a:t>
            </a:r>
            <a:r>
              <a:rPr kumimoji="0" lang="en-US" altLang="en-US" sz="40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2</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vi-VN"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Giá trị của chữ số 7 trong số 10 275 104 là</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p>
        </p:txBody>
      </p:sp>
      <p:sp>
        <p:nvSpPr>
          <p:cNvPr id="10" name="Text Box 28">
            <a:extLst>
              <a:ext uri="{FF2B5EF4-FFF2-40B4-BE49-F238E27FC236}">
                <a16:creationId xmlns:a16="http://schemas.microsoft.com/office/drawing/2014/main" id="{C3636AC6-9EC9-4FFF-B7BC-3008DE45F711}"/>
              </a:ext>
            </a:extLst>
          </p:cNvPr>
          <p:cNvSpPr txBox="1">
            <a:spLocks noChangeArrowheads="1"/>
          </p:cNvSpPr>
          <p:nvPr/>
        </p:nvSpPr>
        <p:spPr bwMode="auto">
          <a:xfrm>
            <a:off x="1728651" y="2449513"/>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700 000</a:t>
            </a:r>
          </a:p>
        </p:txBody>
      </p:sp>
      <p:sp>
        <p:nvSpPr>
          <p:cNvPr id="11" name="Text Box 28">
            <a:extLst>
              <a:ext uri="{FF2B5EF4-FFF2-40B4-BE49-F238E27FC236}">
                <a16:creationId xmlns:a16="http://schemas.microsoft.com/office/drawing/2014/main" id="{C99669B8-69C3-4C8F-A065-86CCD1E134B9}"/>
              </a:ext>
            </a:extLst>
          </p:cNvPr>
          <p:cNvSpPr txBox="1">
            <a:spLocks noChangeArrowheads="1"/>
          </p:cNvSpPr>
          <p:nvPr/>
        </p:nvSpPr>
        <p:spPr bwMode="auto">
          <a:xfrm>
            <a:off x="6333310" y="3590925"/>
            <a:ext cx="324176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7</a:t>
            </a:r>
          </a:p>
        </p:txBody>
      </p:sp>
      <p:sp>
        <p:nvSpPr>
          <p:cNvPr id="12" name="Text Box 28">
            <a:extLst>
              <a:ext uri="{FF2B5EF4-FFF2-40B4-BE49-F238E27FC236}">
                <a16:creationId xmlns:a16="http://schemas.microsoft.com/office/drawing/2014/main" id="{94BFB8B1-3222-4661-9005-DCDFC622A7BF}"/>
              </a:ext>
            </a:extLst>
          </p:cNvPr>
          <p:cNvSpPr txBox="1">
            <a:spLocks noChangeArrowheads="1"/>
          </p:cNvSpPr>
          <p:nvPr/>
        </p:nvSpPr>
        <p:spPr bwMode="auto">
          <a:xfrm>
            <a:off x="1795327" y="3590926"/>
            <a:ext cx="3133725"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7 000</a:t>
            </a:r>
          </a:p>
        </p:txBody>
      </p:sp>
      <p:sp>
        <p:nvSpPr>
          <p:cNvPr id="13" name="Text Box 28">
            <a:extLst>
              <a:ext uri="{FF2B5EF4-FFF2-40B4-BE49-F238E27FC236}">
                <a16:creationId xmlns:a16="http://schemas.microsoft.com/office/drawing/2014/main" id="{893647A6-FFA6-4E62-9FB0-0D05479D483A}"/>
              </a:ext>
            </a:extLst>
          </p:cNvPr>
          <p:cNvSpPr txBox="1">
            <a:spLocks noChangeArrowheads="1"/>
          </p:cNvSpPr>
          <p:nvPr/>
        </p:nvSpPr>
        <p:spPr bwMode="auto">
          <a:xfrm>
            <a:off x="6333310" y="2430146"/>
            <a:ext cx="324176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70 000</a:t>
            </a:r>
          </a:p>
        </p:txBody>
      </p:sp>
      <p:pic>
        <p:nvPicPr>
          <p:cNvPr id="14" name="applause3">
            <a:hlinkClick r:id="" action="ppaction://media"/>
            <a:extLst>
              <a:ext uri="{FF2B5EF4-FFF2-40B4-BE49-F238E27FC236}">
                <a16:creationId xmlns:a16="http://schemas.microsoft.com/office/drawing/2014/main" id="{92A210C2-22FC-4920-8BD0-12B180F67EB8}"/>
              </a:ext>
            </a:extLst>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9677401" y="6280151"/>
            <a:ext cx="487363" cy="487363"/>
          </a:xfrm>
          <a:prstGeom prst="rect">
            <a:avLst/>
          </a:prstGeom>
          <a:noFill/>
          <a:ln w="9525">
            <a:noFill/>
          </a:ln>
        </p:spPr>
      </p:pic>
    </p:spTree>
    <p:extLst>
      <p:ext uri="{BB962C8B-B14F-4D97-AF65-F5344CB8AC3E}">
        <p14:creationId xmlns:p14="http://schemas.microsoft.com/office/powerpoint/2010/main" val="38211810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ox(ou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5" name="BELL.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576" fill="hold"/>
                                        <p:tgtEl>
                                          <p:spTgt spid="14"/>
                                        </p:tgtEl>
                                      </p:cBhvr>
                                    </p:cmd>
                                  </p:childTnLst>
                                </p:cTn>
                              </p:par>
                              <p:par>
                                <p:cTn id="54" presetID="14" presetClass="exit" presetSubtype="10" fill="hold" grpId="0" nodeType="withEffect">
                                  <p:stCondLst>
                                    <p:cond delay="0"/>
                                  </p:stCondLst>
                                  <p:childTnLst>
                                    <p:animEffect transition="out" filter="randombar(horizontal)">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078B15-9E1F-F27A-1A6C-FBCB7CD10E71}"/>
              </a:ext>
            </a:extLst>
          </p:cNvPr>
          <p:cNvPicPr>
            <a:picLocks noChangeAspect="1"/>
          </p:cNvPicPr>
          <p:nvPr/>
        </p:nvPicPr>
        <p:blipFill>
          <a:blip r:embed="rId2"/>
          <a:stretch>
            <a:fillRect/>
          </a:stretch>
        </p:blipFill>
        <p:spPr>
          <a:xfrm>
            <a:off x="0" y="0"/>
            <a:ext cx="12192000" cy="6857999"/>
          </a:xfrm>
          <a:prstGeom prst="rect">
            <a:avLst/>
          </a:prstGeom>
        </p:spPr>
      </p:pic>
      <p:pic>
        <p:nvPicPr>
          <p:cNvPr id="16" name="Picture 15">
            <a:extLst>
              <a:ext uri="{FF2B5EF4-FFF2-40B4-BE49-F238E27FC236}">
                <a16:creationId xmlns:a16="http://schemas.microsoft.com/office/drawing/2014/main" id="{4AF9A039-1D2D-5632-35E0-3F2E8E3C3AA6}"/>
              </a:ext>
            </a:extLst>
          </p:cNvPr>
          <p:cNvPicPr>
            <a:picLocks noChangeAspect="1"/>
          </p:cNvPicPr>
          <p:nvPr/>
        </p:nvPicPr>
        <p:blipFill>
          <a:blip r:embed="rId3"/>
          <a:stretch>
            <a:fillRect/>
          </a:stretch>
        </p:blipFill>
        <p:spPr>
          <a:xfrm>
            <a:off x="3119962" y="3088170"/>
            <a:ext cx="2932430" cy="2127688"/>
          </a:xfrm>
          <a:prstGeom prst="rect">
            <a:avLst/>
          </a:prstGeom>
        </p:spPr>
      </p:pic>
    </p:spTree>
    <p:extLst>
      <p:ext uri="{BB962C8B-B14F-4D97-AF65-F5344CB8AC3E}">
        <p14:creationId xmlns:p14="http://schemas.microsoft.com/office/powerpoint/2010/main" val="3267060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881852" y="591543"/>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1590675" y="581025"/>
            <a:ext cx="1562100" cy="769441"/>
          </a:xfrm>
          <a:prstGeom prst="rect">
            <a:avLst/>
          </a:prstGeom>
          <a:noFill/>
        </p:spPr>
        <p:txBody>
          <a:bodyPr wrap="square" rtlCol="0">
            <a:spAutoFit/>
          </a:bodyPr>
          <a:lstStyle/>
          <a:p>
            <a:r>
              <a:rPr lang="en-US" sz="4400" dirty="0"/>
              <a:t>Đ, S?</a:t>
            </a:r>
          </a:p>
        </p:txBody>
      </p:sp>
      <p:sp>
        <p:nvSpPr>
          <p:cNvPr id="3" name="TextBox 2">
            <a:extLst>
              <a:ext uri="{FF2B5EF4-FFF2-40B4-BE49-F238E27FC236}">
                <a16:creationId xmlns:a16="http://schemas.microsoft.com/office/drawing/2014/main" id="{3D498B61-DB86-FB80-CF7F-428021C268AD}"/>
              </a:ext>
            </a:extLst>
          </p:cNvPr>
          <p:cNvSpPr txBox="1"/>
          <p:nvPr/>
        </p:nvSpPr>
        <p:spPr>
          <a:xfrm>
            <a:off x="1638300" y="1447800"/>
            <a:ext cx="6391275" cy="707886"/>
          </a:xfrm>
          <a:prstGeom prst="rect">
            <a:avLst/>
          </a:prstGeom>
          <a:noFill/>
        </p:spPr>
        <p:txBody>
          <a:bodyPr wrap="square" rtlCol="0">
            <a:spAutoFit/>
          </a:bodyPr>
          <a:lstStyle/>
          <a:p>
            <a:r>
              <a:rPr lang="es-ES" sz="4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s-ES" sz="4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14 021 983 </a:t>
            </a:r>
            <a:r>
              <a:rPr lang="es-ES" sz="4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s-ES" sz="4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4000" dirty="0">
              <a:latin typeface="Tahoma" panose="020B0604030504040204" pitchFamily="34" charset="0"/>
              <a:ea typeface="Tahoma" panose="020B0604030504040204" pitchFamily="34" charset="0"/>
              <a:cs typeface="Tahoma" panose="020B0604030504040204" pitchFamily="34" charset="0"/>
            </a:endParaRPr>
          </a:p>
        </p:txBody>
      </p:sp>
      <p:grpSp>
        <p:nvGrpSpPr>
          <p:cNvPr id="17" name="Group 16">
            <a:extLst>
              <a:ext uri="{FF2B5EF4-FFF2-40B4-BE49-F238E27FC236}">
                <a16:creationId xmlns:a16="http://schemas.microsoft.com/office/drawing/2014/main" id="{799C2502-F08B-8A3B-7433-615F962BCE46}"/>
              </a:ext>
            </a:extLst>
          </p:cNvPr>
          <p:cNvGrpSpPr/>
          <p:nvPr/>
        </p:nvGrpSpPr>
        <p:grpSpPr>
          <a:xfrm>
            <a:off x="647700" y="2495550"/>
            <a:ext cx="11134725" cy="2403574"/>
            <a:chOff x="657225" y="2581275"/>
            <a:chExt cx="11134725" cy="2403574"/>
          </a:xfrm>
        </p:grpSpPr>
        <p:sp>
          <p:nvSpPr>
            <p:cNvPr id="7" name="TextBox 6">
              <a:extLst>
                <a:ext uri="{FF2B5EF4-FFF2-40B4-BE49-F238E27FC236}">
                  <a16:creationId xmlns:a16="http://schemas.microsoft.com/office/drawing/2014/main" id="{9742C908-2D34-F88E-0CBA-A10F49E92163}"/>
                </a:ext>
              </a:extLst>
            </p:cNvPr>
            <p:cNvSpPr txBox="1"/>
            <p:nvPr/>
          </p:nvSpPr>
          <p:spPr>
            <a:xfrm>
              <a:off x="657225" y="2676525"/>
              <a:ext cx="5124450" cy="2308324"/>
            </a:xfrm>
            <a:prstGeom prst="rect">
              <a:avLst/>
            </a:prstGeom>
            <a:noFill/>
          </p:spPr>
          <p:txBody>
            <a:bodyPr wrap="square" rtlCol="0">
              <a:spAutoFit/>
            </a:bodyPr>
            <a:lstStyle/>
            <a:p>
              <a:pPr marL="742950" indent="-742950" algn="just">
                <a:buAutoNum type="alphaLcParenR"/>
              </a:pP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4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thuộc</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lớp</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triệu</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pPr algn="just"/>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0 ở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hàng</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chục</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nghìn</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p:txBody>
        </p:sp>
        <p:sp>
          <p:nvSpPr>
            <p:cNvPr id="10" name="TextBox 9">
              <a:extLst>
                <a:ext uri="{FF2B5EF4-FFF2-40B4-BE49-F238E27FC236}">
                  <a16:creationId xmlns:a16="http://schemas.microsoft.com/office/drawing/2014/main" id="{80061ADF-9E84-C722-6646-B33CF2F5C65C}"/>
                </a:ext>
              </a:extLst>
            </p:cNvPr>
            <p:cNvSpPr txBox="1"/>
            <p:nvPr/>
          </p:nvSpPr>
          <p:spPr>
            <a:xfrm>
              <a:off x="6667500" y="2581275"/>
              <a:ext cx="5124450" cy="2308324"/>
            </a:xfrm>
            <a:prstGeom prst="rect">
              <a:avLst/>
            </a:prstGeom>
            <a:noFill/>
          </p:spPr>
          <p:txBody>
            <a:bodyPr wrap="square" rtlCol="0">
              <a:spAutoFit/>
            </a:bodyPr>
            <a:lstStyle/>
            <a:p>
              <a:pPr algn="just"/>
              <a:r>
                <a:rPr lang="vi-VN"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 Chữ số 9 thuộc lớp đơn vị. </a:t>
              </a:r>
            </a:p>
            <a:p>
              <a:pPr algn="just"/>
              <a:r>
                <a:rPr lang="vi-VN"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 Chữ số 3 thuộc lớp nghìn. </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 name="Rectangle: Rounded Corners 11">
              <a:extLst>
                <a:ext uri="{FF2B5EF4-FFF2-40B4-BE49-F238E27FC236}">
                  <a16:creationId xmlns:a16="http://schemas.microsoft.com/office/drawing/2014/main" id="{563EBAA6-25FE-8420-E963-749B7A606480}"/>
                </a:ext>
              </a:extLst>
            </p:cNvPr>
            <p:cNvSpPr/>
            <p:nvPr/>
          </p:nvSpPr>
          <p:spPr>
            <a:xfrm>
              <a:off x="2543175" y="333375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3" name="Rectangle: Rounded Corners 12">
              <a:extLst>
                <a:ext uri="{FF2B5EF4-FFF2-40B4-BE49-F238E27FC236}">
                  <a16:creationId xmlns:a16="http://schemas.microsoft.com/office/drawing/2014/main" id="{90A9D0F6-1D15-963F-E640-F43BED9E182D}"/>
                </a:ext>
              </a:extLst>
            </p:cNvPr>
            <p:cNvSpPr/>
            <p:nvPr/>
          </p:nvSpPr>
          <p:spPr>
            <a:xfrm>
              <a:off x="3105150" y="447675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4" name="Rectangle: Rounded Corners 13">
              <a:extLst>
                <a:ext uri="{FF2B5EF4-FFF2-40B4-BE49-F238E27FC236}">
                  <a16:creationId xmlns:a16="http://schemas.microsoft.com/office/drawing/2014/main" id="{1CB952B4-EE2E-A790-8C5B-3DDCE2EFE817}"/>
                </a:ext>
              </a:extLst>
            </p:cNvPr>
            <p:cNvSpPr/>
            <p:nvPr/>
          </p:nvSpPr>
          <p:spPr>
            <a:xfrm>
              <a:off x="8229600" y="3248025"/>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6" name="Rectangle: Rounded Corners 15">
              <a:extLst>
                <a:ext uri="{FF2B5EF4-FFF2-40B4-BE49-F238E27FC236}">
                  <a16:creationId xmlns:a16="http://schemas.microsoft.com/office/drawing/2014/main" id="{CB1FF4EB-FA88-7E41-F7FD-AE65FA869DE3}"/>
                </a:ext>
              </a:extLst>
            </p:cNvPr>
            <p:cNvSpPr/>
            <p:nvPr/>
          </p:nvSpPr>
          <p:spPr>
            <a:xfrm>
              <a:off x="8039100" y="438150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
        <p:nvSpPr>
          <p:cNvPr id="18" name="Rectangle: Rounded Corners 17">
            <a:extLst>
              <a:ext uri="{FF2B5EF4-FFF2-40B4-BE49-F238E27FC236}">
                <a16:creationId xmlns:a16="http://schemas.microsoft.com/office/drawing/2014/main" id="{F08D942A-F41A-664D-D75F-99AFABB712E7}"/>
              </a:ext>
            </a:extLst>
          </p:cNvPr>
          <p:cNvSpPr/>
          <p:nvPr/>
        </p:nvSpPr>
        <p:spPr>
          <a:xfrm>
            <a:off x="2533651" y="320992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19" name="Rectangle: Rounded Corners 18">
            <a:extLst>
              <a:ext uri="{FF2B5EF4-FFF2-40B4-BE49-F238E27FC236}">
                <a16:creationId xmlns:a16="http://schemas.microsoft.com/office/drawing/2014/main" id="{0EAB2F3B-1D31-C493-06BE-5B9F83D632E3}"/>
              </a:ext>
            </a:extLst>
          </p:cNvPr>
          <p:cNvSpPr/>
          <p:nvPr/>
        </p:nvSpPr>
        <p:spPr>
          <a:xfrm>
            <a:off x="3067051" y="437197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
        <p:nvSpPr>
          <p:cNvPr id="20" name="Rectangle: Rounded Corners 19">
            <a:extLst>
              <a:ext uri="{FF2B5EF4-FFF2-40B4-BE49-F238E27FC236}">
                <a16:creationId xmlns:a16="http://schemas.microsoft.com/office/drawing/2014/main" id="{CDB23415-058C-7646-0052-6054792B425F}"/>
              </a:ext>
            </a:extLst>
          </p:cNvPr>
          <p:cNvSpPr/>
          <p:nvPr/>
        </p:nvSpPr>
        <p:spPr>
          <a:xfrm>
            <a:off x="8229601" y="3105151"/>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21" name="Rectangle: Rounded Corners 20">
            <a:extLst>
              <a:ext uri="{FF2B5EF4-FFF2-40B4-BE49-F238E27FC236}">
                <a16:creationId xmlns:a16="http://schemas.microsoft.com/office/drawing/2014/main" id="{AB74ADEC-A147-BB40-D596-FEFC2A684F13}"/>
              </a:ext>
            </a:extLst>
          </p:cNvPr>
          <p:cNvSpPr/>
          <p:nvPr/>
        </p:nvSpPr>
        <p:spPr>
          <a:xfrm>
            <a:off x="8029576" y="425767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Tree>
    <p:extLst>
      <p:ext uri="{BB962C8B-B14F-4D97-AF65-F5344CB8AC3E}">
        <p14:creationId xmlns:p14="http://schemas.microsoft.com/office/powerpoint/2010/main" val="1194356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61925"/>
            <a:ext cx="11668125" cy="6619875"/>
          </a:xfrm>
          <a:custGeom>
            <a:avLst/>
            <a:gdLst>
              <a:gd name="connsiteX0" fmla="*/ 0 w 11668125"/>
              <a:gd name="connsiteY0" fmla="*/ 1103335 h 6619875"/>
              <a:gd name="connsiteX1" fmla="*/ 1103335 w 11668125"/>
              <a:gd name="connsiteY1" fmla="*/ 0 h 6619875"/>
              <a:gd name="connsiteX2" fmla="*/ 10564790 w 11668125"/>
              <a:gd name="connsiteY2" fmla="*/ 0 h 6619875"/>
              <a:gd name="connsiteX3" fmla="*/ 11668125 w 11668125"/>
              <a:gd name="connsiteY3" fmla="*/ 1103335 h 6619875"/>
              <a:gd name="connsiteX4" fmla="*/ 11668125 w 11668125"/>
              <a:gd name="connsiteY4" fmla="*/ 5516540 h 6619875"/>
              <a:gd name="connsiteX5" fmla="*/ 10564790 w 11668125"/>
              <a:gd name="connsiteY5" fmla="*/ 6619875 h 6619875"/>
              <a:gd name="connsiteX6" fmla="*/ 1103335 w 11668125"/>
              <a:gd name="connsiteY6" fmla="*/ 6619875 h 6619875"/>
              <a:gd name="connsiteX7" fmla="*/ 0 w 11668125"/>
              <a:gd name="connsiteY7" fmla="*/ 5516540 h 6619875"/>
              <a:gd name="connsiteX8" fmla="*/ 0 w 11668125"/>
              <a:gd name="connsiteY8" fmla="*/ 1103335 h 66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8125" h="6619875" fill="none" extrusionOk="0">
                <a:moveTo>
                  <a:pt x="0" y="1103335"/>
                </a:moveTo>
                <a:cubicBezTo>
                  <a:pt x="-35135" y="496165"/>
                  <a:pt x="492141" y="10445"/>
                  <a:pt x="1103335" y="0"/>
                </a:cubicBezTo>
                <a:cubicBezTo>
                  <a:pt x="5004020" y="77600"/>
                  <a:pt x="6448256" y="-27269"/>
                  <a:pt x="10564790" y="0"/>
                </a:cubicBezTo>
                <a:cubicBezTo>
                  <a:pt x="11210430" y="-47866"/>
                  <a:pt x="11709112" y="506046"/>
                  <a:pt x="11668125" y="1103335"/>
                </a:cubicBezTo>
                <a:cubicBezTo>
                  <a:pt x="11777125" y="2287060"/>
                  <a:pt x="11589916" y="4910904"/>
                  <a:pt x="11668125" y="5516540"/>
                </a:cubicBezTo>
                <a:cubicBezTo>
                  <a:pt x="11561313" y="6084111"/>
                  <a:pt x="11068277" y="6666565"/>
                  <a:pt x="10564790" y="6619875"/>
                </a:cubicBezTo>
                <a:cubicBezTo>
                  <a:pt x="8125933" y="6669052"/>
                  <a:pt x="4129961" y="6497173"/>
                  <a:pt x="1103335" y="6619875"/>
                </a:cubicBezTo>
                <a:cubicBezTo>
                  <a:pt x="492173" y="6633754"/>
                  <a:pt x="-24406" y="6146909"/>
                  <a:pt x="0" y="5516540"/>
                </a:cubicBezTo>
                <a:cubicBezTo>
                  <a:pt x="47022" y="4005358"/>
                  <a:pt x="104569" y="3044998"/>
                  <a:pt x="0" y="1103335"/>
                </a:cubicBezTo>
                <a:close/>
              </a:path>
              <a:path w="11668125" h="6619875" stroke="0" extrusionOk="0">
                <a:moveTo>
                  <a:pt x="0" y="1103335"/>
                </a:moveTo>
                <a:cubicBezTo>
                  <a:pt x="16507" y="492093"/>
                  <a:pt x="594538" y="-6710"/>
                  <a:pt x="1103335" y="0"/>
                </a:cubicBezTo>
                <a:cubicBezTo>
                  <a:pt x="4092527" y="-129276"/>
                  <a:pt x="6879828" y="-77778"/>
                  <a:pt x="10564790" y="0"/>
                </a:cubicBezTo>
                <a:cubicBezTo>
                  <a:pt x="11167509" y="-21157"/>
                  <a:pt x="11660422" y="538396"/>
                  <a:pt x="11668125" y="1103335"/>
                </a:cubicBezTo>
                <a:cubicBezTo>
                  <a:pt x="11749724" y="2559387"/>
                  <a:pt x="11822425" y="3331734"/>
                  <a:pt x="11668125" y="5516540"/>
                </a:cubicBezTo>
                <a:cubicBezTo>
                  <a:pt x="11712158" y="6218756"/>
                  <a:pt x="11087819" y="6649214"/>
                  <a:pt x="10564790" y="6619875"/>
                </a:cubicBezTo>
                <a:cubicBezTo>
                  <a:pt x="8091517" y="6664095"/>
                  <a:pt x="4672179" y="6590493"/>
                  <a:pt x="1103335" y="6619875"/>
                </a:cubicBezTo>
                <a:cubicBezTo>
                  <a:pt x="482254" y="6574819"/>
                  <a:pt x="-26795" y="6119702"/>
                  <a:pt x="0" y="5516540"/>
                </a:cubicBezTo>
                <a:cubicBezTo>
                  <a:pt x="-159954" y="3466944"/>
                  <a:pt x="22140" y="2465672"/>
                  <a:pt x="0" y="110333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253202" y="162918"/>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962025" y="152400"/>
            <a:ext cx="15621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4">
            <a:extLst>
              <a:ext uri="{FF2B5EF4-FFF2-40B4-BE49-F238E27FC236}">
                <a16:creationId xmlns:a16="http://schemas.microsoft.com/office/drawing/2014/main" id="{D0C3CCB8-4729-4F50-663D-F43070A507EA}"/>
              </a:ext>
            </a:extLst>
          </p:cNvPr>
          <p:cNvGraphicFramePr>
            <a:graphicFrameLocks noGrp="1"/>
          </p:cNvGraphicFramePr>
          <p:nvPr>
            <p:extLst>
              <p:ext uri="{D42A27DB-BD31-4B8C-83A1-F6EECF244321}">
                <p14:modId xmlns:p14="http://schemas.microsoft.com/office/powerpoint/2010/main" val="2119044738"/>
              </p:ext>
            </p:extLst>
          </p:nvPr>
        </p:nvGraphicFramePr>
        <p:xfrm>
          <a:off x="495300" y="1000125"/>
          <a:ext cx="10868030" cy="5462905"/>
        </p:xfrm>
        <a:graphic>
          <a:graphicData uri="http://schemas.openxmlformats.org/drawingml/2006/table">
            <a:tbl>
              <a:tblPr firstRow="1" bandRow="1">
                <a:tableStyleId>{21E4AEA4-8DFA-4A89-87EB-49C32662AFE0}</a:tableStyleId>
              </a:tblPr>
              <a:tblGrid>
                <a:gridCol w="1781175">
                  <a:extLst>
                    <a:ext uri="{9D8B030D-6E8A-4147-A177-3AD203B41FA5}">
                      <a16:colId xmlns:a16="http://schemas.microsoft.com/office/drawing/2014/main" val="1623900287"/>
                    </a:ext>
                  </a:extLst>
                </a:gridCol>
                <a:gridCol w="1000125">
                  <a:extLst>
                    <a:ext uri="{9D8B030D-6E8A-4147-A177-3AD203B41FA5}">
                      <a16:colId xmlns:a16="http://schemas.microsoft.com/office/drawing/2014/main" val="3713167956"/>
                    </a:ext>
                  </a:extLst>
                </a:gridCol>
                <a:gridCol w="981075">
                  <a:extLst>
                    <a:ext uri="{9D8B030D-6E8A-4147-A177-3AD203B41FA5}">
                      <a16:colId xmlns:a16="http://schemas.microsoft.com/office/drawing/2014/main" val="491536867"/>
                    </a:ext>
                  </a:extLst>
                </a:gridCol>
                <a:gridCol w="933450">
                  <a:extLst>
                    <a:ext uri="{9D8B030D-6E8A-4147-A177-3AD203B41FA5}">
                      <a16:colId xmlns:a16="http://schemas.microsoft.com/office/drawing/2014/main" val="3423945921"/>
                    </a:ext>
                  </a:extLst>
                </a:gridCol>
                <a:gridCol w="952500">
                  <a:extLst>
                    <a:ext uri="{9D8B030D-6E8A-4147-A177-3AD203B41FA5}">
                      <a16:colId xmlns:a16="http://schemas.microsoft.com/office/drawing/2014/main" val="1330057806"/>
                    </a:ext>
                  </a:extLst>
                </a:gridCol>
                <a:gridCol w="1114425">
                  <a:extLst>
                    <a:ext uri="{9D8B030D-6E8A-4147-A177-3AD203B41FA5}">
                      <a16:colId xmlns:a16="http://schemas.microsoft.com/office/drawing/2014/main" val="1128912690"/>
                    </a:ext>
                  </a:extLst>
                </a:gridCol>
                <a:gridCol w="942975">
                  <a:extLst>
                    <a:ext uri="{9D8B030D-6E8A-4147-A177-3AD203B41FA5}">
                      <a16:colId xmlns:a16="http://schemas.microsoft.com/office/drawing/2014/main" val="104880964"/>
                    </a:ext>
                  </a:extLst>
                </a:gridCol>
                <a:gridCol w="988699">
                  <a:extLst>
                    <a:ext uri="{9D8B030D-6E8A-4147-A177-3AD203B41FA5}">
                      <a16:colId xmlns:a16="http://schemas.microsoft.com/office/drawing/2014/main" val="1231745690"/>
                    </a:ext>
                  </a:extLst>
                </a:gridCol>
                <a:gridCol w="1078226">
                  <a:extLst>
                    <a:ext uri="{9D8B030D-6E8A-4147-A177-3AD203B41FA5}">
                      <a16:colId xmlns:a16="http://schemas.microsoft.com/office/drawing/2014/main" val="1674997276"/>
                    </a:ext>
                  </a:extLst>
                </a:gridCol>
                <a:gridCol w="1095380">
                  <a:extLst>
                    <a:ext uri="{9D8B030D-6E8A-4147-A177-3AD203B41FA5}">
                      <a16:colId xmlns:a16="http://schemas.microsoft.com/office/drawing/2014/main" val="3776148022"/>
                    </a:ext>
                  </a:extLst>
                </a:gridCol>
              </a:tblGrid>
              <a:tr h="561975">
                <a:tc rowSpan="2">
                  <a:txBody>
                    <a:bodyPr/>
                    <a:lstStyle/>
                    <a:p>
                      <a:pPr algn="ct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Số3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triệu</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nghìn</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vị</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17112938"/>
                  </a:ext>
                </a:extLst>
              </a:tr>
              <a:tr h="911225">
                <a:tc vMerge="1">
                  <a:txBody>
                    <a:bodyPr/>
                    <a:lstStyle/>
                    <a:p>
                      <a:endParaRPr lang="en-US" dirty="0"/>
                    </a:p>
                  </a:txBody>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đơn</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vị</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55957683"/>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4538618"/>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1 999 371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690944"/>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28 111 031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7660776"/>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7602439"/>
                  </a:ext>
                </a:extLst>
              </a:tr>
            </a:tbl>
          </a:graphicData>
        </a:graphic>
      </p:graphicFrame>
      <p:sp>
        <p:nvSpPr>
          <p:cNvPr id="15" name="Rectangle: Rounded Corners 14">
            <a:extLst>
              <a:ext uri="{FF2B5EF4-FFF2-40B4-BE49-F238E27FC236}">
                <a16:creationId xmlns:a16="http://schemas.microsoft.com/office/drawing/2014/main" id="{575B1154-AE4E-1DD8-D699-071CDC90D16C}"/>
              </a:ext>
            </a:extLst>
          </p:cNvPr>
          <p:cNvSpPr/>
          <p:nvPr/>
        </p:nvSpPr>
        <p:spPr>
          <a:xfrm>
            <a:off x="4400550" y="373380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2" name="Rectangle: Rounded Corners 21">
            <a:extLst>
              <a:ext uri="{FF2B5EF4-FFF2-40B4-BE49-F238E27FC236}">
                <a16:creationId xmlns:a16="http://schemas.microsoft.com/office/drawing/2014/main" id="{673EF552-9905-7557-5331-30FA3F956B83}"/>
              </a:ext>
            </a:extLst>
          </p:cNvPr>
          <p:cNvSpPr/>
          <p:nvPr/>
        </p:nvSpPr>
        <p:spPr>
          <a:xfrm>
            <a:off x="5324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3" name="Rectangle: Rounded Corners 22">
            <a:extLst>
              <a:ext uri="{FF2B5EF4-FFF2-40B4-BE49-F238E27FC236}">
                <a16:creationId xmlns:a16="http://schemas.microsoft.com/office/drawing/2014/main" id="{A4B53013-F41F-C7C6-D687-14B801E23FAB}"/>
              </a:ext>
            </a:extLst>
          </p:cNvPr>
          <p:cNvSpPr/>
          <p:nvPr/>
        </p:nvSpPr>
        <p:spPr>
          <a:xfrm>
            <a:off x="6267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4" name="Rectangle: Rounded Corners 23">
            <a:extLst>
              <a:ext uri="{FF2B5EF4-FFF2-40B4-BE49-F238E27FC236}">
                <a16:creationId xmlns:a16="http://schemas.microsoft.com/office/drawing/2014/main" id="{E898E7B9-CFE2-D7C4-2186-058ACEFF1973}"/>
              </a:ext>
            </a:extLst>
          </p:cNvPr>
          <p:cNvSpPr/>
          <p:nvPr/>
        </p:nvSpPr>
        <p:spPr>
          <a:xfrm>
            <a:off x="7372350"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5" name="Rectangle: Rounded Corners 24">
            <a:extLst>
              <a:ext uri="{FF2B5EF4-FFF2-40B4-BE49-F238E27FC236}">
                <a16:creationId xmlns:a16="http://schemas.microsoft.com/office/drawing/2014/main" id="{73F6838B-945A-9F70-3502-9F021E34435C}"/>
              </a:ext>
            </a:extLst>
          </p:cNvPr>
          <p:cNvSpPr/>
          <p:nvPr/>
        </p:nvSpPr>
        <p:spPr>
          <a:xfrm>
            <a:off x="8372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26" name="Rectangle: Rounded Corners 25">
            <a:extLst>
              <a:ext uri="{FF2B5EF4-FFF2-40B4-BE49-F238E27FC236}">
                <a16:creationId xmlns:a16="http://schemas.microsoft.com/office/drawing/2014/main" id="{E23CC826-B5C2-B5EC-B8C2-419D055F356B}"/>
              </a:ext>
            </a:extLst>
          </p:cNvPr>
          <p:cNvSpPr/>
          <p:nvPr/>
        </p:nvSpPr>
        <p:spPr>
          <a:xfrm>
            <a:off x="9344025"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7</a:t>
            </a:r>
          </a:p>
        </p:txBody>
      </p:sp>
      <p:sp>
        <p:nvSpPr>
          <p:cNvPr id="27" name="Rectangle: Rounded Corners 26">
            <a:extLst>
              <a:ext uri="{FF2B5EF4-FFF2-40B4-BE49-F238E27FC236}">
                <a16:creationId xmlns:a16="http://schemas.microsoft.com/office/drawing/2014/main" id="{D8785B8C-C557-0A7E-3055-95911D39F924}"/>
              </a:ext>
            </a:extLst>
          </p:cNvPr>
          <p:cNvSpPr/>
          <p:nvPr/>
        </p:nvSpPr>
        <p:spPr>
          <a:xfrm>
            <a:off x="10458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8" name="Rectangle: Rounded Corners 27">
            <a:extLst>
              <a:ext uri="{FF2B5EF4-FFF2-40B4-BE49-F238E27FC236}">
                <a16:creationId xmlns:a16="http://schemas.microsoft.com/office/drawing/2014/main" id="{763C6B62-A80D-0D7D-E55F-F13945E67F30}"/>
              </a:ext>
            </a:extLst>
          </p:cNvPr>
          <p:cNvSpPr/>
          <p:nvPr/>
        </p:nvSpPr>
        <p:spPr>
          <a:xfrm>
            <a:off x="34194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2</a:t>
            </a:r>
          </a:p>
        </p:txBody>
      </p:sp>
      <p:sp>
        <p:nvSpPr>
          <p:cNvPr id="29" name="Rectangle: Rounded Corners 28">
            <a:extLst>
              <a:ext uri="{FF2B5EF4-FFF2-40B4-BE49-F238E27FC236}">
                <a16:creationId xmlns:a16="http://schemas.microsoft.com/office/drawing/2014/main" id="{6489FFB5-2B13-D5E9-2214-1C37D8657AA7}"/>
              </a:ext>
            </a:extLst>
          </p:cNvPr>
          <p:cNvSpPr/>
          <p:nvPr/>
        </p:nvSpPr>
        <p:spPr>
          <a:xfrm>
            <a:off x="4410075" y="46767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8</a:t>
            </a:r>
          </a:p>
        </p:txBody>
      </p:sp>
      <p:sp>
        <p:nvSpPr>
          <p:cNvPr id="30" name="Rectangle: Rounded Corners 29">
            <a:extLst>
              <a:ext uri="{FF2B5EF4-FFF2-40B4-BE49-F238E27FC236}">
                <a16:creationId xmlns:a16="http://schemas.microsoft.com/office/drawing/2014/main" id="{E053AEB8-BA82-D9B5-8325-0EB50B501472}"/>
              </a:ext>
            </a:extLst>
          </p:cNvPr>
          <p:cNvSpPr/>
          <p:nvPr/>
        </p:nvSpPr>
        <p:spPr>
          <a:xfrm>
            <a:off x="5334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1" name="Rectangle: Rounded Corners 30">
            <a:extLst>
              <a:ext uri="{FF2B5EF4-FFF2-40B4-BE49-F238E27FC236}">
                <a16:creationId xmlns:a16="http://schemas.microsoft.com/office/drawing/2014/main" id="{24377947-9891-33D0-1C85-73ED864DAC02}"/>
              </a:ext>
            </a:extLst>
          </p:cNvPr>
          <p:cNvSpPr/>
          <p:nvPr/>
        </p:nvSpPr>
        <p:spPr>
          <a:xfrm>
            <a:off x="6276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2" name="Rectangle: Rounded Corners 31">
            <a:extLst>
              <a:ext uri="{FF2B5EF4-FFF2-40B4-BE49-F238E27FC236}">
                <a16:creationId xmlns:a16="http://schemas.microsoft.com/office/drawing/2014/main" id="{B2761BAE-AD6A-DFA2-8392-9BD0BDC494BC}"/>
              </a:ext>
            </a:extLst>
          </p:cNvPr>
          <p:cNvSpPr/>
          <p:nvPr/>
        </p:nvSpPr>
        <p:spPr>
          <a:xfrm>
            <a:off x="73818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3" name="Rectangle: Rounded Corners 32">
            <a:extLst>
              <a:ext uri="{FF2B5EF4-FFF2-40B4-BE49-F238E27FC236}">
                <a16:creationId xmlns:a16="http://schemas.microsoft.com/office/drawing/2014/main" id="{1DE87B66-2CE0-EB8B-D29A-35F4588B8B92}"/>
              </a:ext>
            </a:extLst>
          </p:cNvPr>
          <p:cNvSpPr/>
          <p:nvPr/>
        </p:nvSpPr>
        <p:spPr>
          <a:xfrm>
            <a:off x="8382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0</a:t>
            </a:r>
          </a:p>
        </p:txBody>
      </p:sp>
      <p:sp>
        <p:nvSpPr>
          <p:cNvPr id="34" name="Rectangle: Rounded Corners 33">
            <a:extLst>
              <a:ext uri="{FF2B5EF4-FFF2-40B4-BE49-F238E27FC236}">
                <a16:creationId xmlns:a16="http://schemas.microsoft.com/office/drawing/2014/main" id="{C7CE6B13-9EFC-11DD-8A98-775F287FDBE7}"/>
              </a:ext>
            </a:extLst>
          </p:cNvPr>
          <p:cNvSpPr/>
          <p:nvPr/>
        </p:nvSpPr>
        <p:spPr>
          <a:xfrm>
            <a:off x="9353550"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35" name="Rectangle: Rounded Corners 34">
            <a:extLst>
              <a:ext uri="{FF2B5EF4-FFF2-40B4-BE49-F238E27FC236}">
                <a16:creationId xmlns:a16="http://schemas.microsoft.com/office/drawing/2014/main" id="{FB0DF863-3C56-037B-8014-19BCEFBB9E46}"/>
              </a:ext>
            </a:extLst>
          </p:cNvPr>
          <p:cNvSpPr/>
          <p:nvPr/>
        </p:nvSpPr>
        <p:spPr>
          <a:xfrm>
            <a:off x="10467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6" name="Rectangle: Rounded Corners 35">
            <a:extLst>
              <a:ext uri="{FF2B5EF4-FFF2-40B4-BE49-F238E27FC236}">
                <a16:creationId xmlns:a16="http://schemas.microsoft.com/office/drawing/2014/main" id="{61A6FECD-E126-8601-851C-4F5100EFF445}"/>
              </a:ext>
            </a:extLst>
          </p:cNvPr>
          <p:cNvSpPr/>
          <p:nvPr/>
        </p:nvSpPr>
        <p:spPr>
          <a:xfrm>
            <a:off x="476250" y="5629275"/>
            <a:ext cx="1828800"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900" b="1" dirty="0">
                <a:solidFill>
                  <a:srgbClr val="FF0000"/>
                </a:solidFill>
                <a:latin typeface="Tahoma" panose="020B0604030504040204" pitchFamily="34" charset="0"/>
                <a:ea typeface="Tahoma" panose="020B0604030504040204" pitchFamily="34" charset="0"/>
                <a:cs typeface="Tahoma" panose="020B0604030504040204" pitchFamily="34" charset="0"/>
              </a:rPr>
              <a:t>714 000 106</a:t>
            </a:r>
          </a:p>
        </p:txBody>
      </p:sp>
    </p:spTree>
    <p:extLst>
      <p:ext uri="{BB962C8B-B14F-4D97-AF65-F5344CB8AC3E}">
        <p14:creationId xmlns:p14="http://schemas.microsoft.com/office/powerpoint/2010/main" val="2188201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down)">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396</Words>
  <Application>Microsoft Office PowerPoint</Application>
  <PresentationFormat>Widescreen</PresentationFormat>
  <Paragraphs>131</Paragraphs>
  <Slides>13</Slides>
  <Notes>0</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Arial</vt:lpstr>
      <vt:lpstr>Calibri</vt:lpstr>
      <vt:lpstr>Calibri Light</vt:lpstr>
      <vt:lpstr>Impact</vt:lpstr>
      <vt:lpstr>Tahoma</vt:lpstr>
      <vt:lpstr>Times New Roman</vt:lpstr>
      <vt:lpstr>UTM Azuki</vt:lpstr>
      <vt:lpstr>UTM Cookies</vt:lpstr>
      <vt:lpstr>1_Office Theme</vt:lpstr>
      <vt:lpstr>Custom Design</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22</cp:revision>
  <dcterms:created xsi:type="dcterms:W3CDTF">2023-07-20T12:40:07Z</dcterms:created>
  <dcterms:modified xsi:type="dcterms:W3CDTF">2025-01-11T15:08:20Z</dcterms:modified>
</cp:coreProperties>
</file>