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4"/>
  </p:notesMasterIdLst>
  <p:sldIdLst>
    <p:sldId id="256" r:id="rId5"/>
    <p:sldId id="304" r:id="rId6"/>
    <p:sldId id="2007577215" r:id="rId7"/>
    <p:sldId id="273" r:id="rId8"/>
    <p:sldId id="274" r:id="rId9"/>
    <p:sldId id="275" r:id="rId10"/>
    <p:sldId id="276" r:id="rId11"/>
    <p:sldId id="277" r:id="rId12"/>
    <p:sldId id="2007577216" r:id="rId13"/>
    <p:sldId id="2007577217" r:id="rId14"/>
    <p:sldId id="325" r:id="rId15"/>
    <p:sldId id="2007577225" r:id="rId16"/>
    <p:sldId id="2007577218" r:id="rId17"/>
    <p:sldId id="2007577219" r:id="rId18"/>
    <p:sldId id="2007577220" r:id="rId19"/>
    <p:sldId id="2007577221" r:id="rId20"/>
    <p:sldId id="2007577222" r:id="rId21"/>
    <p:sldId id="2007577223" r:id="rId22"/>
    <p:sldId id="2007577224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68" d="100"/>
          <a:sy n="68" d="100"/>
        </p:scale>
        <p:origin x="738" y="48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4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83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52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790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80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55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81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79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78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12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69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53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44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11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76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5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5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08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6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16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0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19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F89C67B-A10F-5A0D-8FCC-6B25A7D814A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3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.wav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51D23-F93E-A54A-1BD3-BCB0B8AC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E4274-E5BD-C1E5-41CA-234A3426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74741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AB406-714F-5EBC-D5F9-0C0773FCF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8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1FE3E-6C8B-B0EB-7F8B-42BD6611A319}"/>
              </a:ext>
            </a:extLst>
          </p:cNvPr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68677-2029-1873-59D0-EF203A77405A}"/>
              </a:ext>
            </a:extLst>
          </p:cNvPr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9550F-FD4A-5D64-C5D0-7CE26799CBFF}"/>
              </a:ext>
            </a:extLst>
          </p:cNvPr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3EFA-0B96-F64E-5C02-42EF9090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7620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Mỗi lớp gồm có mấy hàng?</a:t>
            </a: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hai hàng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ba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bốn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0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Lớp đơn vị gồm có những hàng nào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?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đơn vị.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trăm,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1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có những hàng nào?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chục nghìn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nghìn.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trăm nghìn,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hàng chục nghìn và hàng nghìn.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nghìn 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6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3200401" y="843757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2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8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chục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208030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333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94488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334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13344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92221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2895600" y="835026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của số 241596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nào 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1, 5 và 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2, 4 và 1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5, 9 và 6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43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436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5</a:t>
            </a:r>
          </a:p>
        </p:txBody>
      </p:sp>
      <p:sp>
        <p:nvSpPr>
          <p:cNvPr id="1436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4270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26710-CD3F-F516-6149-E9A22FDEF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9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472</Words>
  <Application>Microsoft Office PowerPoint</Application>
  <PresentationFormat>Widescreen</PresentationFormat>
  <Paragraphs>148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Kavoon</vt:lpstr>
      <vt:lpstr>Tahoma</vt:lpstr>
      <vt:lpstr>Times New Roman</vt:lpstr>
      <vt:lpstr>VNI-Times</vt:lpstr>
      <vt:lpstr>字魂20号-石头体</vt:lpstr>
      <vt:lpstr>自定义设计方案</vt:lpstr>
      <vt:lpstr>Chủ đề của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Thảo</dc:creator>
  <cp:keywords>VIETBAO</cp:keywords>
  <cp:lastModifiedBy>DUC DUNG</cp:lastModifiedBy>
  <cp:revision>44</cp:revision>
  <dcterms:created xsi:type="dcterms:W3CDTF">2022-02-06T07:09:59Z</dcterms:created>
  <dcterms:modified xsi:type="dcterms:W3CDTF">2025-01-11T15:07:07Z</dcterms:modified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