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5"/>
  </p:notesMasterIdLst>
  <p:sldIdLst>
    <p:sldId id="257" r:id="rId4"/>
    <p:sldId id="260" r:id="rId5"/>
    <p:sldId id="290" r:id="rId6"/>
    <p:sldId id="291" r:id="rId7"/>
    <p:sldId id="293" r:id="rId8"/>
    <p:sldId id="301" r:id="rId9"/>
    <p:sldId id="288" r:id="rId10"/>
    <p:sldId id="286" r:id="rId11"/>
    <p:sldId id="302" r:id="rId12"/>
    <p:sldId id="266" r:id="rId13"/>
    <p:sldId id="306" r:id="rId14"/>
    <p:sldId id="372" r:id="rId15"/>
    <p:sldId id="353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win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3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6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30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9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40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50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2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6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9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0" y="-22426"/>
            <a:ext cx="12192000" cy="68804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753979" y="717884"/>
            <a:ext cx="10684043" cy="54222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799699" y="914400"/>
            <a:ext cx="94969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1764792" y="1021080"/>
            <a:ext cx="948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1892808" y="5931408"/>
            <a:ext cx="8358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932688" y="6038088"/>
            <a:ext cx="10316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632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32464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49045" y="1293796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506185" y="3597165"/>
            <a:ext cx="673089" cy="23875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947565" y="4322581"/>
            <a:ext cx="512385" cy="18175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183428" y="4371567"/>
            <a:ext cx="876172" cy="18708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6DF2D2-4772-4F12-90BC-235B01841B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72488" y="575913"/>
            <a:ext cx="1206500" cy="1206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4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04826"/>
            <a:ext cx="10758792" cy="60293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141B56F-16E9-824C-FE2C-1371DD0710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0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C69D-704E-4A77-9445-E37B87BB6B50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2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18.jpeg"/><Relationship Id="rId15" Type="http://schemas.openxmlformats.org/officeDocument/2006/relationships/slide" Target="slide6.xml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slide" Target="slide3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4572000" y="1269508"/>
            <a:ext cx="3200400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an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10 – </a:t>
            </a:r>
            <a:r>
              <a:rPr kumimoji="0" lang="en-US" altLang="zh-Han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Tiết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</a:t>
            </a:r>
            <a:endParaRPr kumimoji="0" lang="en-US" altLang="zh-Han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F7D69-2AB6-9176-D989-19C5AB46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31" y="0"/>
            <a:ext cx="248128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6A3F5-8436-E684-0048-9569D6DC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49" y="1988486"/>
            <a:ext cx="6790371" cy="20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71EFF9-5B4D-8185-FB3D-B3080509C97C}"/>
              </a:ext>
            </a:extLst>
          </p:cNvPr>
          <p:cNvGrpSpPr/>
          <p:nvPr/>
        </p:nvGrpSpPr>
        <p:grpSpPr>
          <a:xfrm>
            <a:off x="770027" y="1847315"/>
            <a:ext cx="9843177" cy="1128431"/>
            <a:chOff x="770027" y="1847315"/>
            <a:chExt cx="9843177" cy="11284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3A9818-E644-B783-3449-DCC3F8F157BD}"/>
                </a:ext>
              </a:extLst>
            </p:cNvPr>
            <p:cNvGrpSpPr/>
            <p:nvPr/>
          </p:nvGrpSpPr>
          <p:grpSpPr>
            <a:xfrm>
              <a:off x="1551398" y="2014484"/>
              <a:ext cx="9061806" cy="316251"/>
              <a:chOff x="1551398" y="2014484"/>
              <a:chExt cx="9061806" cy="316251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0765296-C498-B773-D435-AABC85AE8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71C4B4A-B2EE-9455-6BE9-66B08CD5D0C6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3C721C-F1F1-2AAE-C5E5-6A3B4C61FED2}"/>
                  </a:ext>
                </a:extLst>
              </p:cNvPr>
              <p:cNvCxnSpPr/>
              <p:nvPr/>
            </p:nvCxnSpPr>
            <p:spPr>
              <a:xfrm>
                <a:off x="3718711" y="205333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35B9F95-A38D-B17D-7E81-6AD86D53B69D}"/>
                  </a:ext>
                </a:extLst>
              </p:cNvPr>
              <p:cNvCxnSpPr/>
              <p:nvPr/>
            </p:nvCxnSpPr>
            <p:spPr>
              <a:xfrm>
                <a:off x="5128518" y="20525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E3A71-2327-DBF8-AAFD-C95A75AD7151}"/>
                  </a:ext>
                </a:extLst>
              </p:cNvPr>
              <p:cNvCxnSpPr/>
              <p:nvPr/>
            </p:nvCxnSpPr>
            <p:spPr>
              <a:xfrm>
                <a:off x="6486205" y="20430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2F35125-1212-5161-3F77-4672A04F015A}"/>
                  </a:ext>
                </a:extLst>
              </p:cNvPr>
              <p:cNvCxnSpPr/>
              <p:nvPr/>
            </p:nvCxnSpPr>
            <p:spPr>
              <a:xfrm>
                <a:off x="78482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4928BC-1962-ED1E-C14E-F2ABEDFC4702}"/>
                  </a:ext>
                </a:extLst>
              </p:cNvPr>
              <p:cNvCxnSpPr/>
              <p:nvPr/>
            </p:nvCxnSpPr>
            <p:spPr>
              <a:xfrm>
                <a:off x="9343705" y="20144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6DF16-532F-4417-9A7D-25493C74C9AD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F224A-0892-E889-20D1-025F052DAFBE}"/>
                </a:ext>
              </a:extLst>
            </p:cNvPr>
            <p:cNvSpPr txBox="1"/>
            <p:nvPr/>
          </p:nvSpPr>
          <p:spPr>
            <a:xfrm>
              <a:off x="3098833" y="2452526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B16FBE-4646-C861-B27A-EC8DF91C7E21}"/>
                </a:ext>
              </a:extLst>
            </p:cNvPr>
            <p:cNvSpPr txBox="1"/>
            <p:nvPr/>
          </p:nvSpPr>
          <p:spPr>
            <a:xfrm>
              <a:off x="7297968" y="2435723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500 000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F4DC0B-7060-EFCD-6EBA-5FAA76C7305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B14874-0023-E25D-AE00-F84D65EA61BB}"/>
                </a:ext>
              </a:extLst>
            </p:cNvPr>
            <p:cNvSpPr/>
            <p:nvPr/>
          </p:nvSpPr>
          <p:spPr>
            <a:xfrm>
              <a:off x="4743450" y="23907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641F358-C0E9-2F7A-D67B-20ED785F8D87}"/>
                </a:ext>
              </a:extLst>
            </p:cNvPr>
            <p:cNvSpPr/>
            <p:nvPr/>
          </p:nvSpPr>
          <p:spPr>
            <a:xfrm>
              <a:off x="6143625" y="240982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CF2845-752D-0218-8564-1768249347ED}"/>
                </a:ext>
              </a:extLst>
            </p:cNvPr>
            <p:cNvSpPr/>
            <p:nvPr/>
          </p:nvSpPr>
          <p:spPr>
            <a:xfrm>
              <a:off x="8924925" y="241935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D6B28A-F74B-E375-2D50-82DAA6AE5286}"/>
              </a:ext>
            </a:extLst>
          </p:cNvPr>
          <p:cNvGrpSpPr/>
          <p:nvPr/>
        </p:nvGrpSpPr>
        <p:grpSpPr>
          <a:xfrm>
            <a:off x="741452" y="3752315"/>
            <a:ext cx="10198705" cy="1121153"/>
            <a:chOff x="770027" y="1847315"/>
            <a:chExt cx="10198705" cy="11211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B8C89E-42EF-278A-6C95-BC3600F2C85A}"/>
                </a:ext>
              </a:extLst>
            </p:cNvPr>
            <p:cNvGrpSpPr/>
            <p:nvPr/>
          </p:nvGrpSpPr>
          <p:grpSpPr>
            <a:xfrm>
              <a:off x="1551398" y="2004959"/>
              <a:ext cx="9061806" cy="334552"/>
              <a:chOff x="1551398" y="2004959"/>
              <a:chExt cx="9061806" cy="3345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1CF8F51-732F-007E-F027-4A24279C5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FC0D9D5-E796-CC11-5D39-2F71BBAB213C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1BB869-40F9-FB3B-A761-245568EA361A}"/>
                  </a:ext>
                </a:extLst>
              </p:cNvPr>
              <p:cNvCxnSpPr/>
              <p:nvPr/>
            </p:nvCxnSpPr>
            <p:spPr>
              <a:xfrm>
                <a:off x="4014093" y="20621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42421B-44D2-F428-2ECE-CE55FB9AD1D8}"/>
                  </a:ext>
                </a:extLst>
              </p:cNvPr>
              <p:cNvCxnSpPr/>
              <p:nvPr/>
            </p:nvCxnSpPr>
            <p:spPr>
              <a:xfrm>
                <a:off x="5809930" y="203353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93616E8-242D-A546-0761-E2263EA4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96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479CD8-CB79-CD75-D7A7-B7FAC56D4BDA}"/>
                  </a:ext>
                </a:extLst>
              </p:cNvPr>
              <p:cNvCxnSpPr/>
              <p:nvPr/>
            </p:nvCxnSpPr>
            <p:spPr>
              <a:xfrm>
                <a:off x="9391330" y="20049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024C02-E880-0DDC-A9E0-160F6B5C721A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82C7D4-E123-4FF3-8187-F6A35331F01B}"/>
                </a:ext>
              </a:extLst>
            </p:cNvPr>
            <p:cNvSpPr txBox="1"/>
            <p:nvPr/>
          </p:nvSpPr>
          <p:spPr>
            <a:xfrm>
              <a:off x="5013358" y="2423951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800 000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D004C7-8DAF-16E5-E360-97118E7C36D2}"/>
                </a:ext>
              </a:extLst>
            </p:cNvPr>
            <p:cNvSpPr txBox="1"/>
            <p:nvPr/>
          </p:nvSpPr>
          <p:spPr>
            <a:xfrm>
              <a:off x="8698143" y="2445248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A7CC4D-B310-52AE-BAB3-4E8D4B439D4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72E4F59-ABC5-7333-3C94-D5D16D006610}"/>
                </a:ext>
              </a:extLst>
            </p:cNvPr>
            <p:cNvSpPr/>
            <p:nvPr/>
          </p:nvSpPr>
          <p:spPr>
            <a:xfrm>
              <a:off x="3619500" y="247650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8F38D1-0B10-50E3-98FD-328963A79787}"/>
                </a:ext>
              </a:extLst>
            </p:cNvPr>
            <p:cNvSpPr/>
            <p:nvPr/>
          </p:nvSpPr>
          <p:spPr>
            <a:xfrm>
              <a:off x="7305675" y="24288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0005F5B-EB1E-C4E8-F672-8F8FAEEC8CC0}"/>
              </a:ext>
            </a:extLst>
          </p:cNvPr>
          <p:cNvSpPr/>
          <p:nvPr/>
        </p:nvSpPr>
        <p:spPr>
          <a:xfrm rot="5400000">
            <a:off x="2927144" y="2117519"/>
            <a:ext cx="194086" cy="1914525"/>
          </a:xfrm>
          <a:prstGeom prst="rightBrace">
            <a:avLst>
              <a:gd name="adj1" fmla="val 40759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E0794B-68E3-8C18-258F-60B915042849}"/>
              </a:ext>
            </a:extLst>
          </p:cNvPr>
          <p:cNvSpPr txBox="1"/>
          <p:nvPr/>
        </p:nvSpPr>
        <p:spPr>
          <a:xfrm>
            <a:off x="2283130" y="3140479"/>
            <a:ext cx="16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C060954-F35A-7050-8C42-125F6DBEA421}"/>
              </a:ext>
            </a:extLst>
          </p:cNvPr>
          <p:cNvSpPr/>
          <p:nvPr/>
        </p:nvSpPr>
        <p:spPr>
          <a:xfrm>
            <a:off x="4619625" y="239077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1E3A4CB-99BA-0624-DDB9-4D4424DAF241}"/>
              </a:ext>
            </a:extLst>
          </p:cNvPr>
          <p:cNvSpPr/>
          <p:nvPr/>
        </p:nvSpPr>
        <p:spPr>
          <a:xfrm>
            <a:off x="5934075" y="240982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B8D8AA6-0780-029D-CA4E-5933FEE68093}"/>
              </a:ext>
            </a:extLst>
          </p:cNvPr>
          <p:cNvSpPr/>
          <p:nvPr/>
        </p:nvSpPr>
        <p:spPr>
          <a:xfrm>
            <a:off x="8915400" y="2400300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42618B-D273-27B2-1B57-9F6855182016}"/>
              </a:ext>
            </a:extLst>
          </p:cNvPr>
          <p:cNvSpPr/>
          <p:nvPr/>
        </p:nvSpPr>
        <p:spPr>
          <a:xfrm>
            <a:off x="3248025" y="4343400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700 000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83BAE5-80BD-1BF7-423D-790ACB309355}"/>
              </a:ext>
            </a:extLst>
          </p:cNvPr>
          <p:cNvSpPr/>
          <p:nvPr/>
        </p:nvSpPr>
        <p:spPr>
          <a:xfrm>
            <a:off x="6886575" y="4286250"/>
            <a:ext cx="14097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38306A-5C60-C5FA-9BD4-7833010F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4" y="2334819"/>
            <a:ext cx="9891715" cy="23038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B05D83-81E0-D629-44AE-E182F50C5639}"/>
              </a:ext>
            </a:extLst>
          </p:cNvPr>
          <p:cNvSpPr/>
          <p:nvPr/>
        </p:nvSpPr>
        <p:spPr>
          <a:xfrm>
            <a:off x="742950" y="2543175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603 409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C15D5-75EB-D95C-616C-F7116F8FFBF0}"/>
              </a:ext>
            </a:extLst>
          </p:cNvPr>
          <p:cNvSpPr/>
          <p:nvPr/>
        </p:nvSpPr>
        <p:spPr>
          <a:xfrm>
            <a:off x="485776" y="3171825"/>
            <a:ext cx="15621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25AF5D-C28F-9238-9E1A-1461575A7B9B}"/>
              </a:ext>
            </a:extLst>
          </p:cNvPr>
          <p:cNvSpPr/>
          <p:nvPr/>
        </p:nvSpPr>
        <p:spPr>
          <a:xfrm>
            <a:off x="657225" y="3886200"/>
            <a:ext cx="1400176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2465114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20A02-AA4D-7591-1F73-14359C5C1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35" y="1895603"/>
            <a:ext cx="831566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448764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4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0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6" y="1330717"/>
            <a:ext cx="2292218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8" y="3914455"/>
            <a:ext cx="2345810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6" y="3789207"/>
            <a:ext cx="2130282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69" y="1150543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7" y="4376791"/>
            <a:ext cx="791110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68A58-956C-E448-10DE-685966C9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66" y="1821083"/>
            <a:ext cx="541371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49" y="3885773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2" y="3854950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5CBD69-5054-16ED-874D-E00E6A52F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903" y="476250"/>
            <a:ext cx="5115984" cy="3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>
            <a:extLst>
              <a:ext uri="{FF2B5EF4-FFF2-40B4-BE49-F238E27FC236}">
                <a16:creationId xmlns:a16="http://schemas.microsoft.com/office/drawing/2014/main" id="{4F28A677-E8C9-CFC7-4BF5-C3A9FA542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132AE-A672-8F98-C4CC-CBE3B431F138}"/>
              </a:ext>
            </a:extLst>
          </p:cNvPr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9233BFC-95B6-837E-C549-C1E992486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8" name="Picture 7" descr="sao.png">
            <a:hlinkClick r:id="rId5" action="ppaction://hlinksldjump"/>
            <a:extLst>
              <a:ext uri="{FF2B5EF4-FFF2-40B4-BE49-F238E27FC236}">
                <a16:creationId xmlns:a16="http://schemas.microsoft.com/office/drawing/2014/main" id="{BD01179D-075C-7F71-B71A-F457FBE1A1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9EE2A9-9912-FA95-BD42-AF6F00B84F0A}"/>
              </a:ext>
            </a:extLst>
          </p:cNvPr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1727C-B010-33C4-49E3-83727D8E6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637" y="395287"/>
            <a:ext cx="5057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74989-92F1-D010-95DF-1E963A0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93" y="1971602"/>
            <a:ext cx="498086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AD18E-9480-FAF8-9C4A-7C4625157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79" y="129788"/>
            <a:ext cx="2679440" cy="13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84EC7-6809-667A-2D66-CC9E91E6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7" y="1310456"/>
            <a:ext cx="7437765" cy="423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BCAB74-87F1-BD46-EF89-941658E49DDD}"/>
              </a:ext>
            </a:extLst>
          </p:cNvPr>
          <p:cNvSpPr/>
          <p:nvPr/>
        </p:nvSpPr>
        <p:spPr>
          <a:xfrm>
            <a:off x="2516815" y="5873824"/>
            <a:ext cx="7713035" cy="616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14A5D-156C-8281-07F6-55E798D1C004}"/>
              </a:ext>
            </a:extLst>
          </p:cNvPr>
          <p:cNvSpPr txBox="1"/>
          <p:nvPr/>
        </p:nvSpPr>
        <p:spPr>
          <a:xfrm>
            <a:off x="941477" y="132344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1904C2E-8031-5D1A-299E-776FED724FF9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88D73E-DD7F-3A74-2B1A-282DFA88358A}"/>
              </a:ext>
            </a:extLst>
          </p:cNvPr>
          <p:cNvGrpSpPr/>
          <p:nvPr/>
        </p:nvGrpSpPr>
        <p:grpSpPr>
          <a:xfrm>
            <a:off x="1551398" y="2015233"/>
            <a:ext cx="9061806" cy="314753"/>
            <a:chOff x="1551398" y="2015233"/>
            <a:chExt cx="9061806" cy="314753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6034903-5D14-108A-0468-149443CFBA46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27753B-160A-CDDC-CB3D-2103CC71C8C8}"/>
                </a:ext>
              </a:extLst>
            </p:cNvPr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5EAEB-20BE-CFDF-4C4F-E725C3F5FE35}"/>
                </a:ext>
              </a:extLst>
            </p:cNvPr>
            <p:cNvCxnSpPr/>
            <p:nvPr/>
          </p:nvCxnSpPr>
          <p:spPr>
            <a:xfrm>
              <a:off x="4252111" y="201523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C27C1C-835C-D1EE-293B-A8C9A3698F69}"/>
                </a:ext>
              </a:extLst>
            </p:cNvPr>
            <p:cNvCxnSpPr/>
            <p:nvPr/>
          </p:nvCxnSpPr>
          <p:spPr>
            <a:xfrm>
              <a:off x="5966718" y="2052584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64A775-309B-05D8-32F1-00DFF13C86AB}"/>
                </a:ext>
              </a:extLst>
            </p:cNvPr>
            <p:cNvCxnSpPr/>
            <p:nvPr/>
          </p:nvCxnSpPr>
          <p:spPr>
            <a:xfrm>
              <a:off x="7657780" y="2052584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D7E754B-CA56-C741-6373-308F8E826E8C}"/>
                </a:ext>
              </a:extLst>
            </p:cNvPr>
            <p:cNvCxnSpPr/>
            <p:nvPr/>
          </p:nvCxnSpPr>
          <p:spPr>
            <a:xfrm>
              <a:off x="9267505" y="2052584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B53E05B-2ABC-5B65-3E6B-BC4E8E53C877}"/>
              </a:ext>
            </a:extLst>
          </p:cNvPr>
          <p:cNvSpPr txBox="1"/>
          <p:nvPr/>
        </p:nvSpPr>
        <p:spPr>
          <a:xfrm>
            <a:off x="1852451" y="2463549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BAAA7-92A7-9A4A-7821-2B390246AC3D}"/>
              </a:ext>
            </a:extLst>
          </p:cNvPr>
          <p:cNvSpPr txBox="1"/>
          <p:nvPr/>
        </p:nvSpPr>
        <p:spPr>
          <a:xfrm>
            <a:off x="3527458" y="2423951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5ECC7-17F2-4353-6B23-9262A750736B}"/>
              </a:ext>
            </a:extLst>
          </p:cNvPr>
          <p:cNvSpPr txBox="1"/>
          <p:nvPr/>
        </p:nvSpPr>
        <p:spPr>
          <a:xfrm>
            <a:off x="5202468" y="242619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D3DA62-8DCC-3E99-7C2C-317638B593CC}"/>
              </a:ext>
            </a:extLst>
          </p:cNvPr>
          <p:cNvSpPr txBox="1"/>
          <p:nvPr/>
        </p:nvSpPr>
        <p:spPr>
          <a:xfrm>
            <a:off x="6994773" y="2388847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A142B9F-D1E4-AD55-5ACF-4BF08CA43A59}"/>
              </a:ext>
            </a:extLst>
          </p:cNvPr>
          <p:cNvSpPr/>
          <p:nvPr/>
        </p:nvSpPr>
        <p:spPr>
          <a:xfrm>
            <a:off x="809625" y="3311599"/>
            <a:ext cx="10182225" cy="8984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999 999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8CDB1-23D4-F42C-8FF0-254E0EBE1DFA}"/>
              </a:ext>
            </a:extLst>
          </p:cNvPr>
          <p:cNvSpPr txBox="1"/>
          <p:nvPr/>
        </p:nvSpPr>
        <p:spPr>
          <a:xfrm>
            <a:off x="8718798" y="237932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1 000 000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70DBA-CCE0-96F8-38C8-E1F82308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42" y="2095427"/>
            <a:ext cx="53283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407</Words>
  <Application>Microsoft Office PowerPoint</Application>
  <PresentationFormat>Widescreen</PresentationFormat>
  <Paragraphs>101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Cambria</vt:lpstr>
      <vt:lpstr>Times New Roman</vt:lpstr>
      <vt:lpstr>字魂59号-创粗黑</vt:lpstr>
      <vt:lpstr>千图网海量PPT模板www.58pic.com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36</cp:revision>
  <dcterms:created xsi:type="dcterms:W3CDTF">2023-07-17T01:35:01Z</dcterms:created>
  <dcterms:modified xsi:type="dcterms:W3CDTF">2025-01-11T15:06:06Z</dcterms:modified>
</cp:coreProperties>
</file>