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3"/>
  </p:notesMasterIdLst>
  <p:sldIdLst>
    <p:sldId id="280" r:id="rId3"/>
    <p:sldId id="282" r:id="rId4"/>
    <p:sldId id="302" r:id="rId5"/>
    <p:sldId id="286" r:id="rId6"/>
    <p:sldId id="287" r:id="rId7"/>
    <p:sldId id="303" r:id="rId8"/>
    <p:sldId id="304" r:id="rId9"/>
    <p:sldId id="305" r:id="rId10"/>
    <p:sldId id="290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DBB4-85FD-42CC-9A87-DC9B7F90C1AA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7AB-45B3-448B-8F1A-5F70712E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6C891DD-7E86-ADEA-B6E1-E73BF706A3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0" y="798395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30" name="图片 29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68344E46-6C3D-06D7-A4BE-8F5134B9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0 w 4818744"/>
              <a:gd name="connsiteY0" fmla="*/ 0 h 6857355"/>
              <a:gd name="connsiteX1" fmla="*/ 4818744 w 4818744"/>
              <a:gd name="connsiteY1" fmla="*/ 0 h 6857355"/>
              <a:gd name="connsiteX2" fmla="*/ 4818744 w 4818744"/>
              <a:gd name="connsiteY2" fmla="*/ 6857355 h 6857355"/>
              <a:gd name="connsiteX3" fmla="*/ 0 w 4818744"/>
              <a:gd name="connsiteY3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6857355"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5" name="图片 4" descr="图片包含 室内, 桌子, 小, 蛋糕&#10;&#10;描述已自动生成">
            <a:extLst>
              <a:ext uri="{FF2B5EF4-FFF2-40B4-BE49-F238E27FC236}">
                <a16:creationId xmlns:a16="http://schemas.microsoft.com/office/drawing/2014/main" id="{5940B78B-073E-D51E-2CAC-C1B1BCD3E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4971" r="16786"/>
          <a:stretch/>
        </p:blipFill>
        <p:spPr>
          <a:xfrm flipH="1">
            <a:off x="1478646" y="2824019"/>
            <a:ext cx="6270169" cy="4033820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0F8DFC-7EA6-97A0-7872-9B6C2B3D1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892" y="262065"/>
            <a:ext cx="2517866" cy="1457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21631-EFD3-6E6F-5FF1-D6A208EC7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482" y="1102401"/>
            <a:ext cx="8541236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2">
            <a:extLst>
              <a:ext uri="{FF2B5EF4-FFF2-40B4-BE49-F238E27FC236}">
                <a16:creationId xmlns:a16="http://schemas.microsoft.com/office/drawing/2014/main" id="{C8A60CF8-26A0-C3B2-2321-7655F176B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0528" y="213442"/>
            <a:ext cx="7430945" cy="1137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0"/>
              </a:avLst>
            </a:prstTxWarp>
          </a:bodyPr>
          <a:lstStyle/>
          <a:p>
            <a:pPr defTabSz="1042855"/>
            <a:r>
              <a:rPr lang="vi-VN" sz="3582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582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14">
            <a:extLst>
              <a:ext uri="{FF2B5EF4-FFF2-40B4-BE49-F238E27FC236}">
                <a16:creationId xmlns:a16="http://schemas.microsoft.com/office/drawing/2014/main" id="{884CF010-BDED-9F9D-03F8-927AB210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6745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292">
            <a:extLst>
              <a:ext uri="{FF2B5EF4-FFF2-40B4-BE49-F238E27FC236}">
                <a16:creationId xmlns:a16="http://schemas.microsoft.com/office/drawing/2014/main" id="{4CA90520-D649-4069-B3A9-91F70F85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9550"/>
              </p:ext>
            </p:extLst>
          </p:nvPr>
        </p:nvGraphicFramePr>
        <p:xfrm>
          <a:off x="2608005" y="236743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72">
            <a:extLst>
              <a:ext uri="{FF2B5EF4-FFF2-40B4-BE49-F238E27FC236}">
                <a16:creationId xmlns:a16="http://schemas.microsoft.com/office/drawing/2014/main" id="{3E34438C-8756-C188-4F41-5A94BB14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8580"/>
              </p:ext>
            </p:extLst>
          </p:nvPr>
        </p:nvGraphicFramePr>
        <p:xfrm>
          <a:off x="2608005" y="2332684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93">
            <a:extLst>
              <a:ext uri="{FF2B5EF4-FFF2-40B4-BE49-F238E27FC236}">
                <a16:creationId xmlns:a16="http://schemas.microsoft.com/office/drawing/2014/main" id="{B9EAA257-29DF-38D6-BBC7-D4A0D16B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9840"/>
              </p:ext>
            </p:extLst>
          </p:nvPr>
        </p:nvGraphicFramePr>
        <p:xfrm>
          <a:off x="2608005" y="3049871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83">
            <a:extLst>
              <a:ext uri="{FF2B5EF4-FFF2-40B4-BE49-F238E27FC236}">
                <a16:creationId xmlns:a16="http://schemas.microsoft.com/office/drawing/2014/main" id="{7FDB28A5-78FE-A216-B4C0-599B21509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47447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69">
            <a:extLst>
              <a:ext uri="{FF2B5EF4-FFF2-40B4-BE49-F238E27FC236}">
                <a16:creationId xmlns:a16="http://schemas.microsoft.com/office/drawing/2014/main" id="{243BA88F-684F-FB79-878A-A73EDE11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44566"/>
              </p:ext>
            </p:extLst>
          </p:nvPr>
        </p:nvGraphicFramePr>
        <p:xfrm>
          <a:off x="2608005" y="3090944"/>
          <a:ext cx="5080343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123">
            <a:extLst>
              <a:ext uri="{FF2B5EF4-FFF2-40B4-BE49-F238E27FC236}">
                <a16:creationId xmlns:a16="http://schemas.microsoft.com/office/drawing/2014/main" id="{AF5ED446-ECA0-C1AB-AA9F-1F32785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160917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124">
            <a:extLst>
              <a:ext uri="{FF2B5EF4-FFF2-40B4-BE49-F238E27FC236}">
                <a16:creationId xmlns:a16="http://schemas.microsoft.com/office/drawing/2014/main" id="{5774BB27-BFB8-9415-4B84-1212D135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236743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25">
            <a:extLst>
              <a:ext uri="{FF2B5EF4-FFF2-40B4-BE49-F238E27FC236}">
                <a16:creationId xmlns:a16="http://schemas.microsoft.com/office/drawing/2014/main" id="{1F0AF6A4-7E12-0C6A-A957-472EB2F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125696"/>
            <a:ext cx="682434" cy="6824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02E772FE-1417-C4BC-4067-20E5D794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4444753"/>
            <a:ext cx="57706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EE664CD4-8431-EFAA-B9D9-1FA3FD5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1" y="5021346"/>
            <a:ext cx="5322954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128">
            <a:extLst>
              <a:ext uri="{FF2B5EF4-FFF2-40B4-BE49-F238E27FC236}">
                <a16:creationId xmlns:a16="http://schemas.microsoft.com/office/drawing/2014/main" id="{23B7E64A-906E-E7FB-1EF7-6BCBD807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5552128"/>
            <a:ext cx="54658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2" name="Group 243">
            <a:extLst>
              <a:ext uri="{FF2B5EF4-FFF2-40B4-BE49-F238E27FC236}">
                <a16:creationId xmlns:a16="http://schemas.microsoft.com/office/drawing/2014/main" id="{0B37FEA0-9236-9713-1D1B-B1E5F1FF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2434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238">
            <a:extLst>
              <a:ext uri="{FF2B5EF4-FFF2-40B4-BE49-F238E27FC236}">
                <a16:creationId xmlns:a16="http://schemas.microsoft.com/office/drawing/2014/main" id="{5EEE6B30-DD94-A33E-0580-574EB9D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808130"/>
            <a:ext cx="682434" cy="60660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5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 Box 244">
            <a:extLst>
              <a:ext uri="{FF2B5EF4-FFF2-40B4-BE49-F238E27FC236}">
                <a16:creationId xmlns:a16="http://schemas.microsoft.com/office/drawing/2014/main" id="{F120D65C-39A1-46D0-C3E4-E79FCFF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6082910"/>
            <a:ext cx="487527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Group 270">
            <a:extLst>
              <a:ext uri="{FF2B5EF4-FFF2-40B4-BE49-F238E27FC236}">
                <a16:creationId xmlns:a16="http://schemas.microsoft.com/office/drawing/2014/main" id="{96DAD5DE-01AB-1987-5945-0F77C3EB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15091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4" grpId="0"/>
      <p:bldP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B33580-9FFA-DF2B-1C13-EFADA071B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74" y="2505677"/>
            <a:ext cx="491380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683861" y="2371532"/>
            <a:ext cx="61458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nhọn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bẹt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tù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8191752" y="29737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F167B-085E-3974-5E2C-D1054D514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882" y="2629502"/>
            <a:ext cx="494428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690" y="1025115"/>
            <a:ext cx="53542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2038" b="40577"/>
          <a:stretch/>
        </p:blipFill>
        <p:spPr>
          <a:xfrm>
            <a:off x="3516910" y="2499435"/>
            <a:ext cx="5016612" cy="333059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58962" y="4787869"/>
            <a:ext cx="89388" cy="98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5780" y="3893259"/>
            <a:ext cx="88646" cy="107242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3109" y="3918437"/>
            <a:ext cx="107791" cy="91588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B16520-F60B-F23E-9477-794591AE18FD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4911444" y="3984796"/>
            <a:ext cx="898806" cy="844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CBCF37-71A9-370C-02C4-1F752B2D265E}"/>
              </a:ext>
            </a:extLst>
          </p:cNvPr>
          <p:cNvCxnSpPr>
            <a:cxnSpLocks/>
            <a:stCxn id="22" idx="6"/>
          </p:cNvCxnSpPr>
          <p:nvPr/>
        </p:nvCxnSpPr>
        <p:spPr>
          <a:xfrm flipH="1">
            <a:off x="5819775" y="3964231"/>
            <a:ext cx="1381125" cy="8839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D79D60-3FC6-BC53-F555-2915E6634D2F}"/>
              </a:ext>
            </a:extLst>
          </p:cNvPr>
          <p:cNvSpPr txBox="1"/>
          <p:nvPr/>
        </p:nvSpPr>
        <p:spPr>
          <a:xfrm>
            <a:off x="5372100" y="478155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C16F2-EEE7-E844-4B2B-AA2A83B03DDD}"/>
              </a:ext>
            </a:extLst>
          </p:cNvPr>
          <p:cNvSpPr txBox="1"/>
          <p:nvPr/>
        </p:nvSpPr>
        <p:spPr>
          <a:xfrm>
            <a:off x="4276725" y="37719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DCF7F-2BAC-1C2C-FC08-07712187D437}"/>
              </a:ext>
            </a:extLst>
          </p:cNvPr>
          <p:cNvSpPr txBox="1"/>
          <p:nvPr/>
        </p:nvSpPr>
        <p:spPr>
          <a:xfrm>
            <a:off x="6981825" y="37242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061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 animBg="1"/>
      <p:bldP spid="22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ảnh dưới đây, em thấy hình nào có số đo góc bằng 90°?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023C6-4868-443A-8182-476685C3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047875"/>
            <a:ext cx="8143875" cy="30289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1AA4-E00F-7FE9-D500-8BECB2731175}"/>
              </a:ext>
            </a:extLst>
          </p:cNvPr>
          <p:cNvGrpSpPr/>
          <p:nvPr/>
        </p:nvGrpSpPr>
        <p:grpSpPr>
          <a:xfrm>
            <a:off x="8772525" y="3314700"/>
            <a:ext cx="704850" cy="1228725"/>
            <a:chOff x="8772525" y="3314700"/>
            <a:chExt cx="704850" cy="122872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F23401B-464B-270E-6041-FED8409F4432}"/>
                </a:ext>
              </a:extLst>
            </p:cNvPr>
            <p:cNvCxnSpPr>
              <a:cxnSpLocks/>
            </p:cNvCxnSpPr>
            <p:nvPr/>
          </p:nvCxnSpPr>
          <p:spPr>
            <a:xfrm>
              <a:off x="8791575" y="3314700"/>
              <a:ext cx="0" cy="1228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3332FE-A613-1046-6369-7EA5B3BCB7F8}"/>
                </a:ext>
              </a:extLst>
            </p:cNvPr>
            <p:cNvCxnSpPr>
              <a:cxnSpLocks/>
            </p:cNvCxnSpPr>
            <p:nvPr/>
          </p:nvCxnSpPr>
          <p:spPr>
            <a:xfrm>
              <a:off x="8772525" y="3324225"/>
              <a:ext cx="704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D115A4D-0302-C708-8F90-E03CEBF7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657475"/>
            <a:ext cx="1230537" cy="1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83260" y="431630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đo các góc đỉnh 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9BD0C-7DFB-9893-37C5-DD8A32B4BF62}"/>
              </a:ext>
            </a:extLst>
          </p:cNvPr>
          <p:cNvSpPr txBox="1"/>
          <p:nvPr/>
        </p:nvSpPr>
        <p:spPr>
          <a:xfrm>
            <a:off x="646489" y="1691865"/>
            <a:ext cx="112311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Cạnh GA, GN.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Cạnh GA, GE.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Cạnh GN, GM.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3606D-DAB1-CACC-4B9A-58084321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2843212"/>
            <a:ext cx="6248400" cy="3152775"/>
          </a:xfrm>
          <a:prstGeom prst="rect">
            <a:avLst/>
          </a:prstGeom>
        </p:spPr>
      </p:pic>
      <p:pic>
        <p:nvPicPr>
          <p:cNvPr id="18" name="Picture 1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95BB1510-50C9-2C5D-8043-CD8FE54F6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250">
            <a:off x="6367231" y="3219335"/>
            <a:ext cx="3286584" cy="16575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BA336F-B1D8-6FA1-7CA8-7891C7116361}"/>
              </a:ext>
            </a:extLst>
          </p:cNvPr>
          <p:cNvSpPr txBox="1"/>
          <p:nvPr/>
        </p:nvSpPr>
        <p:spPr>
          <a:xfrm>
            <a:off x="522664" y="2749140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GN có số đo là 125°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7D47626-0426-2783-789A-F3CD8E8A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6" y="3076461"/>
            <a:ext cx="3286584" cy="1657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9B1015-38D2-9ECE-3017-0677F3CE1B38}"/>
              </a:ext>
            </a:extLst>
          </p:cNvPr>
          <p:cNvSpPr txBox="1"/>
          <p:nvPr/>
        </p:nvSpPr>
        <p:spPr>
          <a:xfrm>
            <a:off x="436939" y="36921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GE có số đo là 90°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CE5F0F0-52A7-771E-F95E-D95A5481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438">
            <a:off x="7138756" y="4359288"/>
            <a:ext cx="3286584" cy="1657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A9020B-1C34-E41F-E9FA-E189FEE15A92}"/>
              </a:ext>
            </a:extLst>
          </p:cNvPr>
          <p:cNvSpPr txBox="1"/>
          <p:nvPr/>
        </p:nvSpPr>
        <p:spPr>
          <a:xfrm>
            <a:off x="408364" y="46827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GN, GM có số đo là 55°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2" grpId="0" animBg="1"/>
      <p:bldP spid="19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095C90-14F6-F41B-FB3B-EF7E5D35D169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DEF7-B347-C4FC-E281-86CC874873FD}"/>
              </a:ext>
            </a:extLst>
          </p:cNvPr>
          <p:cNvSpPr txBox="1"/>
          <p:nvPr/>
        </p:nvSpPr>
        <p:spPr>
          <a:xfrm>
            <a:off x="1571625" y="628650"/>
            <a:ext cx="19335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5B54E-84B0-23DF-1A2E-7AC07FBD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675" y="1371599"/>
            <a:ext cx="2486025" cy="24860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9E4484-2C02-6F45-D9C0-DC5DCF15A21C}"/>
              </a:ext>
            </a:extLst>
          </p:cNvPr>
          <p:cNvGrpSpPr/>
          <p:nvPr/>
        </p:nvGrpSpPr>
        <p:grpSpPr>
          <a:xfrm>
            <a:off x="428626" y="1676400"/>
            <a:ext cx="7877174" cy="1754326"/>
            <a:chOff x="361951" y="1695450"/>
            <a:chExt cx="7877174" cy="1754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173C5-98A0-8EE1-2195-35D306696018}"/>
                </a:ext>
              </a:extLst>
            </p:cNvPr>
            <p:cNvSpPr txBox="1"/>
            <p:nvPr/>
          </p:nvSpPr>
          <p:spPr>
            <a:xfrm>
              <a:off x="361951" y="1695450"/>
              <a:ext cx="78771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bẹt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7311FC-C47B-4BC2-89B6-01E0B4597E5E}"/>
                </a:ext>
              </a:extLst>
            </p:cNvPr>
            <p:cNvSpPr/>
            <p:nvPr/>
          </p:nvSpPr>
          <p:spPr>
            <a:xfrm>
              <a:off x="3314700" y="239077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E006A8-5215-FCD5-7949-BBECF77EBAF6}"/>
                </a:ext>
              </a:extLst>
            </p:cNvPr>
            <p:cNvSpPr/>
            <p:nvPr/>
          </p:nvSpPr>
          <p:spPr>
            <a:xfrm>
              <a:off x="6467475" y="290512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8C62DD-AACF-CBFF-4C48-74B83AC6C3E7}"/>
              </a:ext>
            </a:extLst>
          </p:cNvPr>
          <p:cNvSpPr/>
          <p:nvPr/>
        </p:nvSpPr>
        <p:spPr>
          <a:xfrm>
            <a:off x="3371850" y="2362200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D569FB-96D6-4D6A-BA23-2556415163C6}"/>
              </a:ext>
            </a:extLst>
          </p:cNvPr>
          <p:cNvSpPr/>
          <p:nvPr/>
        </p:nvSpPr>
        <p:spPr>
          <a:xfrm>
            <a:off x="6534150" y="2886075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6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639473" y="3646658"/>
              <a:ext cx="5017223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CỦNG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CỐ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Cadena" panose="02000503000000020004" pitchFamily="2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239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#9Slide07 Cadena</vt:lpstr>
      <vt:lpstr>Arial</vt:lpstr>
      <vt:lpstr>Calibri</vt:lpstr>
      <vt:lpstr>Calibri Light</vt:lpstr>
      <vt:lpstr>Cambria</vt:lpstr>
      <vt:lpstr>SVN-Hole Hearted</vt:lpstr>
      <vt:lpstr>Times New Roman</vt:lpstr>
      <vt:lpstr>UTM Duepuntozero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DUC DUNG</cp:lastModifiedBy>
  <cp:revision>23</cp:revision>
  <dcterms:created xsi:type="dcterms:W3CDTF">2023-07-09T12:20:49Z</dcterms:created>
  <dcterms:modified xsi:type="dcterms:W3CDTF">2025-01-11T14:54:03Z</dcterms:modified>
</cp:coreProperties>
</file>