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60" r:id="rId3"/>
    <p:sldId id="262" r:id="rId4"/>
    <p:sldId id="263" r:id="rId5"/>
    <p:sldId id="265" r:id="rId6"/>
    <p:sldId id="283" r:id="rId7"/>
    <p:sldId id="284" r:id="rId8"/>
    <p:sldId id="293" r:id="rId9"/>
    <p:sldId id="266" r:id="rId10"/>
    <p:sldId id="285" r:id="rId11"/>
    <p:sldId id="294" r:id="rId12"/>
    <p:sldId id="269" r:id="rId13"/>
    <p:sldId id="286" r:id="rId14"/>
    <p:sldId id="295" r:id="rId15"/>
    <p:sldId id="292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5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5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1CF7-5617-4ABC-BF65-F8E594CFC84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21C592A-11C1-7BD6-F341-B706CE068F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230229" y="3831327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FC574-3947-C576-1FC9-EDCA31A3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1688120"/>
            <a:ext cx="801083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BT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D44C-E7E9-9094-0338-28EE7D50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6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855597" y="2855107"/>
            <a:ext cx="7261411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1691573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61205" y="-2466298"/>
              <a:ext cx="649075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sinh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hình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góc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lệnh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của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viên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26B32D-887B-80B7-4F49-E22F438F6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79981-21EE-A13F-0CCA-AA871976E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878" y="1983448"/>
            <a:ext cx="4401693" cy="8718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ED741D-1A3B-9CF1-957B-CCB674E63257}"/>
              </a:ext>
            </a:extLst>
          </p:cNvPr>
          <p:cNvGrpSpPr/>
          <p:nvPr/>
        </p:nvGrpSpPr>
        <p:grpSpPr>
          <a:xfrm>
            <a:off x="-125205" y="3479171"/>
            <a:ext cx="10881379" cy="3558047"/>
            <a:chOff x="979695" y="3107696"/>
            <a:chExt cx="10881379" cy="3558047"/>
          </a:xfrm>
        </p:grpSpPr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AFF3C319-0EB8-ED52-D015-EEE26E5ACEBD}"/>
                </a:ext>
              </a:extLst>
            </p:cNvPr>
            <p:cNvSpPr txBox="1"/>
            <p:nvPr/>
          </p:nvSpPr>
          <p:spPr>
            <a:xfrm>
              <a:off x="979695" y="3834239"/>
              <a:ext cx="3857916" cy="671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33CF0-9767-44ED-FC40-CA62146D1324}"/>
                </a:ext>
              </a:extLst>
            </p:cNvPr>
            <p:cNvGrpSpPr/>
            <p:nvPr/>
          </p:nvGrpSpPr>
          <p:grpSpPr>
            <a:xfrm>
              <a:off x="3362158" y="3107696"/>
              <a:ext cx="8498916" cy="3558047"/>
              <a:chOff x="3362158" y="3107696"/>
              <a:chExt cx="8498916" cy="35580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192CBF-0F54-2F40-AE71-64EF9B3B8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66" r="25827" b="38936"/>
              <a:stretch/>
            </p:blipFill>
            <p:spPr>
              <a:xfrm flipH="1">
                <a:off x="5509354" y="3107696"/>
                <a:ext cx="4372094" cy="35580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007EE2-6EE5-94B3-365E-8F375E64E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7" t="36017" b="2338"/>
              <a:stretch/>
            </p:blipFill>
            <p:spPr>
              <a:xfrm>
                <a:off x="3362158" y="3200536"/>
                <a:ext cx="3440541" cy="325753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BD6A3E1-406F-B4BD-3A90-259073704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7" t="35825" r="60020" b="2530"/>
              <a:stretch/>
            </p:blipFill>
            <p:spPr>
              <a:xfrm flipH="1">
                <a:off x="8502615" y="3259487"/>
                <a:ext cx="3358459" cy="31798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2778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B9909-89F6-2121-8C9B-8EF26C5FE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19862-FD7D-6F44-0C8B-87D7FA02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99" y="4707558"/>
            <a:ext cx="1097375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3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217</Words>
  <Application>Microsoft Office PowerPoint</Application>
  <PresentationFormat>Widescreen</PresentationFormat>
  <Paragraphs>25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UTM Cookies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30</cp:revision>
  <dcterms:created xsi:type="dcterms:W3CDTF">2023-07-09T06:26:19Z</dcterms:created>
  <dcterms:modified xsi:type="dcterms:W3CDTF">2025-01-11T14:40:30Z</dcterms:modified>
</cp:coreProperties>
</file>