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438" r:id="rId3"/>
    <p:sldId id="295" r:id="rId4"/>
    <p:sldId id="257" r:id="rId5"/>
    <p:sldId id="261" r:id="rId6"/>
    <p:sldId id="263" r:id="rId7"/>
    <p:sldId id="454" r:id="rId8"/>
    <p:sldId id="455" r:id="rId9"/>
    <p:sldId id="457" r:id="rId10"/>
    <p:sldId id="4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luongxuanyen@gmail.com" userId="b54794e4e3c303ae" providerId="LiveId" clId="{4C98E490-7F46-4051-B431-F0E9CA6958F3}"/>
    <pc:docChg chg="delSld">
      <pc:chgData name="tranluongxuanyen@gmail.com" userId="b54794e4e3c303ae" providerId="LiveId" clId="{4C98E490-7F46-4051-B431-F0E9CA6958F3}" dt="2024-10-21T13:11:46.395" v="0" actId="47"/>
      <pc:docMkLst>
        <pc:docMk/>
      </pc:docMkLst>
      <pc:sldChg chg="del">
        <pc:chgData name="tranluongxuanyen@gmail.com" userId="b54794e4e3c303ae" providerId="LiveId" clId="{4C98E490-7F46-4051-B431-F0E9CA6958F3}" dt="2024-10-21T13:11:46.395" v="0" actId="47"/>
        <pc:sldMkLst>
          <pc:docMk/>
          <pc:sldMk cId="4284448901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29AC5-9F1C-4F88-B548-6DE93D30291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613C-FEA2-4B18-B719-DAFE27C3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4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2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0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2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2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8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3EBFEF-DBFA-6B89-4CC0-AC6EC9D332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FAFEB-A99B-B28D-2303-1FD3731C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22E0-1A65-5B0B-5E61-0511239D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1C380-EB06-77BA-11EA-933725ACD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33E28A-4DE8-448A-893D-002C5B22328D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7AB9-CF35-47EB-9895-B9D04CA9D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97D5B-196E-294E-E31B-89B99C2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9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8" name="图片 3" descr="4">
            <a:extLst>
              <a:ext uri="{FF2B5EF4-FFF2-40B4-BE49-F238E27FC236}">
                <a16:creationId xmlns:a16="http://schemas.microsoft.com/office/drawing/2014/main" id="{A56E9D82-56BE-A12B-030E-3E762394A1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56B00B-9C6B-3837-752F-AAB065433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077" y="1905602"/>
            <a:ext cx="4749196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244-EB56-FBD8-3181-6565A17933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575" y="1264491"/>
            <a:ext cx="4600819" cy="905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B45C8D-1FEA-465F-7244-DB20B2F82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7249" y="2471865"/>
            <a:ext cx="8602202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99F4-2BCF-9231-BE59-5084D13F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501" y="1848452"/>
            <a:ext cx="579779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2800" dirty="0"/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>
                    <a:solidFill>
                      <a:schemeClr val="bg1"/>
                    </a:solidFill>
                    <a:latin typeface="iCiel Pony" panose="02000000000000000000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  <a:latin typeface="iCiel Pony" panose="02000000000000000000" pitchFamily="2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579CE-C56F-9997-0C84-39093783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543050"/>
            <a:ext cx="11049000" cy="1657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/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77128E-26B3-313F-825E-64A0554B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3343275"/>
                <a:ext cx="2390775" cy="1020279"/>
              </a:xfrm>
              <a:prstGeom prst="rect">
                <a:avLst/>
              </a:prstGeom>
              <a:blipFill>
                <a:blip r:embed="rId3"/>
                <a:stretch>
                  <a:fillRect l="-9184" b="-7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/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1176B0-498B-B855-45A1-46D74250C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410075"/>
                <a:ext cx="2390775" cy="1017330"/>
              </a:xfrm>
              <a:prstGeom prst="rect">
                <a:avLst/>
              </a:prstGeom>
              <a:blipFill>
                <a:blip r:embed="rId4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/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CE6EA58-9168-177E-C6D3-AC576F2CC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3324225"/>
                <a:ext cx="2390775" cy="1017330"/>
              </a:xfrm>
              <a:prstGeom prst="rect">
                <a:avLst/>
              </a:prstGeom>
              <a:blipFill>
                <a:blip r:embed="rId5"/>
                <a:stretch>
                  <a:fillRect l="-8929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/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BE6B5-57CF-D8F2-F5F0-46D92D8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4391025"/>
                <a:ext cx="2390775" cy="1017330"/>
              </a:xfrm>
              <a:prstGeom prst="rect">
                <a:avLst/>
              </a:prstGeom>
              <a:blipFill>
                <a:blip r:embed="rId6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/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85C606-3A55-19E4-AD01-F57CEC18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05175"/>
                <a:ext cx="2390775" cy="1017330"/>
              </a:xfrm>
              <a:prstGeom prst="rect">
                <a:avLst/>
              </a:prstGeom>
              <a:blipFill>
                <a:blip r:embed="rId7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/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A55B3F-F341-C9AD-4A7D-565A2AD2B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4371975"/>
                <a:ext cx="2390775" cy="1017330"/>
              </a:xfrm>
              <a:prstGeom prst="rect">
                <a:avLst/>
              </a:prstGeom>
              <a:blipFill>
                <a:blip r:embed="rId8"/>
                <a:stretch>
                  <a:fillRect l="-8906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/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593471-4449-0E76-3C4B-41D4A5CB1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475" y="3267075"/>
                <a:ext cx="2390775" cy="1020216"/>
              </a:xfrm>
              <a:prstGeom prst="rect">
                <a:avLst/>
              </a:prstGeom>
              <a:blipFill>
                <a:blip r:embed="rId9"/>
                <a:stretch>
                  <a:fillRect l="-918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/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3C36DB-3C65-ABD7-BEF1-26BB05D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33875"/>
                <a:ext cx="2390775" cy="1017330"/>
              </a:xfrm>
              <a:prstGeom prst="rect">
                <a:avLst/>
              </a:prstGeom>
              <a:blipFill>
                <a:blip r:embed="rId10"/>
                <a:stretch>
                  <a:fillRect l="-918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882534" y="629587"/>
            <a:ext cx="10828969" cy="769441"/>
            <a:chOff x="890133" y="539870"/>
            <a:chExt cx="10828969" cy="769441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49EA-EF06-E081-24B4-7347BB1440D0}"/>
              </a:ext>
            </a:extLst>
          </p:cNvPr>
          <p:cNvSpPr/>
          <p:nvPr/>
        </p:nvSpPr>
        <p:spPr>
          <a:xfrm>
            <a:off x="666750" y="1828801"/>
            <a:ext cx="4210050" cy="1028700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1D873B-0090-D919-92F2-9C5571641F76}"/>
              </a:ext>
            </a:extLst>
          </p:cNvPr>
          <p:cNvSpPr/>
          <p:nvPr/>
        </p:nvSpPr>
        <p:spPr>
          <a:xfrm>
            <a:off x="6781799" y="1704975"/>
            <a:ext cx="4467225" cy="13049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/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35 700 : 50 + 68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2060"/>
                        </a:solidFill>
                      </a:rPr>
                      <m:t>x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46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CF4316-0862-F1E8-9E99-88519F6E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047875"/>
                <a:ext cx="4171949" cy="523220"/>
              </a:xfrm>
              <a:prstGeom prst="rect">
                <a:avLst/>
              </a:prstGeom>
              <a:blipFill>
                <a:blip r:embed="rId2"/>
                <a:stretch>
                  <a:fillRect l="-30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/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</a:rPr>
                      <m:t>x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DC410E-E083-9B82-97D5-57DC0B36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1924050"/>
                <a:ext cx="4352925" cy="921471"/>
              </a:xfrm>
              <a:prstGeom prst="rect">
                <a:avLst/>
              </a:prstGeom>
              <a:blipFill>
                <a:blip r:embed="rId3"/>
                <a:stretch>
                  <a:fillRect l="-420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F2D2AE-C65D-D11A-53CB-74C629EE18DE}"/>
              </a:ext>
            </a:extLst>
          </p:cNvPr>
          <p:cNvSpPr txBox="1"/>
          <p:nvPr/>
        </p:nvSpPr>
        <p:spPr>
          <a:xfrm>
            <a:off x="714375" y="2943225"/>
            <a:ext cx="4410075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714 + 3 128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/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(6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rgbClr val="FF0000"/>
                        </a:solidFill>
                      </a:rPr>
                      <m:t>x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9A114-43E9-CDCB-BC5F-8DE64FF68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275" y="3124200"/>
                <a:ext cx="4410075" cy="3336363"/>
              </a:xfrm>
              <a:prstGeom prst="rect">
                <a:avLst/>
              </a:prstGeom>
              <a:blipFill>
                <a:blip r:embed="rId4"/>
                <a:stretch>
                  <a:fillRect l="-414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419100"/>
            <a:ext cx="11582400" cy="6353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749184" y="445845"/>
            <a:ext cx="10828969" cy="649098"/>
            <a:chOff x="890133" y="603778"/>
            <a:chExt cx="10828969" cy="649098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2" y="60654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hỗn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E564388-7FA6-C62F-677F-B6AFC7291A74}"/>
              </a:ext>
            </a:extLst>
          </p:cNvPr>
          <p:cNvSpPr txBox="1"/>
          <p:nvPr/>
        </p:nvSpPr>
        <p:spPr>
          <a:xfrm>
            <a:off x="514350" y="11525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3 mm =          cm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6 cm = 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 52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750 m =           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F7D30-A39E-01C9-2CD3-44142079B1A7}"/>
              </a:ext>
            </a:extLst>
          </p:cNvPr>
          <p:cNvSpPr txBox="1"/>
          <p:nvPr/>
        </p:nvSpPr>
        <p:spPr>
          <a:xfrm>
            <a:off x="6829425" y="1228725"/>
            <a:ext cx="42957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b) 5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30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274 g =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963 kg =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F77B6D-B245-C0AE-B01C-FCA9738B8004}"/>
              </a:ext>
            </a:extLst>
          </p:cNvPr>
          <p:cNvSpPr txBox="1"/>
          <p:nvPr/>
        </p:nvSpPr>
        <p:spPr>
          <a:xfrm>
            <a:off x="457200" y="3957517"/>
            <a:ext cx="4714875" cy="277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c) 2 dm 7 cm =           dm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4 m 35 cm =           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5 kg 680 g =            kg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   1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78 kg =           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A468F7-A290-64E1-CF46-1B6DE24E68DD}"/>
              </a:ext>
            </a:extLst>
          </p:cNvPr>
          <p:cNvSpPr/>
          <p:nvPr/>
        </p:nvSpPr>
        <p:spPr>
          <a:xfrm>
            <a:off x="2409825" y="134302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B8D0FA-D241-7B69-C518-CBBD64115CC2}"/>
              </a:ext>
            </a:extLst>
          </p:cNvPr>
          <p:cNvSpPr/>
          <p:nvPr/>
        </p:nvSpPr>
        <p:spPr>
          <a:xfrm>
            <a:off x="2257424" y="20097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D4F015-B6B8-87E3-F722-7ED08C24E9DD}"/>
              </a:ext>
            </a:extLst>
          </p:cNvPr>
          <p:cNvSpPr/>
          <p:nvPr/>
        </p:nvSpPr>
        <p:spPr>
          <a:xfrm>
            <a:off x="2428874" y="27241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7EE5D94-BF70-383A-64E4-F779CCCE1A2F}"/>
              </a:ext>
            </a:extLst>
          </p:cNvPr>
          <p:cNvSpPr/>
          <p:nvPr/>
        </p:nvSpPr>
        <p:spPr>
          <a:xfrm>
            <a:off x="2447924" y="33718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8C2AC0-41C8-2EA9-7651-C20B4F07D7AE}"/>
              </a:ext>
            </a:extLst>
          </p:cNvPr>
          <p:cNvSpPr/>
          <p:nvPr/>
        </p:nvSpPr>
        <p:spPr>
          <a:xfrm>
            <a:off x="8220075" y="1400175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7E324A7-71B4-4098-92F4-6C04331DA7BC}"/>
              </a:ext>
            </a:extLst>
          </p:cNvPr>
          <p:cNvSpPr/>
          <p:nvPr/>
        </p:nvSpPr>
        <p:spPr>
          <a:xfrm>
            <a:off x="8334374" y="21050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3D6C51-1BBB-D873-47C9-32BFAC88E03B}"/>
              </a:ext>
            </a:extLst>
          </p:cNvPr>
          <p:cNvSpPr/>
          <p:nvPr/>
        </p:nvSpPr>
        <p:spPr>
          <a:xfrm>
            <a:off x="8477249" y="278130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EEE5A-78F9-FC7D-4992-963E382A436E}"/>
              </a:ext>
            </a:extLst>
          </p:cNvPr>
          <p:cNvSpPr/>
          <p:nvPr/>
        </p:nvSpPr>
        <p:spPr>
          <a:xfrm>
            <a:off x="8639174" y="347662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757E62C-0CDC-B3F1-BC7B-7FF5FCE38448}"/>
              </a:ext>
            </a:extLst>
          </p:cNvPr>
          <p:cNvSpPr/>
          <p:nvPr/>
        </p:nvSpPr>
        <p:spPr>
          <a:xfrm>
            <a:off x="3076575" y="4133850"/>
            <a:ext cx="704850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3D3396-D0F3-B5AE-0717-CE97DB467E83}"/>
              </a:ext>
            </a:extLst>
          </p:cNvPr>
          <p:cNvSpPr/>
          <p:nvPr/>
        </p:nvSpPr>
        <p:spPr>
          <a:xfrm>
            <a:off x="2924174" y="4819650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031B59-2722-35BE-A09B-3DC8C9D8183D}"/>
              </a:ext>
            </a:extLst>
          </p:cNvPr>
          <p:cNvSpPr/>
          <p:nvPr/>
        </p:nvSpPr>
        <p:spPr>
          <a:xfrm>
            <a:off x="2990849" y="5467350"/>
            <a:ext cx="819151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E18619-FA63-12FF-D378-DF9636E93264}"/>
              </a:ext>
            </a:extLst>
          </p:cNvPr>
          <p:cNvSpPr/>
          <p:nvPr/>
        </p:nvSpPr>
        <p:spPr>
          <a:xfrm>
            <a:off x="3105149" y="6162675"/>
            <a:ext cx="771525" cy="4572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3534080-A9BE-56EF-4735-7CDDC999F568}"/>
              </a:ext>
            </a:extLst>
          </p:cNvPr>
          <p:cNvSpPr/>
          <p:nvPr/>
        </p:nvSpPr>
        <p:spPr>
          <a:xfrm>
            <a:off x="5143500" y="4238625"/>
            <a:ext cx="6191250" cy="2295525"/>
          </a:xfrm>
          <a:prstGeom prst="roundRect">
            <a:avLst/>
          </a:prstGeom>
          <a:solidFill>
            <a:srgbClr val="F4A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410B9C-83AA-8AC5-CF79-32A6F90F45E2}"/>
              </a:ext>
            </a:extLst>
          </p:cNvPr>
          <p:cNvSpPr txBox="1"/>
          <p:nvPr/>
        </p:nvSpPr>
        <p:spPr>
          <a:xfrm>
            <a:off x="6010275" y="4314825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/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045983-0DF7-B600-87B7-001EBE47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0" y="4867275"/>
                <a:ext cx="2533650" cy="739754"/>
              </a:xfrm>
              <a:prstGeom prst="rect">
                <a:avLst/>
              </a:prstGeom>
              <a:blipFill>
                <a:blip r:embed="rId2"/>
                <a:stretch>
                  <a:fillRect l="-2644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/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D84E71-C398-5439-573F-89115CFB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2533650" cy="739754"/>
              </a:xfrm>
              <a:prstGeom prst="rect">
                <a:avLst/>
              </a:prstGeom>
              <a:blipFill>
                <a:blip r:embed="rId3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/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DCC986-29B8-3961-12EB-2F4A0F3F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695950"/>
                <a:ext cx="2533650" cy="739754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/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E7B5C8E-306E-3026-6642-7F9101914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0" y="5705475"/>
                <a:ext cx="2533650" cy="739754"/>
              </a:xfrm>
              <a:prstGeom prst="rect">
                <a:avLst/>
              </a:prstGeom>
              <a:blipFill>
                <a:blip r:embed="rId5"/>
                <a:stretch>
                  <a:fillRect l="-1928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/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49E737A-31BD-0AB7-325C-96E3C769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1333500"/>
                <a:ext cx="704850" cy="457200"/>
              </a:xfrm>
              <a:prstGeom prst="roundRect">
                <a:avLst/>
              </a:prstGeom>
              <a:blipFill>
                <a:blip r:embed="rId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/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352015D-5DDE-0D21-7619-261D2283D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74" y="2019300"/>
                <a:ext cx="752475" cy="457200"/>
              </a:xfrm>
              <a:prstGeom prst="roundRect">
                <a:avLst/>
              </a:prstGeom>
              <a:blipFill>
                <a:blip r:embed="rId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/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29737E4-14DA-4B87-3E28-91AC76725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9" y="2714625"/>
                <a:ext cx="752475" cy="457200"/>
              </a:xfrm>
              <a:prstGeom prst="roundRect">
                <a:avLst/>
              </a:prstGeom>
              <a:blipFill>
                <a:blip r:embed="rId8"/>
                <a:stretch>
                  <a:fillRect b="-17284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/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𝟕𝟓𝟎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F7254F-70AD-6050-9CA6-F88497933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24" y="3371850"/>
                <a:ext cx="857251" cy="457200"/>
              </a:xfrm>
              <a:prstGeom prst="roundRect">
                <a:avLst/>
              </a:prstGeom>
              <a:blipFill>
                <a:blip r:embed="rId9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/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FC8354-A479-BDE7-64D7-2DDCEC1E5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1409700"/>
                <a:ext cx="742950" cy="457200"/>
              </a:xfrm>
              <a:prstGeom prst="roundRect">
                <a:avLst/>
              </a:prstGeom>
              <a:blipFill>
                <a:blip r:embed="rId10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/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BFE097C-97A7-232E-8974-9F43294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799" y="2095500"/>
                <a:ext cx="790575" cy="457200"/>
              </a:xfrm>
              <a:prstGeom prst="roundRect">
                <a:avLst/>
              </a:prstGeom>
              <a:blipFill>
                <a:blip r:embed="rId11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/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𝟐𝟕𝟒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56042F2-992E-EA1E-0144-C2ECE4007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774" y="2771775"/>
                <a:ext cx="790575" cy="457200"/>
              </a:xfrm>
              <a:prstGeom prst="roundRect">
                <a:avLst/>
              </a:prstGeom>
              <a:blipFill>
                <a:blip r:embed="rId12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/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𝟗𝟔𝟑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C61671E-FD21-E77E-A729-367D8EAB9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649" y="3457575"/>
                <a:ext cx="790575" cy="457200"/>
              </a:xfrm>
              <a:prstGeom prst="roundRect">
                <a:avLst/>
              </a:prstGeom>
              <a:blipFill>
                <a:blip r:embed="rId13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/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AF8DE6A-F2FA-0F87-C2DF-F16176112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4124325"/>
                <a:ext cx="742950" cy="457200"/>
              </a:xfrm>
              <a:prstGeom prst="roundRect">
                <a:avLst/>
              </a:prstGeom>
              <a:blipFill>
                <a:blip r:embed="rId14"/>
                <a:stretch>
                  <a:fillRect b="-148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/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8CDE42E-17A0-8C7D-5D9A-C9FB0FC4E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175" y="4829175"/>
                <a:ext cx="742950" cy="457200"/>
              </a:xfrm>
              <a:prstGeom prst="roundRect">
                <a:avLst/>
              </a:prstGeom>
              <a:blipFill>
                <a:blip r:embed="rId15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/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𝟔𝟖𝟎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E95B341-3594-1589-D31C-7AD5A3060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4" y="5486400"/>
                <a:ext cx="828675" cy="457200"/>
              </a:xfrm>
              <a:prstGeom prst="roundRect">
                <a:avLst/>
              </a:prstGeom>
              <a:blipFill>
                <a:blip r:embed="rId16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/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𝟕𝟖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21993FAD-E25E-FC61-5C26-D45218585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99" y="6153150"/>
                <a:ext cx="828675" cy="457200"/>
              </a:xfrm>
              <a:prstGeom prst="roundRect">
                <a:avLst/>
              </a:prstGeom>
              <a:blipFill>
                <a:blip r:embed="rId17"/>
                <a:stretch>
                  <a:fillRect b="-1604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3FAD7-5D25-1B52-56AC-1D977AAF2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488887"/>
            <a:ext cx="6006776" cy="48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584199"/>
            <a:ext cx="11582400" cy="5826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Nhóm 14">
            <a:extLst>
              <a:ext uri="{FF2B5EF4-FFF2-40B4-BE49-F238E27FC236}">
                <a16:creationId xmlns:a16="http://schemas.microsoft.com/office/drawing/2014/main" id="{1CEE9FB8-9E7B-0F4D-0FF3-A91E91739CCF}"/>
              </a:ext>
            </a:extLst>
          </p:cNvPr>
          <p:cNvGrpSpPr/>
          <p:nvPr/>
        </p:nvGrpSpPr>
        <p:grpSpPr>
          <a:xfrm>
            <a:off x="358659" y="553387"/>
            <a:ext cx="11366615" cy="1569660"/>
            <a:chOff x="890133" y="539870"/>
            <a:chExt cx="11366615" cy="1569660"/>
          </a:xfrm>
        </p:grpSpPr>
        <p:grpSp>
          <p:nvGrpSpPr>
            <p:cNvPr id="9" name="Nhóm 15">
              <a:extLst>
                <a:ext uri="{FF2B5EF4-FFF2-40B4-BE49-F238E27FC236}">
                  <a16:creationId xmlns:a16="http://schemas.microsoft.com/office/drawing/2014/main" id="{D291C1ED-E994-80CE-41B9-195334B7EAD8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2" name="Oval 22">
                <a:extLst>
                  <a:ext uri="{FF2B5EF4-FFF2-40B4-BE49-F238E27FC236}">
                    <a16:creationId xmlns:a16="http://schemas.microsoft.com/office/drawing/2014/main" id="{6E21A20A-A87F-E4BF-AC1F-3F7A8B45DECD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743DB50C-C689-8120-ECF8-51F95222C0A4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5F6C60C-F97E-0DD9-8E02-74264CFB08AA}"/>
                </a:ext>
              </a:extLst>
            </p:cNvPr>
            <p:cNvSpPr txBox="1"/>
            <p:nvPr/>
          </p:nvSpPr>
          <p:spPr>
            <a:xfrm>
              <a:off x="1537851" y="539870"/>
              <a:ext cx="10718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gồm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6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35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40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Hỏi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trung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xe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ô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tô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chở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nhiêu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sinh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816BF4-9904-0B51-92F0-0CD6B30DB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4343400"/>
            <a:ext cx="6017131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F439CA-6298-DFEE-C078-6F96A957D161}"/>
              </a:ext>
            </a:extLst>
          </p:cNvPr>
          <p:cNvSpPr txBox="1"/>
          <p:nvPr/>
        </p:nvSpPr>
        <p:spPr>
          <a:xfrm>
            <a:off x="114300" y="2362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x 6 = 210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x 9 = 360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(210 + 360) : (9 + 6) = 38 (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38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337</Words>
  <Application>Microsoft Office PowerPoint</Application>
  <PresentationFormat>Màn hình rộng</PresentationFormat>
  <Paragraphs>73</Paragraphs>
  <Slides>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</vt:lpstr>
      <vt:lpstr>Cambria Math</vt:lpstr>
      <vt:lpstr>iCiel Pony</vt:lpstr>
      <vt:lpstr>思源黑体 CN Bold</vt:lpstr>
      <vt:lpstr>思源黑体 CN Light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tranluongxuanyen@gmail.com</cp:lastModifiedBy>
  <cp:revision>21</cp:revision>
  <dcterms:created xsi:type="dcterms:W3CDTF">2024-06-27T10:32:57Z</dcterms:created>
  <dcterms:modified xsi:type="dcterms:W3CDTF">2024-10-21T13:11:57Z</dcterms:modified>
</cp:coreProperties>
</file>