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22" y="-10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685440"/>
            <a:ext cx="54864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4A3ADD2-E4FD-462F-96C3-00A3E7253387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030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75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5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D99755C-DDD6-4772-A92A-EF4DA782FB73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10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94F2C38-46EA-405F-BAAE-91BF580CDB94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gif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3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32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5" Type="http://schemas.openxmlformats.org/officeDocument/2006/relationships/image" Target="../media/image34.jpeg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2.jpe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25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jpeg"/><Relationship Id="rId5" Type="http://schemas.openxmlformats.org/officeDocument/2006/relationships/image" Target="../media/image18.jpe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54" name="Rectangle 5"/>
          <p:cNvSpPr/>
          <p:nvPr/>
        </p:nvSpPr>
        <p:spPr>
          <a:xfrm>
            <a:off x="6486480" y="3429000"/>
            <a:ext cx="3483000" cy="108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TIẾT 3 CHỦ ĐỀ 2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Rectangle 5"/>
          <p:cNvSpPr/>
          <p:nvPr/>
        </p:nvSpPr>
        <p:spPr>
          <a:xfrm>
            <a:off x="5843520" y="5429160"/>
            <a:ext cx="478656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C00000"/>
                </a:solidFill>
                <a:latin typeface="Constantia"/>
                <a:ea typeface="Times New Roman"/>
              </a:rPr>
              <a:t>Huỳnh Long Nguyện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6" name="Picture 4" descr="pcp_download_120"/>
          <p:cNvPicPr/>
          <p:nvPr/>
        </p:nvPicPr>
        <p:blipFill>
          <a:blip r:embed="rId5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Picture 10" descr="D:\GIÁO ÁN 1 2020-2021\HÌNH SOẠN GIÁO ÁN\Nghe nhạc\Quoc ca - Copy - Copy.PNG"/>
          <p:cNvPicPr/>
          <p:nvPr/>
        </p:nvPicPr>
        <p:blipFill>
          <a:blip r:embed="rId5"/>
          <a:srcRect t="3570"/>
          <a:stretch/>
        </p:blipFill>
        <p:spPr>
          <a:xfrm>
            <a:off x="1414440" y="214200"/>
            <a:ext cx="8143920" cy="6564600"/>
          </a:xfrm>
          <a:prstGeom prst="rect">
            <a:avLst/>
          </a:prstGeom>
          <a:ln w="0">
            <a:noFill/>
          </a:ln>
        </p:spPr>
      </p:pic>
      <p:pic>
        <p:nvPicPr>
          <p:cNvPr id="396" name="Picture 8" descr="000o"/>
          <p:cNvPicPr/>
          <p:nvPr/>
        </p:nvPicPr>
        <p:blipFill>
          <a:blip r:embed="rId6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97" name="Picture 9" descr="000o"/>
          <p:cNvPicPr/>
          <p:nvPr/>
        </p:nvPicPr>
        <p:blipFill>
          <a:blip r:embed="rId6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98" name="Picture 10" descr="000o"/>
          <p:cNvPicPr/>
          <p:nvPr/>
        </p:nvPicPr>
        <p:blipFill>
          <a:blip r:embed="rId6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99" name="Picture 11" descr="000o"/>
          <p:cNvPicPr/>
          <p:nvPr/>
        </p:nvPicPr>
        <p:blipFill>
          <a:blip r:embed="rId6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00" name="Rounded Rectangular Callout 10"/>
          <p:cNvSpPr/>
          <p:nvPr/>
        </p:nvSpPr>
        <p:spPr>
          <a:xfrm>
            <a:off x="271440" y="928800"/>
            <a:ext cx="1500120" cy="571320"/>
          </a:xfrm>
          <a:prstGeom prst="wedgeRoundRectCallout">
            <a:avLst>
              <a:gd name="adj1" fmla="val 128879"/>
              <a:gd name="adj2" fmla="val 62754"/>
              <a:gd name="adj3" fmla="val 16667"/>
            </a:avLst>
          </a:prstGeom>
          <a:solidFill>
            <a:srgbClr val="FFFF00"/>
          </a:solidFill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Nhịp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" name="NGHE NHẠC QUỐC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9924" y="19453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41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402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403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404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5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6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407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408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09" name="Freeform 408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410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411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2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3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4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5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6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7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8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9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20" name="Text Box 26"/>
          <p:cNvSpPr/>
          <p:nvPr/>
        </p:nvSpPr>
        <p:spPr>
          <a:xfrm>
            <a:off x="843120" y="428760"/>
            <a:ext cx="950112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Cảm nhận về giai điệu và nội dung bài hát?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1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22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423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424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425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426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427" name="Freeform 149"/>
                  <p:cNvGrpSpPr/>
                  <p:nvPr/>
                </p:nvGrpSpPr>
                <p:grpSpPr>
                  <a:xfrm>
                    <a:off x="9162720" y="1546560"/>
                    <a:ext cx="181440" cy="100440"/>
                    <a:chOff x="9162720" y="1546560"/>
                    <a:chExt cx="181440" cy="100440"/>
                  </a:xfrm>
                </p:grpSpPr>
                <p:pic>
                  <p:nvPicPr>
                    <p:cNvPr id="42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2720" y="1546560"/>
                      <a:ext cx="18144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9" name="Freeform 428"/>
                    <p:cNvSpPr/>
                    <p:nvPr/>
                  </p:nvSpPr>
                  <p:spPr>
                    <a:xfrm>
                      <a:off x="9177480" y="1564200"/>
                      <a:ext cx="15192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0" name="Freeform 191"/>
                  <p:cNvSpPr/>
                  <p:nvPr/>
                </p:nvSpPr>
                <p:spPr>
                  <a:xfrm>
                    <a:off x="890316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1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432" name="Freeform 149"/>
                  <p:cNvGrpSpPr/>
                  <p:nvPr/>
                </p:nvGrpSpPr>
                <p:grpSpPr>
                  <a:xfrm>
                    <a:off x="8802720" y="1546560"/>
                    <a:ext cx="199080" cy="100440"/>
                    <a:chOff x="8802720" y="1546560"/>
                    <a:chExt cx="199080" cy="100440"/>
                  </a:xfrm>
                </p:grpSpPr>
                <p:pic>
                  <p:nvPicPr>
                    <p:cNvPr id="43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2720" y="1546560"/>
                      <a:ext cx="1990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4" name="Freeform 433"/>
                    <p:cNvSpPr/>
                    <p:nvPr/>
                  </p:nvSpPr>
                  <p:spPr>
                    <a:xfrm>
                      <a:off x="8821440" y="1564200"/>
                      <a:ext cx="1616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5" name="Freeform 191"/>
                  <p:cNvSpPr/>
                  <p:nvPr/>
                </p:nvSpPr>
                <p:spPr>
                  <a:xfrm>
                    <a:off x="8579160" y="1296720"/>
                    <a:ext cx="4586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6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437" name="Freeform 149"/>
                  <p:cNvGrpSpPr/>
                  <p:nvPr/>
                </p:nvGrpSpPr>
                <p:grpSpPr>
                  <a:xfrm>
                    <a:off x="8490240" y="1546560"/>
                    <a:ext cx="178200" cy="100440"/>
                    <a:chOff x="8490240" y="1546560"/>
                    <a:chExt cx="178200" cy="100440"/>
                  </a:xfrm>
                </p:grpSpPr>
                <p:pic>
                  <p:nvPicPr>
                    <p:cNvPr id="43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90240" y="1546560"/>
                      <a:ext cx="17820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9" name="Freeform 438"/>
                    <p:cNvSpPr/>
                    <p:nvPr/>
                  </p:nvSpPr>
                  <p:spPr>
                    <a:xfrm>
                      <a:off x="8504640" y="1564200"/>
                      <a:ext cx="1490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40" name="Freeform 191"/>
                  <p:cNvSpPr/>
                  <p:nvPr/>
                </p:nvSpPr>
                <p:spPr>
                  <a:xfrm>
                    <a:off x="824940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41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442" name="Freeform 149"/>
                  <p:cNvGrpSpPr/>
                  <p:nvPr/>
                </p:nvGrpSpPr>
                <p:grpSpPr>
                  <a:xfrm>
                    <a:off x="8180640" y="1546560"/>
                    <a:ext cx="197280" cy="100440"/>
                    <a:chOff x="8180640" y="1546560"/>
                    <a:chExt cx="197280" cy="100440"/>
                  </a:xfrm>
                </p:grpSpPr>
                <p:pic>
                  <p:nvPicPr>
                    <p:cNvPr id="44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80640" y="1546560"/>
                      <a:ext cx="1972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44" name="Freeform 443"/>
                    <p:cNvSpPr/>
                    <p:nvPr/>
                  </p:nvSpPr>
                  <p:spPr>
                    <a:xfrm>
                      <a:off x="8199000" y="1564200"/>
                      <a:ext cx="16020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45" name="Freeform 191"/>
                  <p:cNvSpPr/>
                  <p:nvPr/>
                </p:nvSpPr>
                <p:spPr>
                  <a:xfrm>
                    <a:off x="7922160" y="1296720"/>
                    <a:ext cx="44460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46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447" name="Freeform 149"/>
                  <p:cNvGrpSpPr/>
                  <p:nvPr/>
                </p:nvGrpSpPr>
                <p:grpSpPr>
                  <a:xfrm>
                    <a:off x="7845840" y="1546560"/>
                    <a:ext cx="183960" cy="100440"/>
                    <a:chOff x="7845840" y="1546560"/>
                    <a:chExt cx="183960" cy="100440"/>
                  </a:xfrm>
                </p:grpSpPr>
                <p:pic>
                  <p:nvPicPr>
                    <p:cNvPr id="44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45840" y="1546560"/>
                      <a:ext cx="18396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49" name="Freeform 448"/>
                    <p:cNvSpPr/>
                    <p:nvPr/>
                  </p:nvSpPr>
                  <p:spPr>
                    <a:xfrm>
                      <a:off x="7860600" y="1564200"/>
                      <a:ext cx="15408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50" name="Freeform 191"/>
                  <p:cNvSpPr/>
                  <p:nvPr/>
                </p:nvSpPr>
                <p:spPr>
                  <a:xfrm>
                    <a:off x="759852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51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452" name="Freeform 149"/>
                  <p:cNvGrpSpPr/>
                  <p:nvPr/>
                </p:nvGrpSpPr>
                <p:grpSpPr>
                  <a:xfrm>
                    <a:off x="7509240" y="1544760"/>
                    <a:ext cx="212040" cy="101880"/>
                    <a:chOff x="7509240" y="1544760"/>
                    <a:chExt cx="212040" cy="101880"/>
                  </a:xfrm>
                </p:grpSpPr>
                <p:pic>
                  <p:nvPicPr>
                    <p:cNvPr id="45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09240" y="1544760"/>
                      <a:ext cx="212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54" name="Freeform 453"/>
                    <p:cNvSpPr/>
                    <p:nvPr/>
                  </p:nvSpPr>
                  <p:spPr>
                    <a:xfrm>
                      <a:off x="7528680" y="1562760"/>
                      <a:ext cx="172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55" name="Freeform 191"/>
                  <p:cNvSpPr/>
                  <p:nvPr/>
                </p:nvSpPr>
                <p:spPr>
                  <a:xfrm>
                    <a:off x="7265520" y="1293840"/>
                    <a:ext cx="422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56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457" name="Freeform 149"/>
                  <p:cNvGrpSpPr/>
                  <p:nvPr/>
                </p:nvGrpSpPr>
                <p:grpSpPr>
                  <a:xfrm>
                    <a:off x="7191360" y="1544760"/>
                    <a:ext cx="169920" cy="101880"/>
                    <a:chOff x="7191360" y="1544760"/>
                    <a:chExt cx="169920" cy="101880"/>
                  </a:xfrm>
                </p:grpSpPr>
                <p:pic>
                  <p:nvPicPr>
                    <p:cNvPr id="45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9136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59" name="Freeform 458"/>
                    <p:cNvSpPr/>
                    <p:nvPr/>
                  </p:nvSpPr>
                  <p:spPr>
                    <a:xfrm>
                      <a:off x="720468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60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61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462" name="Freeform 149"/>
                  <p:cNvGrpSpPr/>
                  <p:nvPr/>
                </p:nvGrpSpPr>
                <p:grpSpPr>
                  <a:xfrm>
                    <a:off x="6846480" y="1544760"/>
                    <a:ext cx="166320" cy="101880"/>
                    <a:chOff x="6846480" y="1544760"/>
                    <a:chExt cx="166320" cy="101880"/>
                  </a:xfrm>
                </p:grpSpPr>
                <p:pic>
                  <p:nvPicPr>
                    <p:cNvPr id="46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4648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64" name="Freeform 463"/>
                    <p:cNvSpPr/>
                    <p:nvPr/>
                  </p:nvSpPr>
                  <p:spPr>
                    <a:xfrm>
                      <a:off x="686160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65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66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467" name="Freeform 149"/>
                  <p:cNvGrpSpPr/>
                  <p:nvPr/>
                </p:nvGrpSpPr>
                <p:grpSpPr>
                  <a:xfrm>
                    <a:off x="6540480" y="1544760"/>
                    <a:ext cx="203040" cy="101880"/>
                    <a:chOff x="6540480" y="1544760"/>
                    <a:chExt cx="203040" cy="101880"/>
                  </a:xfrm>
                </p:grpSpPr>
                <p:pic>
                  <p:nvPicPr>
                    <p:cNvPr id="46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40480" y="1544760"/>
                      <a:ext cx="203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69" name="Freeform 468"/>
                    <p:cNvSpPr/>
                    <p:nvPr/>
                  </p:nvSpPr>
                  <p:spPr>
                    <a:xfrm>
                      <a:off x="6556320" y="1562760"/>
                      <a:ext cx="1699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70" name="Freeform 191"/>
                  <p:cNvSpPr/>
                  <p:nvPr/>
                </p:nvSpPr>
                <p:spPr>
                  <a:xfrm>
                    <a:off x="6287760" y="129384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71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472" name="Freeform 149"/>
                  <p:cNvGrpSpPr/>
                  <p:nvPr/>
                </p:nvGrpSpPr>
                <p:grpSpPr>
                  <a:xfrm>
                    <a:off x="6198120" y="1544760"/>
                    <a:ext cx="221400" cy="101880"/>
                    <a:chOff x="6198120" y="1544760"/>
                    <a:chExt cx="221400" cy="101880"/>
                  </a:xfrm>
                </p:grpSpPr>
                <p:pic>
                  <p:nvPicPr>
                    <p:cNvPr id="47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198120" y="1544760"/>
                      <a:ext cx="2214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74" name="Freeform 473"/>
                    <p:cNvSpPr/>
                    <p:nvPr/>
                  </p:nvSpPr>
                  <p:spPr>
                    <a:xfrm>
                      <a:off x="6217920" y="1562760"/>
                      <a:ext cx="179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75" name="Freeform 191"/>
                  <p:cNvSpPr/>
                  <p:nvPr/>
                </p:nvSpPr>
                <p:spPr>
                  <a:xfrm>
                    <a:off x="5963760" y="1293840"/>
                    <a:ext cx="444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76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477" name="Freeform 149"/>
                  <p:cNvGrpSpPr/>
                  <p:nvPr/>
                </p:nvGrpSpPr>
                <p:grpSpPr>
                  <a:xfrm>
                    <a:off x="5875920" y="1544760"/>
                    <a:ext cx="216720" cy="101880"/>
                    <a:chOff x="5875920" y="1544760"/>
                    <a:chExt cx="216720" cy="101880"/>
                  </a:xfrm>
                </p:grpSpPr>
                <p:pic>
                  <p:nvPicPr>
                    <p:cNvPr id="47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5920" y="1544760"/>
                      <a:ext cx="2167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79" name="Freeform 478"/>
                    <p:cNvSpPr/>
                    <p:nvPr/>
                  </p:nvSpPr>
                  <p:spPr>
                    <a:xfrm>
                      <a:off x="5892480" y="1562760"/>
                      <a:ext cx="1814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80" name="Freeform 191"/>
                  <p:cNvSpPr/>
                  <p:nvPr/>
                </p:nvSpPr>
                <p:spPr>
                  <a:xfrm>
                    <a:off x="5636880" y="1293840"/>
                    <a:ext cx="415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481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482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483" name="Freeform 149"/>
                  <p:cNvGrpSpPr/>
                  <p:nvPr/>
                </p:nvGrpSpPr>
                <p:grpSpPr>
                  <a:xfrm>
                    <a:off x="5598720" y="1544760"/>
                    <a:ext cx="218160" cy="101520"/>
                    <a:chOff x="5598720" y="1544760"/>
                    <a:chExt cx="218160" cy="101520"/>
                  </a:xfrm>
                </p:grpSpPr>
                <p:pic>
                  <p:nvPicPr>
                    <p:cNvPr id="484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4760"/>
                      <a:ext cx="2181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85" name="Freeform 484"/>
                    <p:cNvSpPr/>
                    <p:nvPr/>
                  </p:nvSpPr>
                  <p:spPr>
                    <a:xfrm>
                      <a:off x="5619240" y="1562400"/>
                      <a:ext cx="177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86" name="Freeform 191"/>
                  <p:cNvSpPr/>
                  <p:nvPr/>
                </p:nvSpPr>
                <p:spPr>
                  <a:xfrm>
                    <a:off x="5361120" y="1296360"/>
                    <a:ext cx="4413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87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488" name="Freeform 149"/>
                  <p:cNvGrpSpPr/>
                  <p:nvPr/>
                </p:nvGrpSpPr>
                <p:grpSpPr>
                  <a:xfrm>
                    <a:off x="5294880" y="1544760"/>
                    <a:ext cx="200880" cy="101520"/>
                    <a:chOff x="5294880" y="1544760"/>
                    <a:chExt cx="200880" cy="101520"/>
                  </a:xfrm>
                </p:grpSpPr>
                <p:pic>
                  <p:nvPicPr>
                    <p:cNvPr id="489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488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90" name="Freeform 489"/>
                    <p:cNvSpPr/>
                    <p:nvPr/>
                  </p:nvSpPr>
                  <p:spPr>
                    <a:xfrm>
                      <a:off x="5311080" y="1562400"/>
                      <a:ext cx="168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91" name="Freeform 191"/>
                  <p:cNvSpPr/>
                  <p:nvPr/>
                </p:nvSpPr>
                <p:spPr>
                  <a:xfrm>
                    <a:off x="5037120" y="1296360"/>
                    <a:ext cx="3819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92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493" name="Freeform 149"/>
                  <p:cNvGrpSpPr/>
                  <p:nvPr/>
                </p:nvGrpSpPr>
                <p:grpSpPr>
                  <a:xfrm>
                    <a:off x="4977000" y="1544760"/>
                    <a:ext cx="185760" cy="101520"/>
                    <a:chOff x="4977000" y="1544760"/>
                    <a:chExt cx="185760" cy="101520"/>
                  </a:xfrm>
                </p:grpSpPr>
                <p:pic>
                  <p:nvPicPr>
                    <p:cNvPr id="494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7000" y="1544760"/>
                      <a:ext cx="1857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95" name="Freeform 494"/>
                    <p:cNvSpPr/>
                    <p:nvPr/>
                  </p:nvSpPr>
                  <p:spPr>
                    <a:xfrm>
                      <a:off x="4994280" y="1562400"/>
                      <a:ext cx="150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96" name="Freeform 191"/>
                  <p:cNvSpPr/>
                  <p:nvPr/>
                </p:nvSpPr>
                <p:spPr>
                  <a:xfrm>
                    <a:off x="4707360" y="1296360"/>
                    <a:ext cx="4557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97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498" name="Freeform 149"/>
                  <p:cNvGrpSpPr/>
                  <p:nvPr/>
                </p:nvGrpSpPr>
                <p:grpSpPr>
                  <a:xfrm>
                    <a:off x="4642560" y="1544760"/>
                    <a:ext cx="193320" cy="101520"/>
                    <a:chOff x="4642560" y="1544760"/>
                    <a:chExt cx="193320" cy="101520"/>
                  </a:xfrm>
                </p:grpSpPr>
                <p:pic>
                  <p:nvPicPr>
                    <p:cNvPr id="499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2560" y="1544760"/>
                      <a:ext cx="19332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00" name="Freeform 499"/>
                    <p:cNvSpPr/>
                    <p:nvPr/>
                  </p:nvSpPr>
                  <p:spPr>
                    <a:xfrm>
                      <a:off x="4658040" y="1562400"/>
                      <a:ext cx="161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01" name="Freeform 191"/>
                  <p:cNvSpPr/>
                  <p:nvPr/>
                </p:nvSpPr>
                <p:spPr>
                  <a:xfrm>
                    <a:off x="4380120" y="1296360"/>
                    <a:ext cx="41220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02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503" name="Freeform 149"/>
                  <p:cNvGrpSpPr/>
                  <p:nvPr/>
                </p:nvGrpSpPr>
                <p:grpSpPr>
                  <a:xfrm>
                    <a:off x="4311360" y="1544760"/>
                    <a:ext cx="200880" cy="101520"/>
                    <a:chOff x="4311360" y="1544760"/>
                    <a:chExt cx="200880" cy="101520"/>
                  </a:xfrm>
                </p:grpSpPr>
                <p:pic>
                  <p:nvPicPr>
                    <p:cNvPr id="504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1136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05" name="Freeform 504"/>
                    <p:cNvSpPr/>
                    <p:nvPr/>
                  </p:nvSpPr>
                  <p:spPr>
                    <a:xfrm>
                      <a:off x="4329720" y="1562400"/>
                      <a:ext cx="163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06" name="Freeform 191"/>
                  <p:cNvSpPr/>
                  <p:nvPr/>
                </p:nvSpPr>
                <p:spPr>
                  <a:xfrm>
                    <a:off x="4056480" y="1296360"/>
                    <a:ext cx="41724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07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508" name="Freeform 149"/>
                  <p:cNvGrpSpPr/>
                  <p:nvPr/>
                </p:nvGrpSpPr>
                <p:grpSpPr>
                  <a:xfrm>
                    <a:off x="3999600" y="1543320"/>
                    <a:ext cx="179640" cy="102960"/>
                    <a:chOff x="3999600" y="1543320"/>
                    <a:chExt cx="179640" cy="102960"/>
                  </a:xfrm>
                </p:grpSpPr>
                <p:pic>
                  <p:nvPicPr>
                    <p:cNvPr id="509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999600" y="1543320"/>
                      <a:ext cx="179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10" name="Freeform 509"/>
                    <p:cNvSpPr/>
                    <p:nvPr/>
                  </p:nvSpPr>
                  <p:spPr>
                    <a:xfrm>
                      <a:off x="4013640" y="1560960"/>
                      <a:ext cx="150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11" name="Freeform 191"/>
                  <p:cNvSpPr/>
                  <p:nvPr/>
                </p:nvSpPr>
                <p:spPr>
                  <a:xfrm>
                    <a:off x="3723480" y="1293840"/>
                    <a:ext cx="370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12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513" name="Freeform 149"/>
                  <p:cNvGrpSpPr/>
                  <p:nvPr/>
                </p:nvGrpSpPr>
                <p:grpSpPr>
                  <a:xfrm>
                    <a:off x="3648600" y="1543320"/>
                    <a:ext cx="203760" cy="102960"/>
                    <a:chOff x="3648600" y="1543320"/>
                    <a:chExt cx="203760" cy="102960"/>
                  </a:xfrm>
                </p:grpSpPr>
                <p:pic>
                  <p:nvPicPr>
                    <p:cNvPr id="514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48600" y="1543320"/>
                      <a:ext cx="2037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15" name="Freeform 514"/>
                    <p:cNvSpPr/>
                    <p:nvPr/>
                  </p:nvSpPr>
                  <p:spPr>
                    <a:xfrm>
                      <a:off x="3667320" y="1560960"/>
                      <a:ext cx="1656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16" name="Freeform 191"/>
                  <p:cNvSpPr/>
                  <p:nvPr/>
                </p:nvSpPr>
                <p:spPr>
                  <a:xfrm>
                    <a:off x="3396600" y="1293840"/>
                    <a:ext cx="3963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17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518" name="Freeform 149"/>
                  <p:cNvGrpSpPr/>
                  <p:nvPr/>
                </p:nvGrpSpPr>
                <p:grpSpPr>
                  <a:xfrm>
                    <a:off x="3329640" y="1543320"/>
                    <a:ext cx="198720" cy="102960"/>
                    <a:chOff x="3329640" y="1543320"/>
                    <a:chExt cx="198720" cy="102960"/>
                  </a:xfrm>
                </p:grpSpPr>
                <p:pic>
                  <p:nvPicPr>
                    <p:cNvPr id="519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29640" y="1543320"/>
                      <a:ext cx="1987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20" name="Freeform 519"/>
                    <p:cNvSpPr/>
                    <p:nvPr/>
                  </p:nvSpPr>
                  <p:spPr>
                    <a:xfrm>
                      <a:off x="3345120" y="156096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21" name="Freeform 191"/>
                  <p:cNvSpPr/>
                  <p:nvPr/>
                </p:nvSpPr>
                <p:spPr>
                  <a:xfrm>
                    <a:off x="3072600" y="1293840"/>
                    <a:ext cx="406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22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523" name="Freeform 149"/>
                  <p:cNvGrpSpPr/>
                  <p:nvPr/>
                </p:nvGrpSpPr>
                <p:grpSpPr>
                  <a:xfrm>
                    <a:off x="3017880" y="1543320"/>
                    <a:ext cx="183600" cy="102960"/>
                    <a:chOff x="3017880" y="1543320"/>
                    <a:chExt cx="183600" cy="102960"/>
                  </a:xfrm>
                </p:grpSpPr>
                <p:pic>
                  <p:nvPicPr>
                    <p:cNvPr id="524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17880" y="1543320"/>
                      <a:ext cx="183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25" name="Freeform 524"/>
                    <p:cNvSpPr/>
                    <p:nvPr/>
                  </p:nvSpPr>
                  <p:spPr>
                    <a:xfrm>
                      <a:off x="3034440" y="1560960"/>
                      <a:ext cx="1490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26" name="Freeform 191"/>
                  <p:cNvSpPr/>
                  <p:nvPr/>
                </p:nvSpPr>
                <p:spPr>
                  <a:xfrm>
                    <a:off x="2745720" y="1293840"/>
                    <a:ext cx="435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27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528" name="Freeform 149"/>
                  <p:cNvGrpSpPr/>
                  <p:nvPr/>
                </p:nvGrpSpPr>
                <p:grpSpPr>
                  <a:xfrm>
                    <a:off x="2700360" y="1543320"/>
                    <a:ext cx="177120" cy="102960"/>
                    <a:chOff x="2700360" y="1543320"/>
                    <a:chExt cx="177120" cy="102960"/>
                  </a:xfrm>
                </p:grpSpPr>
                <p:pic>
                  <p:nvPicPr>
                    <p:cNvPr id="529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00360" y="1543320"/>
                      <a:ext cx="1771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30" name="Freeform 529"/>
                    <p:cNvSpPr/>
                    <p:nvPr/>
                  </p:nvSpPr>
                  <p:spPr>
                    <a:xfrm>
                      <a:off x="2714040" y="1560960"/>
                      <a:ext cx="148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31" name="Freeform 191"/>
                  <p:cNvSpPr/>
                  <p:nvPr/>
                </p:nvSpPr>
                <p:spPr>
                  <a:xfrm>
                    <a:off x="2421720" y="1293840"/>
                    <a:ext cx="4392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32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533" name="Freeform 149"/>
                  <p:cNvGrpSpPr/>
                  <p:nvPr/>
                </p:nvGrpSpPr>
                <p:grpSpPr>
                  <a:xfrm>
                    <a:off x="2361240" y="1543320"/>
                    <a:ext cx="189360" cy="102960"/>
                    <a:chOff x="2361240" y="1543320"/>
                    <a:chExt cx="189360" cy="102960"/>
                  </a:xfrm>
                </p:grpSpPr>
                <p:pic>
                  <p:nvPicPr>
                    <p:cNvPr id="534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61240" y="1543320"/>
                      <a:ext cx="189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35" name="Freeform 534"/>
                    <p:cNvSpPr/>
                    <p:nvPr/>
                  </p:nvSpPr>
                  <p:spPr>
                    <a:xfrm>
                      <a:off x="2378160" y="1560960"/>
                      <a:ext cx="1537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36" name="Freeform 191"/>
                  <p:cNvSpPr/>
                  <p:nvPr/>
                </p:nvSpPr>
                <p:spPr>
                  <a:xfrm>
                    <a:off x="2094840" y="1293840"/>
                    <a:ext cx="4248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537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538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539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001880" cy="971640"/>
          </a:xfrm>
          <a:prstGeom prst="rect">
            <a:avLst/>
          </a:prstGeom>
          <a:ln w="0">
            <a:noFill/>
          </a:ln>
        </p:spPr>
      </p:pic>
      <p:pic>
        <p:nvPicPr>
          <p:cNvPr id="540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541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42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43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44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545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46" name="Picture 2" descr="Trường Tiểu học Thị Trấn khai giảng năm học mới - Website của Trường Tiểu  học Thị trấn"/>
          <p:cNvPicPr/>
          <p:nvPr/>
        </p:nvPicPr>
        <p:blipFill>
          <a:blip r:embed="rId14">
            <a:lum contrast="20000"/>
          </a:blip>
          <a:stretch/>
        </p:blipFill>
        <p:spPr>
          <a:xfrm>
            <a:off x="1803240" y="1500120"/>
            <a:ext cx="7643880" cy="4000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548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549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550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1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52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553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554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55" name="Freeform 554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56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557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8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9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0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1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2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3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4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5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66" name="Text Box 26"/>
          <p:cNvSpPr/>
          <p:nvPr/>
        </p:nvSpPr>
        <p:spPr>
          <a:xfrm>
            <a:off x="843120" y="428760"/>
            <a:ext cx="950112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Nghe âm thanh đoán tên nhạc cụ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7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68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569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570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571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572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573" name="Freeform 149"/>
                  <p:cNvGrpSpPr/>
                  <p:nvPr/>
                </p:nvGrpSpPr>
                <p:grpSpPr>
                  <a:xfrm>
                    <a:off x="9162720" y="1546560"/>
                    <a:ext cx="181440" cy="100440"/>
                    <a:chOff x="9162720" y="1546560"/>
                    <a:chExt cx="181440" cy="100440"/>
                  </a:xfrm>
                </p:grpSpPr>
                <p:pic>
                  <p:nvPicPr>
                    <p:cNvPr id="57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2720" y="1546560"/>
                      <a:ext cx="18144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75" name="Freeform 574"/>
                    <p:cNvSpPr/>
                    <p:nvPr/>
                  </p:nvSpPr>
                  <p:spPr>
                    <a:xfrm>
                      <a:off x="9177480" y="1564200"/>
                      <a:ext cx="15192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76" name="Freeform 191"/>
                  <p:cNvSpPr/>
                  <p:nvPr/>
                </p:nvSpPr>
                <p:spPr>
                  <a:xfrm>
                    <a:off x="890316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77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578" name="Freeform 149"/>
                  <p:cNvGrpSpPr/>
                  <p:nvPr/>
                </p:nvGrpSpPr>
                <p:grpSpPr>
                  <a:xfrm>
                    <a:off x="8802720" y="1546560"/>
                    <a:ext cx="199080" cy="100440"/>
                    <a:chOff x="8802720" y="1546560"/>
                    <a:chExt cx="199080" cy="100440"/>
                  </a:xfrm>
                </p:grpSpPr>
                <p:pic>
                  <p:nvPicPr>
                    <p:cNvPr id="57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2720" y="1546560"/>
                      <a:ext cx="1990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80" name="Freeform 579"/>
                    <p:cNvSpPr/>
                    <p:nvPr/>
                  </p:nvSpPr>
                  <p:spPr>
                    <a:xfrm>
                      <a:off x="8821440" y="1564200"/>
                      <a:ext cx="1616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81" name="Freeform 191"/>
                  <p:cNvSpPr/>
                  <p:nvPr/>
                </p:nvSpPr>
                <p:spPr>
                  <a:xfrm>
                    <a:off x="8579160" y="1296720"/>
                    <a:ext cx="4586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82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583" name="Freeform 149"/>
                  <p:cNvGrpSpPr/>
                  <p:nvPr/>
                </p:nvGrpSpPr>
                <p:grpSpPr>
                  <a:xfrm>
                    <a:off x="8490240" y="1546560"/>
                    <a:ext cx="178200" cy="100440"/>
                    <a:chOff x="8490240" y="1546560"/>
                    <a:chExt cx="178200" cy="100440"/>
                  </a:xfrm>
                </p:grpSpPr>
                <p:pic>
                  <p:nvPicPr>
                    <p:cNvPr id="58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90240" y="1546560"/>
                      <a:ext cx="17820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85" name="Freeform 584"/>
                    <p:cNvSpPr/>
                    <p:nvPr/>
                  </p:nvSpPr>
                  <p:spPr>
                    <a:xfrm>
                      <a:off x="8504640" y="1564200"/>
                      <a:ext cx="1490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86" name="Freeform 191"/>
                  <p:cNvSpPr/>
                  <p:nvPr/>
                </p:nvSpPr>
                <p:spPr>
                  <a:xfrm>
                    <a:off x="824940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87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588" name="Freeform 149"/>
                  <p:cNvGrpSpPr/>
                  <p:nvPr/>
                </p:nvGrpSpPr>
                <p:grpSpPr>
                  <a:xfrm>
                    <a:off x="8180640" y="1546560"/>
                    <a:ext cx="197280" cy="100440"/>
                    <a:chOff x="8180640" y="1546560"/>
                    <a:chExt cx="197280" cy="100440"/>
                  </a:xfrm>
                </p:grpSpPr>
                <p:pic>
                  <p:nvPicPr>
                    <p:cNvPr id="58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80640" y="1546560"/>
                      <a:ext cx="1972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90" name="Freeform 589"/>
                    <p:cNvSpPr/>
                    <p:nvPr/>
                  </p:nvSpPr>
                  <p:spPr>
                    <a:xfrm>
                      <a:off x="8199000" y="1564200"/>
                      <a:ext cx="16020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91" name="Freeform 191"/>
                  <p:cNvSpPr/>
                  <p:nvPr/>
                </p:nvSpPr>
                <p:spPr>
                  <a:xfrm>
                    <a:off x="7922160" y="1296720"/>
                    <a:ext cx="44460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92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593" name="Freeform 149"/>
                  <p:cNvGrpSpPr/>
                  <p:nvPr/>
                </p:nvGrpSpPr>
                <p:grpSpPr>
                  <a:xfrm>
                    <a:off x="7845840" y="1546560"/>
                    <a:ext cx="183960" cy="100440"/>
                    <a:chOff x="7845840" y="1546560"/>
                    <a:chExt cx="183960" cy="100440"/>
                  </a:xfrm>
                </p:grpSpPr>
                <p:pic>
                  <p:nvPicPr>
                    <p:cNvPr id="59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45840" y="1546560"/>
                      <a:ext cx="18396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95" name="Freeform 594"/>
                    <p:cNvSpPr/>
                    <p:nvPr/>
                  </p:nvSpPr>
                  <p:spPr>
                    <a:xfrm>
                      <a:off x="7860600" y="1564200"/>
                      <a:ext cx="15408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96" name="Freeform 191"/>
                  <p:cNvSpPr/>
                  <p:nvPr/>
                </p:nvSpPr>
                <p:spPr>
                  <a:xfrm>
                    <a:off x="759852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97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598" name="Freeform 149"/>
                  <p:cNvGrpSpPr/>
                  <p:nvPr/>
                </p:nvGrpSpPr>
                <p:grpSpPr>
                  <a:xfrm>
                    <a:off x="7509240" y="1544760"/>
                    <a:ext cx="212040" cy="101880"/>
                    <a:chOff x="7509240" y="1544760"/>
                    <a:chExt cx="212040" cy="101880"/>
                  </a:xfrm>
                </p:grpSpPr>
                <p:pic>
                  <p:nvPicPr>
                    <p:cNvPr id="59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09240" y="1544760"/>
                      <a:ext cx="212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00" name="Freeform 599"/>
                    <p:cNvSpPr/>
                    <p:nvPr/>
                  </p:nvSpPr>
                  <p:spPr>
                    <a:xfrm>
                      <a:off x="7528680" y="1562760"/>
                      <a:ext cx="172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01" name="Freeform 191"/>
                  <p:cNvSpPr/>
                  <p:nvPr/>
                </p:nvSpPr>
                <p:spPr>
                  <a:xfrm>
                    <a:off x="7265520" y="1293840"/>
                    <a:ext cx="422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02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603" name="Freeform 149"/>
                  <p:cNvGrpSpPr/>
                  <p:nvPr/>
                </p:nvGrpSpPr>
                <p:grpSpPr>
                  <a:xfrm>
                    <a:off x="7191360" y="1544760"/>
                    <a:ext cx="169920" cy="101880"/>
                    <a:chOff x="7191360" y="1544760"/>
                    <a:chExt cx="169920" cy="101880"/>
                  </a:xfrm>
                </p:grpSpPr>
                <p:pic>
                  <p:nvPicPr>
                    <p:cNvPr id="60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9136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05" name="Freeform 604"/>
                    <p:cNvSpPr/>
                    <p:nvPr/>
                  </p:nvSpPr>
                  <p:spPr>
                    <a:xfrm>
                      <a:off x="720468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06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07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608" name="Freeform 149"/>
                  <p:cNvGrpSpPr/>
                  <p:nvPr/>
                </p:nvGrpSpPr>
                <p:grpSpPr>
                  <a:xfrm>
                    <a:off x="6846480" y="1544760"/>
                    <a:ext cx="166320" cy="101880"/>
                    <a:chOff x="6846480" y="1544760"/>
                    <a:chExt cx="166320" cy="101880"/>
                  </a:xfrm>
                </p:grpSpPr>
                <p:pic>
                  <p:nvPicPr>
                    <p:cNvPr id="60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4648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10" name="Freeform 609"/>
                    <p:cNvSpPr/>
                    <p:nvPr/>
                  </p:nvSpPr>
                  <p:spPr>
                    <a:xfrm>
                      <a:off x="686160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11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12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613" name="Freeform 149"/>
                  <p:cNvGrpSpPr/>
                  <p:nvPr/>
                </p:nvGrpSpPr>
                <p:grpSpPr>
                  <a:xfrm>
                    <a:off x="6540480" y="1544760"/>
                    <a:ext cx="203040" cy="101880"/>
                    <a:chOff x="6540480" y="1544760"/>
                    <a:chExt cx="203040" cy="101880"/>
                  </a:xfrm>
                </p:grpSpPr>
                <p:pic>
                  <p:nvPicPr>
                    <p:cNvPr id="61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40480" y="1544760"/>
                      <a:ext cx="203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15" name="Freeform 614"/>
                    <p:cNvSpPr/>
                    <p:nvPr/>
                  </p:nvSpPr>
                  <p:spPr>
                    <a:xfrm>
                      <a:off x="6556320" y="1562760"/>
                      <a:ext cx="1699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16" name="Freeform 191"/>
                  <p:cNvSpPr/>
                  <p:nvPr/>
                </p:nvSpPr>
                <p:spPr>
                  <a:xfrm>
                    <a:off x="6287760" y="129384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17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618" name="Freeform 149"/>
                  <p:cNvGrpSpPr/>
                  <p:nvPr/>
                </p:nvGrpSpPr>
                <p:grpSpPr>
                  <a:xfrm>
                    <a:off x="6198120" y="1544760"/>
                    <a:ext cx="221400" cy="101880"/>
                    <a:chOff x="6198120" y="1544760"/>
                    <a:chExt cx="221400" cy="101880"/>
                  </a:xfrm>
                </p:grpSpPr>
                <p:pic>
                  <p:nvPicPr>
                    <p:cNvPr id="61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198120" y="1544760"/>
                      <a:ext cx="2214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20" name="Freeform 619"/>
                    <p:cNvSpPr/>
                    <p:nvPr/>
                  </p:nvSpPr>
                  <p:spPr>
                    <a:xfrm>
                      <a:off x="6217920" y="1562760"/>
                      <a:ext cx="179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21" name="Freeform 191"/>
                  <p:cNvSpPr/>
                  <p:nvPr/>
                </p:nvSpPr>
                <p:spPr>
                  <a:xfrm>
                    <a:off x="5963760" y="1293840"/>
                    <a:ext cx="444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22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623" name="Freeform 149"/>
                  <p:cNvGrpSpPr/>
                  <p:nvPr/>
                </p:nvGrpSpPr>
                <p:grpSpPr>
                  <a:xfrm>
                    <a:off x="5875920" y="1544760"/>
                    <a:ext cx="216720" cy="101880"/>
                    <a:chOff x="5875920" y="1544760"/>
                    <a:chExt cx="216720" cy="101880"/>
                  </a:xfrm>
                </p:grpSpPr>
                <p:pic>
                  <p:nvPicPr>
                    <p:cNvPr id="62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5920" y="1544760"/>
                      <a:ext cx="2167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25" name="Freeform 624"/>
                    <p:cNvSpPr/>
                    <p:nvPr/>
                  </p:nvSpPr>
                  <p:spPr>
                    <a:xfrm>
                      <a:off x="5892480" y="1562760"/>
                      <a:ext cx="1814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26" name="Freeform 191"/>
                  <p:cNvSpPr/>
                  <p:nvPr/>
                </p:nvSpPr>
                <p:spPr>
                  <a:xfrm>
                    <a:off x="5636880" y="1293840"/>
                    <a:ext cx="415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627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628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629" name="Freeform 149"/>
                  <p:cNvGrpSpPr/>
                  <p:nvPr/>
                </p:nvGrpSpPr>
                <p:grpSpPr>
                  <a:xfrm>
                    <a:off x="5598720" y="1544760"/>
                    <a:ext cx="218160" cy="101520"/>
                    <a:chOff x="5598720" y="1544760"/>
                    <a:chExt cx="218160" cy="101520"/>
                  </a:xfrm>
                </p:grpSpPr>
                <p:pic>
                  <p:nvPicPr>
                    <p:cNvPr id="63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4760"/>
                      <a:ext cx="2181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31" name="Freeform 630"/>
                    <p:cNvSpPr/>
                    <p:nvPr/>
                  </p:nvSpPr>
                  <p:spPr>
                    <a:xfrm>
                      <a:off x="5619240" y="1562400"/>
                      <a:ext cx="177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32" name="Freeform 191"/>
                  <p:cNvSpPr/>
                  <p:nvPr/>
                </p:nvSpPr>
                <p:spPr>
                  <a:xfrm>
                    <a:off x="5361120" y="1296360"/>
                    <a:ext cx="4413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33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634" name="Freeform 149"/>
                  <p:cNvGrpSpPr/>
                  <p:nvPr/>
                </p:nvGrpSpPr>
                <p:grpSpPr>
                  <a:xfrm>
                    <a:off x="5294880" y="1544760"/>
                    <a:ext cx="200880" cy="101520"/>
                    <a:chOff x="5294880" y="1544760"/>
                    <a:chExt cx="200880" cy="101520"/>
                  </a:xfrm>
                </p:grpSpPr>
                <p:pic>
                  <p:nvPicPr>
                    <p:cNvPr id="63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488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36" name="Freeform 635"/>
                    <p:cNvSpPr/>
                    <p:nvPr/>
                  </p:nvSpPr>
                  <p:spPr>
                    <a:xfrm>
                      <a:off x="5311080" y="1562400"/>
                      <a:ext cx="168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37" name="Freeform 191"/>
                  <p:cNvSpPr/>
                  <p:nvPr/>
                </p:nvSpPr>
                <p:spPr>
                  <a:xfrm>
                    <a:off x="5037120" y="1296360"/>
                    <a:ext cx="3819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38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639" name="Freeform 149"/>
                  <p:cNvGrpSpPr/>
                  <p:nvPr/>
                </p:nvGrpSpPr>
                <p:grpSpPr>
                  <a:xfrm>
                    <a:off x="4977000" y="1544760"/>
                    <a:ext cx="185760" cy="101520"/>
                    <a:chOff x="4977000" y="1544760"/>
                    <a:chExt cx="185760" cy="101520"/>
                  </a:xfrm>
                </p:grpSpPr>
                <p:pic>
                  <p:nvPicPr>
                    <p:cNvPr id="64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7000" y="1544760"/>
                      <a:ext cx="1857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41" name="Freeform 640"/>
                    <p:cNvSpPr/>
                    <p:nvPr/>
                  </p:nvSpPr>
                  <p:spPr>
                    <a:xfrm>
                      <a:off x="4994280" y="1562400"/>
                      <a:ext cx="150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42" name="Freeform 191"/>
                  <p:cNvSpPr/>
                  <p:nvPr/>
                </p:nvSpPr>
                <p:spPr>
                  <a:xfrm>
                    <a:off x="4707360" y="1296360"/>
                    <a:ext cx="4557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43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644" name="Freeform 149"/>
                  <p:cNvGrpSpPr/>
                  <p:nvPr/>
                </p:nvGrpSpPr>
                <p:grpSpPr>
                  <a:xfrm>
                    <a:off x="4642560" y="1544760"/>
                    <a:ext cx="193320" cy="101520"/>
                    <a:chOff x="4642560" y="1544760"/>
                    <a:chExt cx="193320" cy="101520"/>
                  </a:xfrm>
                </p:grpSpPr>
                <p:pic>
                  <p:nvPicPr>
                    <p:cNvPr id="64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2560" y="1544760"/>
                      <a:ext cx="19332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46" name="Freeform 645"/>
                    <p:cNvSpPr/>
                    <p:nvPr/>
                  </p:nvSpPr>
                  <p:spPr>
                    <a:xfrm>
                      <a:off x="4658040" y="1562400"/>
                      <a:ext cx="161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47" name="Freeform 191"/>
                  <p:cNvSpPr/>
                  <p:nvPr/>
                </p:nvSpPr>
                <p:spPr>
                  <a:xfrm>
                    <a:off x="4380120" y="1296360"/>
                    <a:ext cx="41220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48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649" name="Freeform 149"/>
                  <p:cNvGrpSpPr/>
                  <p:nvPr/>
                </p:nvGrpSpPr>
                <p:grpSpPr>
                  <a:xfrm>
                    <a:off x="4311360" y="1544760"/>
                    <a:ext cx="200880" cy="101520"/>
                    <a:chOff x="4311360" y="1544760"/>
                    <a:chExt cx="200880" cy="101520"/>
                  </a:xfrm>
                </p:grpSpPr>
                <p:pic>
                  <p:nvPicPr>
                    <p:cNvPr id="65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1136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51" name="Freeform 650"/>
                    <p:cNvSpPr/>
                    <p:nvPr/>
                  </p:nvSpPr>
                  <p:spPr>
                    <a:xfrm>
                      <a:off x="4329720" y="1562400"/>
                      <a:ext cx="163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52" name="Freeform 191"/>
                  <p:cNvSpPr/>
                  <p:nvPr/>
                </p:nvSpPr>
                <p:spPr>
                  <a:xfrm>
                    <a:off x="4056480" y="1296360"/>
                    <a:ext cx="41724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53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654" name="Freeform 149"/>
                  <p:cNvGrpSpPr/>
                  <p:nvPr/>
                </p:nvGrpSpPr>
                <p:grpSpPr>
                  <a:xfrm>
                    <a:off x="3999600" y="1543320"/>
                    <a:ext cx="179640" cy="102960"/>
                    <a:chOff x="3999600" y="1543320"/>
                    <a:chExt cx="179640" cy="102960"/>
                  </a:xfrm>
                </p:grpSpPr>
                <p:pic>
                  <p:nvPicPr>
                    <p:cNvPr id="65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999600" y="1543320"/>
                      <a:ext cx="179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56" name="Freeform 655"/>
                    <p:cNvSpPr/>
                    <p:nvPr/>
                  </p:nvSpPr>
                  <p:spPr>
                    <a:xfrm>
                      <a:off x="4013640" y="1560960"/>
                      <a:ext cx="150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57" name="Freeform 191"/>
                  <p:cNvSpPr/>
                  <p:nvPr/>
                </p:nvSpPr>
                <p:spPr>
                  <a:xfrm>
                    <a:off x="3723480" y="1293840"/>
                    <a:ext cx="370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58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659" name="Freeform 149"/>
                  <p:cNvGrpSpPr/>
                  <p:nvPr/>
                </p:nvGrpSpPr>
                <p:grpSpPr>
                  <a:xfrm>
                    <a:off x="3648600" y="1543320"/>
                    <a:ext cx="203760" cy="102960"/>
                    <a:chOff x="3648600" y="1543320"/>
                    <a:chExt cx="203760" cy="102960"/>
                  </a:xfrm>
                </p:grpSpPr>
                <p:pic>
                  <p:nvPicPr>
                    <p:cNvPr id="66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48600" y="1543320"/>
                      <a:ext cx="2037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61" name="Freeform 660"/>
                    <p:cNvSpPr/>
                    <p:nvPr/>
                  </p:nvSpPr>
                  <p:spPr>
                    <a:xfrm>
                      <a:off x="3667320" y="1560960"/>
                      <a:ext cx="1656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62" name="Freeform 191"/>
                  <p:cNvSpPr/>
                  <p:nvPr/>
                </p:nvSpPr>
                <p:spPr>
                  <a:xfrm>
                    <a:off x="3396600" y="1293840"/>
                    <a:ext cx="3963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63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664" name="Freeform 149"/>
                  <p:cNvGrpSpPr/>
                  <p:nvPr/>
                </p:nvGrpSpPr>
                <p:grpSpPr>
                  <a:xfrm>
                    <a:off x="3329640" y="1543320"/>
                    <a:ext cx="198720" cy="102960"/>
                    <a:chOff x="3329640" y="1543320"/>
                    <a:chExt cx="198720" cy="102960"/>
                  </a:xfrm>
                </p:grpSpPr>
                <p:pic>
                  <p:nvPicPr>
                    <p:cNvPr id="66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29640" y="1543320"/>
                      <a:ext cx="1987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66" name="Freeform 665"/>
                    <p:cNvSpPr/>
                    <p:nvPr/>
                  </p:nvSpPr>
                  <p:spPr>
                    <a:xfrm>
                      <a:off x="3345120" y="156096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67" name="Freeform 191"/>
                  <p:cNvSpPr/>
                  <p:nvPr/>
                </p:nvSpPr>
                <p:spPr>
                  <a:xfrm>
                    <a:off x="3072600" y="1293840"/>
                    <a:ext cx="406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68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669" name="Freeform 149"/>
                  <p:cNvGrpSpPr/>
                  <p:nvPr/>
                </p:nvGrpSpPr>
                <p:grpSpPr>
                  <a:xfrm>
                    <a:off x="3017880" y="1543320"/>
                    <a:ext cx="183600" cy="102960"/>
                    <a:chOff x="3017880" y="1543320"/>
                    <a:chExt cx="183600" cy="102960"/>
                  </a:xfrm>
                </p:grpSpPr>
                <p:pic>
                  <p:nvPicPr>
                    <p:cNvPr id="67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17880" y="1543320"/>
                      <a:ext cx="183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71" name="Freeform 670"/>
                    <p:cNvSpPr/>
                    <p:nvPr/>
                  </p:nvSpPr>
                  <p:spPr>
                    <a:xfrm>
                      <a:off x="3034440" y="1560960"/>
                      <a:ext cx="1490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72" name="Freeform 191"/>
                  <p:cNvSpPr/>
                  <p:nvPr/>
                </p:nvSpPr>
                <p:spPr>
                  <a:xfrm>
                    <a:off x="2745720" y="1293840"/>
                    <a:ext cx="435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73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674" name="Freeform 149"/>
                  <p:cNvGrpSpPr/>
                  <p:nvPr/>
                </p:nvGrpSpPr>
                <p:grpSpPr>
                  <a:xfrm>
                    <a:off x="2700360" y="1543320"/>
                    <a:ext cx="177120" cy="102960"/>
                    <a:chOff x="2700360" y="1543320"/>
                    <a:chExt cx="177120" cy="102960"/>
                  </a:xfrm>
                </p:grpSpPr>
                <p:pic>
                  <p:nvPicPr>
                    <p:cNvPr id="67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00360" y="1543320"/>
                      <a:ext cx="1771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76" name="Freeform 675"/>
                    <p:cNvSpPr/>
                    <p:nvPr/>
                  </p:nvSpPr>
                  <p:spPr>
                    <a:xfrm>
                      <a:off x="2714040" y="1560960"/>
                      <a:ext cx="148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77" name="Freeform 191"/>
                  <p:cNvSpPr/>
                  <p:nvPr/>
                </p:nvSpPr>
                <p:spPr>
                  <a:xfrm>
                    <a:off x="2421720" y="1293840"/>
                    <a:ext cx="4392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78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679" name="Freeform 149"/>
                  <p:cNvGrpSpPr/>
                  <p:nvPr/>
                </p:nvGrpSpPr>
                <p:grpSpPr>
                  <a:xfrm>
                    <a:off x="2361240" y="1543320"/>
                    <a:ext cx="189360" cy="102960"/>
                    <a:chOff x="2361240" y="1543320"/>
                    <a:chExt cx="189360" cy="102960"/>
                  </a:xfrm>
                </p:grpSpPr>
                <p:pic>
                  <p:nvPicPr>
                    <p:cNvPr id="68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61240" y="1543320"/>
                      <a:ext cx="189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81" name="Freeform 680"/>
                    <p:cNvSpPr/>
                    <p:nvPr/>
                  </p:nvSpPr>
                  <p:spPr>
                    <a:xfrm>
                      <a:off x="2378160" y="1560960"/>
                      <a:ext cx="1537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82" name="Freeform 191"/>
                  <p:cNvSpPr/>
                  <p:nvPr/>
                </p:nvSpPr>
                <p:spPr>
                  <a:xfrm>
                    <a:off x="2094840" y="1293840"/>
                    <a:ext cx="4248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683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684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685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001880" cy="971640"/>
          </a:xfrm>
          <a:prstGeom prst="rect">
            <a:avLst/>
          </a:prstGeom>
          <a:ln w="0">
            <a:noFill/>
          </a:ln>
        </p:spPr>
      </p:pic>
      <p:pic>
        <p:nvPicPr>
          <p:cNvPr id="686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687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88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89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90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691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92" name="Picture 9" descr="D:\GIÁO ÁN 1 2020-2021\HÌNH SOẠN GIÁO ÁN\Nhạc cụ\Trống con.jpg"/>
          <p:cNvPicPr/>
          <p:nvPr/>
        </p:nvPicPr>
        <p:blipFill>
          <a:blip r:embed="rId14">
            <a:lum contrast="30000"/>
          </a:blip>
          <a:srcRect l="43543" t="17145" r="42662" b="74509"/>
          <a:stretch/>
        </p:blipFill>
        <p:spPr>
          <a:xfrm>
            <a:off x="3700440" y="2071800"/>
            <a:ext cx="3857760" cy="3290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3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694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95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96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97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698" name="Rectangle 7"/>
          <p:cNvSpPr/>
          <p:nvPr/>
        </p:nvSpPr>
        <p:spPr>
          <a:xfrm>
            <a:off x="3200400" y="1357200"/>
            <a:ext cx="450072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TRỐNG CON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9" name="Text Box 9"/>
          <p:cNvSpPr/>
          <p:nvPr/>
        </p:nvSpPr>
        <p:spPr>
          <a:xfrm>
            <a:off x="414360" y="1000080"/>
            <a:ext cx="300024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nhạc cụ: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00" name="Picture 9" descr="D:\GIÁO ÁN 1 2020-2021\HÌNH SOẠN GIÁO ÁN\Nhạc cụ\Trống con.jpg"/>
          <p:cNvPicPr/>
          <p:nvPr/>
        </p:nvPicPr>
        <p:blipFill>
          <a:blip r:embed="rId4">
            <a:lum contrast="30000"/>
          </a:blip>
          <a:srcRect l="43543" t="17145" r="42662" b="74509"/>
          <a:stretch/>
        </p:blipFill>
        <p:spPr>
          <a:xfrm>
            <a:off x="3700440" y="2071800"/>
            <a:ext cx="3857760" cy="3290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70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70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70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70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706" name="Picture 10" descr="D:\GIÁO ÁN 1 2020-2021\HÌNH SOẠN GIÁO ÁN\Nhạc cụ\Trống con.jpg"/>
          <p:cNvPicPr/>
          <p:nvPr/>
        </p:nvPicPr>
        <p:blipFill>
          <a:blip r:embed="rId4">
            <a:lum contrast="20000"/>
          </a:blip>
          <a:srcRect l="20634" t="73960" r="19162" b="6189"/>
          <a:stretch/>
        </p:blipFill>
        <p:spPr>
          <a:xfrm>
            <a:off x="771480" y="1357200"/>
            <a:ext cx="9429840" cy="4214880"/>
          </a:xfrm>
          <a:prstGeom prst="rect">
            <a:avLst/>
          </a:prstGeom>
          <a:ln w="0">
            <a:noFill/>
          </a:ln>
        </p:spPr>
      </p:pic>
      <p:sp>
        <p:nvSpPr>
          <p:cNvPr id="707" name="Text Box 9"/>
          <p:cNvSpPr/>
          <p:nvPr/>
        </p:nvSpPr>
        <p:spPr>
          <a:xfrm>
            <a:off x="414360" y="1000080"/>
            <a:ext cx="357192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Cách gõ trống con: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8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709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710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711" name="Rectangle 1"/>
          <p:cNvSpPr/>
          <p:nvPr/>
        </p:nvSpPr>
        <p:spPr>
          <a:xfrm>
            <a:off x="1293840" y="2714760"/>
            <a:ext cx="8135640" cy="14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VÀ GÕ ĐỆM THEO NHỊP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TỔ QUỐC TA 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1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71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71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71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716" name="Rectangle 7"/>
          <p:cNvSpPr/>
          <p:nvPr/>
        </p:nvSpPr>
        <p:spPr>
          <a:xfrm>
            <a:off x="3843360" y="928800"/>
            <a:ext cx="328608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TRỐNG CON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718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719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720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721" name="Rectangle 7"/>
          <p:cNvSpPr/>
          <p:nvPr/>
        </p:nvSpPr>
        <p:spPr>
          <a:xfrm>
            <a:off x="3200400" y="79200"/>
            <a:ext cx="4500720" cy="96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TỔ QUỐC TA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Mộng Lân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22" name="Picture 2" descr="D:\GIÁO ÁN 1 2020-2021\HÌNH SOẠN GIÁO ÁN\Nhạc cụ\Trống con - Copy.jpg"/>
          <p:cNvPicPr/>
          <p:nvPr/>
        </p:nvPicPr>
        <p:blipFill>
          <a:blip r:embed="rId5">
            <a:lum contrast="20000"/>
          </a:blip>
          <a:srcRect b="4005"/>
          <a:stretch/>
        </p:blipFill>
        <p:spPr>
          <a:xfrm>
            <a:off x="628560" y="1143000"/>
            <a:ext cx="9929880" cy="5500800"/>
          </a:xfrm>
          <a:prstGeom prst="rect">
            <a:avLst/>
          </a:prstGeom>
          <a:ln w="0">
            <a:noFill/>
          </a:ln>
        </p:spPr>
      </p:pic>
      <p:pic>
        <p:nvPicPr>
          <p:cNvPr id="8" name="NGHE NHẠC QUỐC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00200" y="43764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724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725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726" name="Rectangle 1"/>
          <p:cNvSpPr/>
          <p:nvPr/>
        </p:nvSpPr>
        <p:spPr>
          <a:xfrm>
            <a:off x="2215800" y="2643120"/>
            <a:ext cx="6738120" cy="14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VÀ GÕ ĐỆM THEO 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SẮC THÁI TO – NHỎ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27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728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729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730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731" name="Rectangle 7"/>
          <p:cNvSpPr/>
          <p:nvPr/>
        </p:nvSpPr>
        <p:spPr>
          <a:xfrm>
            <a:off x="3843360" y="928800"/>
            <a:ext cx="328608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TRỐNG CON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733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734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735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736" name="Rectangle 7"/>
          <p:cNvSpPr/>
          <p:nvPr/>
        </p:nvSpPr>
        <p:spPr>
          <a:xfrm>
            <a:off x="3200400" y="79200"/>
            <a:ext cx="4500720" cy="96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TỔ QUỐC TA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Mộng Lân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37" name="Picture 2" descr="D:\GIÁO ÁN 1 2020-2021\HÌNH SOẠN GIÁO ÁN\Nhạc cụ\Trống con - Copy.jpg"/>
          <p:cNvPicPr/>
          <p:nvPr/>
        </p:nvPicPr>
        <p:blipFill>
          <a:blip r:embed="rId5">
            <a:lum contrast="20000"/>
          </a:blip>
          <a:srcRect b="4005"/>
          <a:stretch/>
        </p:blipFill>
        <p:spPr>
          <a:xfrm>
            <a:off x="1200240" y="1143000"/>
            <a:ext cx="8929440" cy="5500800"/>
          </a:xfrm>
          <a:prstGeom prst="rect">
            <a:avLst/>
          </a:prstGeom>
          <a:ln w="0">
            <a:noFill/>
          </a:ln>
        </p:spPr>
      </p:pic>
      <p:pic>
        <p:nvPicPr>
          <p:cNvPr id="738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231840" y="2246400"/>
            <a:ext cx="687240" cy="1000080"/>
          </a:xfrm>
          <a:prstGeom prst="rect">
            <a:avLst/>
          </a:prstGeom>
          <a:ln w="0">
            <a:noFill/>
          </a:ln>
        </p:spPr>
      </p:pic>
      <p:pic>
        <p:nvPicPr>
          <p:cNvPr id="739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303120" y="1214280"/>
            <a:ext cx="611280" cy="563760"/>
          </a:xfrm>
          <a:prstGeom prst="rect">
            <a:avLst/>
          </a:prstGeom>
          <a:ln w="0">
            <a:noFill/>
          </a:ln>
        </p:spPr>
      </p:pic>
      <p:pic>
        <p:nvPicPr>
          <p:cNvPr id="740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231840" y="5032440"/>
            <a:ext cx="687240" cy="1000080"/>
          </a:xfrm>
          <a:prstGeom prst="rect">
            <a:avLst/>
          </a:prstGeom>
          <a:ln w="0">
            <a:noFill/>
          </a:ln>
        </p:spPr>
      </p:pic>
      <p:pic>
        <p:nvPicPr>
          <p:cNvPr id="741" name="Picture 10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303120" y="3929040"/>
            <a:ext cx="611280" cy="563760"/>
          </a:xfrm>
          <a:prstGeom prst="rect">
            <a:avLst/>
          </a:prstGeom>
          <a:ln w="0">
            <a:noFill/>
          </a:ln>
        </p:spPr>
      </p:pic>
      <p:pic>
        <p:nvPicPr>
          <p:cNvPr id="12" name="NGHE NHẠC QUỐC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05000" y="25842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412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74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74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74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74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747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3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48" name="Picture 148" descr="D:\GIÁO ÁN 1 2020-2021\HÌNH SOẠN GIÁO ÁN\Nghe nhạc\Nghe nhạc Quốc ca - Copy.jpg"/>
          <p:cNvPicPr/>
          <p:nvPr/>
        </p:nvPicPr>
        <p:blipFill>
          <a:blip r:embed="rId4">
            <a:lum contrast="30000"/>
          </a:blip>
          <a:srcRect b="3533"/>
          <a:stretch/>
        </p:blipFill>
        <p:spPr>
          <a:xfrm>
            <a:off x="485640" y="1214280"/>
            <a:ext cx="8429760" cy="4273560"/>
          </a:xfrm>
          <a:prstGeom prst="rect">
            <a:avLst/>
          </a:prstGeom>
          <a:ln w="0">
            <a:noFill/>
          </a:ln>
        </p:spPr>
      </p:pic>
      <p:sp>
        <p:nvSpPr>
          <p:cNvPr id="749" name="Text Box 9"/>
          <p:cNvSpPr/>
          <p:nvPr/>
        </p:nvSpPr>
        <p:spPr>
          <a:xfrm>
            <a:off x="4000680" y="1285920"/>
            <a:ext cx="242856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Nghe nhạc: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0" name="Text Box 10"/>
          <p:cNvSpPr/>
          <p:nvPr/>
        </p:nvSpPr>
        <p:spPr>
          <a:xfrm>
            <a:off x="5857920" y="164304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QUỐC CA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1" name="Text Box 9"/>
          <p:cNvSpPr/>
          <p:nvPr/>
        </p:nvSpPr>
        <p:spPr>
          <a:xfrm>
            <a:off x="4000680" y="2428920"/>
            <a:ext cx="292860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nhạc cụ: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2" name="Text Box 10"/>
          <p:cNvSpPr/>
          <p:nvPr/>
        </p:nvSpPr>
        <p:spPr>
          <a:xfrm>
            <a:off x="5929200" y="3000240"/>
            <a:ext cx="378648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TRỐNG CON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8" name="Rectangle 5"/>
          <p:cNvSpPr/>
          <p:nvPr/>
        </p:nvSpPr>
        <p:spPr>
          <a:xfrm>
            <a:off x="4057560" y="642960"/>
            <a:ext cx="348300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Rectangle 6"/>
          <p:cNvSpPr/>
          <p:nvPr/>
        </p:nvSpPr>
        <p:spPr>
          <a:xfrm>
            <a:off x="1057320" y="214308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0" name="Picture 4" descr="pcp_download_120"/>
          <p:cNvPicPr/>
          <p:nvPr/>
        </p:nvPicPr>
        <p:blipFill>
          <a:blip r:embed="rId3"/>
          <a:stretch/>
        </p:blipFill>
        <p:spPr>
          <a:xfrm>
            <a:off x="1886040" y="4643280"/>
            <a:ext cx="834840" cy="171468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 descr="AG00130_"/>
          <p:cNvPicPr/>
          <p:nvPr/>
        </p:nvPicPr>
        <p:blipFill>
          <a:blip r:embed="rId4"/>
          <a:stretch/>
        </p:blipFill>
        <p:spPr>
          <a:xfrm rot="14504400">
            <a:off x="6468840" y="5034960"/>
            <a:ext cx="741240" cy="76680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7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9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1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72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73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4" name="Freeform 73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5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76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5" name="Text Box 26"/>
          <p:cNvSpPr/>
          <p:nvPr/>
        </p:nvSpPr>
        <p:spPr>
          <a:xfrm>
            <a:off x="843120" y="428760"/>
            <a:ext cx="950112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Bài hát được hát trong giờ chào cờ mỗi sáng thứ 2?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9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9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9162720" y="1546560"/>
                    <a:ext cx="181440" cy="100440"/>
                    <a:chOff x="9162720" y="1546560"/>
                    <a:chExt cx="181440" cy="10044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2720" y="1546560"/>
                      <a:ext cx="18144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9177480" y="1564200"/>
                      <a:ext cx="15192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90316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802720" y="1546560"/>
                    <a:ext cx="199080" cy="100440"/>
                    <a:chOff x="8802720" y="1546560"/>
                    <a:chExt cx="199080" cy="10044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2720" y="1546560"/>
                      <a:ext cx="1990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821440" y="1564200"/>
                      <a:ext cx="1616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8579160" y="1296720"/>
                    <a:ext cx="4586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8490240" y="1546560"/>
                    <a:ext cx="178200" cy="100440"/>
                    <a:chOff x="8490240" y="1546560"/>
                    <a:chExt cx="178200" cy="10044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90240" y="1546560"/>
                      <a:ext cx="17820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8504640" y="1564200"/>
                      <a:ext cx="1490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824940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8180640" y="1546560"/>
                    <a:ext cx="197280" cy="100440"/>
                    <a:chOff x="8180640" y="1546560"/>
                    <a:chExt cx="197280" cy="10044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80640" y="1546560"/>
                      <a:ext cx="1972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8199000" y="1564200"/>
                      <a:ext cx="16020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922160" y="1296720"/>
                    <a:ext cx="44460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845840" y="1546560"/>
                    <a:ext cx="183960" cy="100440"/>
                    <a:chOff x="7845840" y="1546560"/>
                    <a:chExt cx="183960" cy="10044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45840" y="1546560"/>
                      <a:ext cx="18396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860600" y="1564200"/>
                      <a:ext cx="15408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759852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7509240" y="1544760"/>
                    <a:ext cx="212040" cy="101880"/>
                    <a:chOff x="7509240" y="1544760"/>
                    <a:chExt cx="212040" cy="10188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09240" y="1544760"/>
                      <a:ext cx="212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7528680" y="1562760"/>
                      <a:ext cx="172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7265520" y="1293840"/>
                    <a:ext cx="422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7191360" y="1544760"/>
                    <a:ext cx="169920" cy="101880"/>
                    <a:chOff x="7191360" y="1544760"/>
                    <a:chExt cx="169920" cy="10188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9136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720468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846480" y="1544760"/>
                    <a:ext cx="166320" cy="101880"/>
                    <a:chOff x="6846480" y="1544760"/>
                    <a:chExt cx="166320" cy="10188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4648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86160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6540480" y="1544760"/>
                    <a:ext cx="203040" cy="101880"/>
                    <a:chOff x="6540480" y="1544760"/>
                    <a:chExt cx="203040" cy="10188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40480" y="1544760"/>
                      <a:ext cx="203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6556320" y="1562760"/>
                      <a:ext cx="1699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6287760" y="129384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7" name="Freeform 149"/>
                  <p:cNvGrpSpPr/>
                  <p:nvPr/>
                </p:nvGrpSpPr>
                <p:grpSpPr>
                  <a:xfrm>
                    <a:off x="6198120" y="1544760"/>
                    <a:ext cx="221400" cy="101880"/>
                    <a:chOff x="6198120" y="1544760"/>
                    <a:chExt cx="221400" cy="101880"/>
                  </a:xfrm>
                </p:grpSpPr>
                <p:pic>
                  <p:nvPicPr>
                    <p:cNvPr id="13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198120" y="1544760"/>
                      <a:ext cx="2214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9" name="Freeform 138"/>
                    <p:cNvSpPr/>
                    <p:nvPr/>
                  </p:nvSpPr>
                  <p:spPr>
                    <a:xfrm>
                      <a:off x="6217920" y="1562760"/>
                      <a:ext cx="179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0" name="Freeform 191"/>
                  <p:cNvSpPr/>
                  <p:nvPr/>
                </p:nvSpPr>
                <p:spPr>
                  <a:xfrm>
                    <a:off x="5963760" y="1293840"/>
                    <a:ext cx="444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42" name="Freeform 149"/>
                  <p:cNvGrpSpPr/>
                  <p:nvPr/>
                </p:nvGrpSpPr>
                <p:grpSpPr>
                  <a:xfrm>
                    <a:off x="5875920" y="1544760"/>
                    <a:ext cx="216720" cy="101880"/>
                    <a:chOff x="5875920" y="1544760"/>
                    <a:chExt cx="216720" cy="101880"/>
                  </a:xfrm>
                </p:grpSpPr>
                <p:pic>
                  <p:nvPicPr>
                    <p:cNvPr id="14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5920" y="1544760"/>
                      <a:ext cx="2167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4" name="Freeform 143"/>
                    <p:cNvSpPr/>
                    <p:nvPr/>
                  </p:nvSpPr>
                  <p:spPr>
                    <a:xfrm>
                      <a:off x="5892480" y="1562760"/>
                      <a:ext cx="1814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5" name="Freeform 191"/>
                  <p:cNvSpPr/>
                  <p:nvPr/>
                </p:nvSpPr>
                <p:spPr>
                  <a:xfrm>
                    <a:off x="5636880" y="1293840"/>
                    <a:ext cx="415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4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5598720" y="1544760"/>
                    <a:ext cx="218160" cy="101520"/>
                    <a:chOff x="5598720" y="1544760"/>
                    <a:chExt cx="218160" cy="10152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4760"/>
                      <a:ext cx="2181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5619240" y="1562400"/>
                      <a:ext cx="177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5361120" y="1296360"/>
                    <a:ext cx="4413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5294880" y="1544760"/>
                    <a:ext cx="200880" cy="101520"/>
                    <a:chOff x="5294880" y="1544760"/>
                    <a:chExt cx="200880" cy="10152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488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5311080" y="1562400"/>
                      <a:ext cx="168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5037120" y="1296360"/>
                    <a:ext cx="3819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977000" y="1544760"/>
                    <a:ext cx="185760" cy="101520"/>
                    <a:chOff x="4977000" y="1544760"/>
                    <a:chExt cx="185760" cy="10152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7000" y="1544760"/>
                      <a:ext cx="1857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994280" y="1562400"/>
                      <a:ext cx="150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707360" y="1296360"/>
                    <a:ext cx="4557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4642560" y="1544760"/>
                    <a:ext cx="193320" cy="101520"/>
                    <a:chOff x="4642560" y="1544760"/>
                    <a:chExt cx="193320" cy="10152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2560" y="1544760"/>
                      <a:ext cx="19332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658040" y="1562400"/>
                      <a:ext cx="161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4380120" y="1296360"/>
                    <a:ext cx="41220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4311360" y="1544760"/>
                    <a:ext cx="200880" cy="101520"/>
                    <a:chOff x="4311360" y="1544760"/>
                    <a:chExt cx="200880" cy="10152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1136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4329720" y="1562400"/>
                      <a:ext cx="163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4056480" y="1296360"/>
                    <a:ext cx="41724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3999600" y="1543320"/>
                    <a:ext cx="179640" cy="102960"/>
                    <a:chOff x="3999600" y="1543320"/>
                    <a:chExt cx="179640" cy="10296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999600" y="1543320"/>
                      <a:ext cx="179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4013640" y="1560960"/>
                      <a:ext cx="150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723480" y="1293840"/>
                    <a:ext cx="370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648600" y="1543320"/>
                    <a:ext cx="203760" cy="102960"/>
                    <a:chOff x="3648600" y="1543320"/>
                    <a:chExt cx="203760" cy="10296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48600" y="1543320"/>
                      <a:ext cx="2037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667320" y="1560960"/>
                      <a:ext cx="1656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3396600" y="1293840"/>
                    <a:ext cx="3963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3329640" y="1543320"/>
                    <a:ext cx="198720" cy="102960"/>
                    <a:chOff x="3329640" y="1543320"/>
                    <a:chExt cx="198720" cy="10296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29640" y="1543320"/>
                      <a:ext cx="1987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3345120" y="156096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3072600" y="1293840"/>
                    <a:ext cx="406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3017880" y="1543320"/>
                    <a:ext cx="183600" cy="102960"/>
                    <a:chOff x="3017880" y="1543320"/>
                    <a:chExt cx="183600" cy="10296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17880" y="1543320"/>
                      <a:ext cx="183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3034440" y="1560960"/>
                      <a:ext cx="1490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745720" y="1293840"/>
                    <a:ext cx="435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93" name="Freeform 149"/>
                  <p:cNvGrpSpPr/>
                  <p:nvPr/>
                </p:nvGrpSpPr>
                <p:grpSpPr>
                  <a:xfrm>
                    <a:off x="2700360" y="1543320"/>
                    <a:ext cx="177120" cy="102960"/>
                    <a:chOff x="2700360" y="1543320"/>
                    <a:chExt cx="177120" cy="102960"/>
                  </a:xfrm>
                </p:grpSpPr>
                <p:pic>
                  <p:nvPicPr>
                    <p:cNvPr id="19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00360" y="1543320"/>
                      <a:ext cx="1771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5" name="Freeform 194"/>
                    <p:cNvSpPr/>
                    <p:nvPr/>
                  </p:nvSpPr>
                  <p:spPr>
                    <a:xfrm>
                      <a:off x="2714040" y="1560960"/>
                      <a:ext cx="148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6" name="Freeform 191"/>
                  <p:cNvSpPr/>
                  <p:nvPr/>
                </p:nvSpPr>
                <p:spPr>
                  <a:xfrm>
                    <a:off x="2421720" y="1293840"/>
                    <a:ext cx="4392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8" name="Freeform 149"/>
                  <p:cNvGrpSpPr/>
                  <p:nvPr/>
                </p:nvGrpSpPr>
                <p:grpSpPr>
                  <a:xfrm>
                    <a:off x="2361240" y="1543320"/>
                    <a:ext cx="189360" cy="102960"/>
                    <a:chOff x="2361240" y="1543320"/>
                    <a:chExt cx="189360" cy="102960"/>
                  </a:xfrm>
                </p:grpSpPr>
                <p:pic>
                  <p:nvPicPr>
                    <p:cNvPr id="19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61240" y="1543320"/>
                      <a:ext cx="189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00" name="Freeform 199"/>
                    <p:cNvSpPr/>
                    <p:nvPr/>
                  </p:nvSpPr>
                  <p:spPr>
                    <a:xfrm>
                      <a:off x="2378160" y="1560960"/>
                      <a:ext cx="1537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01" name="Freeform 191"/>
                  <p:cNvSpPr/>
                  <p:nvPr/>
                </p:nvSpPr>
                <p:spPr>
                  <a:xfrm>
                    <a:off x="2094840" y="1293840"/>
                    <a:ext cx="4248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202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001880" cy="97164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1" name="Picture 148" descr="D:\GIÁO ÁN 1 2020-2021\HÌNH SOẠN GIÁO ÁN\Nghe nhạc\Nghe nhạc Quốc ca - Copy.jpg"/>
          <p:cNvPicPr/>
          <p:nvPr/>
        </p:nvPicPr>
        <p:blipFill>
          <a:blip r:embed="rId14">
            <a:lum contrast="30000"/>
          </a:blip>
          <a:srcRect b="3533"/>
          <a:stretch/>
        </p:blipFill>
        <p:spPr>
          <a:xfrm>
            <a:off x="2741760" y="1722600"/>
            <a:ext cx="5857560" cy="3773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148" descr="D:\GIÁO ÁN 1 2020-2021\HÌNH SOẠN GIÁO ÁN\Nghe nhạc\Nghe nhạc Quốc ca - Copy.jpg"/>
          <p:cNvPicPr/>
          <p:nvPr/>
        </p:nvPicPr>
        <p:blipFill>
          <a:blip r:embed="rId4">
            <a:lum contrast="30000"/>
          </a:blip>
          <a:srcRect b="3533"/>
          <a:stretch/>
        </p:blipFill>
        <p:spPr>
          <a:xfrm>
            <a:off x="557280" y="1143000"/>
            <a:ext cx="6429240" cy="4210200"/>
          </a:xfrm>
          <a:prstGeom prst="rect">
            <a:avLst/>
          </a:prstGeom>
          <a:ln w="0">
            <a:noFill/>
          </a:ln>
        </p:spPr>
      </p:pic>
      <p:sp>
        <p:nvSpPr>
          <p:cNvPr id="218" name="Text Box 10"/>
          <p:cNvSpPr/>
          <p:nvPr/>
        </p:nvSpPr>
        <p:spPr>
          <a:xfrm>
            <a:off x="4129200" y="1500120"/>
            <a:ext cx="257148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000000"/>
                </a:solidFill>
                <a:latin typeface="Times New Roman"/>
              </a:rPr>
              <a:t>QUỐC CA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9" name="Text Box 9"/>
          <p:cNvSpPr/>
          <p:nvPr/>
        </p:nvSpPr>
        <p:spPr>
          <a:xfrm>
            <a:off x="2486160" y="1000080"/>
            <a:ext cx="242892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Nghe nhạc: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0" name="Picture 11" descr="D:\GIÁO ÁN 1 2020-2021\HÌNH SOẠN GIÁO ÁN\Nghe nhạc\Quoc ca.PNG"/>
          <p:cNvPicPr/>
          <p:nvPr/>
        </p:nvPicPr>
        <p:blipFill>
          <a:blip r:embed="rId5"/>
          <a:stretch/>
        </p:blipFill>
        <p:spPr>
          <a:xfrm>
            <a:off x="6881760" y="1090440"/>
            <a:ext cx="3657600" cy="4492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9" descr="Văn Cao – bậc tài danh sống mãi trong hồn dân tộc | Tạp chí Quê Hương  Online | Ủy ban Nhà nước về người Việt Nam ở nước ngoài"/>
          <p:cNvPicPr/>
          <p:nvPr/>
        </p:nvPicPr>
        <p:blipFill>
          <a:blip r:embed="rId2"/>
          <a:stretch/>
        </p:blipFill>
        <p:spPr>
          <a:xfrm>
            <a:off x="-6480" y="-6480"/>
            <a:ext cx="10985760" cy="687096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0" name="Picture 148" descr="D:\GIÁO ÁN 1 2020-2021\HÌNH SOẠN GIÁO ÁN\Nghe nhạc\Nghe nhạc Quốc ca - Copy.jpg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2018" b="3533"/>
          <a:stretch/>
        </p:blipFill>
        <p:spPr>
          <a:xfrm>
            <a:off x="200160" y="428760"/>
            <a:ext cx="8215200" cy="6192720"/>
          </a:xfrm>
          <a:prstGeom prst="rect">
            <a:avLst/>
          </a:prstGeom>
          <a:ln w="0">
            <a:noFill/>
          </a:ln>
        </p:spPr>
      </p:pic>
      <p:pic>
        <p:nvPicPr>
          <p:cNvPr id="231" name="Picture 8" descr="D:\GIÁO ÁN 1 2020-2021\HÌNH SOẠN GIÁO ÁN\Nghe nhạc\Nghe nhạc Quốc ca - Copy (2).jpg"/>
          <p:cNvPicPr/>
          <p:nvPr/>
        </p:nvPicPr>
        <p:blipFill>
          <a:blip r:embed="rId7">
            <a:lum contrast="20000"/>
          </a:blip>
          <a:stretch/>
        </p:blipFill>
        <p:spPr>
          <a:xfrm>
            <a:off x="5475240" y="166680"/>
            <a:ext cx="5357880" cy="3699000"/>
          </a:xfrm>
          <a:prstGeom prst="rect">
            <a:avLst/>
          </a:prstGeom>
          <a:ln w="0">
            <a:noFill/>
          </a:ln>
        </p:spPr>
      </p:pic>
      <p:sp>
        <p:nvSpPr>
          <p:cNvPr id="232" name="Rectangle 7"/>
          <p:cNvSpPr/>
          <p:nvPr/>
        </p:nvSpPr>
        <p:spPr>
          <a:xfrm>
            <a:off x="3440160" y="88920"/>
            <a:ext cx="235728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Nghe nhạc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NGHE NHẠC QUỐC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14800" y="914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41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234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236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8" name="Group 5"/>
          <p:cNvPicPr/>
          <p:nvPr/>
        </p:nvPicPr>
        <p:blipFill>
          <a:blip r:embed="rId5"/>
          <a:stretch/>
        </p:blipFill>
        <p:spPr>
          <a:xfrm>
            <a:off x="2693880" y="5913360"/>
            <a:ext cx="6261120" cy="785880"/>
          </a:xfrm>
          <a:prstGeom prst="rect">
            <a:avLst/>
          </a:prstGeom>
          <a:ln w="0">
            <a:noFill/>
          </a:ln>
        </p:spPr>
      </p:pic>
      <p:grpSp>
        <p:nvGrpSpPr>
          <p:cNvPr id="239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240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41" name="Freeform 240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42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243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8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9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0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1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52" name="Text Box 26"/>
          <p:cNvSpPr/>
          <p:nvPr/>
        </p:nvSpPr>
        <p:spPr>
          <a:xfrm>
            <a:off x="843120" y="396720"/>
            <a:ext cx="950112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Tư thế đứng trong lễ chào cờ có hát Quốc ca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3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54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255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56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257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258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259" name="Freeform 149"/>
                  <p:cNvGrpSpPr/>
                  <p:nvPr/>
                </p:nvGrpSpPr>
                <p:grpSpPr>
                  <a:xfrm>
                    <a:off x="9162720" y="1546560"/>
                    <a:ext cx="181440" cy="100440"/>
                    <a:chOff x="9162720" y="1546560"/>
                    <a:chExt cx="181440" cy="100440"/>
                  </a:xfrm>
                </p:grpSpPr>
                <p:pic>
                  <p:nvPicPr>
                    <p:cNvPr id="260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2720" y="1546560"/>
                      <a:ext cx="18144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61" name="Freeform 260"/>
                    <p:cNvSpPr/>
                    <p:nvPr/>
                  </p:nvSpPr>
                  <p:spPr>
                    <a:xfrm>
                      <a:off x="9177480" y="1564200"/>
                      <a:ext cx="15192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62" name="Freeform 191"/>
                  <p:cNvSpPr/>
                  <p:nvPr/>
                </p:nvSpPr>
                <p:spPr>
                  <a:xfrm>
                    <a:off x="890316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63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264" name="Freeform 149"/>
                  <p:cNvGrpSpPr/>
                  <p:nvPr/>
                </p:nvGrpSpPr>
                <p:grpSpPr>
                  <a:xfrm>
                    <a:off x="8802720" y="1546560"/>
                    <a:ext cx="199080" cy="100440"/>
                    <a:chOff x="8802720" y="1546560"/>
                    <a:chExt cx="199080" cy="100440"/>
                  </a:xfrm>
                </p:grpSpPr>
                <p:pic>
                  <p:nvPicPr>
                    <p:cNvPr id="265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2720" y="1546560"/>
                      <a:ext cx="1990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66" name="Freeform 265"/>
                    <p:cNvSpPr/>
                    <p:nvPr/>
                  </p:nvSpPr>
                  <p:spPr>
                    <a:xfrm>
                      <a:off x="8821440" y="1564200"/>
                      <a:ext cx="1616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67" name="Freeform 191"/>
                  <p:cNvSpPr/>
                  <p:nvPr/>
                </p:nvSpPr>
                <p:spPr>
                  <a:xfrm>
                    <a:off x="8579160" y="1296720"/>
                    <a:ext cx="4586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68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269" name="Freeform 149"/>
                  <p:cNvGrpSpPr/>
                  <p:nvPr/>
                </p:nvGrpSpPr>
                <p:grpSpPr>
                  <a:xfrm>
                    <a:off x="8490240" y="1546560"/>
                    <a:ext cx="178200" cy="100440"/>
                    <a:chOff x="8490240" y="1546560"/>
                    <a:chExt cx="178200" cy="100440"/>
                  </a:xfrm>
                </p:grpSpPr>
                <p:pic>
                  <p:nvPicPr>
                    <p:cNvPr id="270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90240" y="1546560"/>
                      <a:ext cx="17820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71" name="Freeform 270"/>
                    <p:cNvSpPr/>
                    <p:nvPr/>
                  </p:nvSpPr>
                  <p:spPr>
                    <a:xfrm>
                      <a:off x="8504640" y="1564200"/>
                      <a:ext cx="1490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72" name="Freeform 191"/>
                  <p:cNvSpPr/>
                  <p:nvPr/>
                </p:nvSpPr>
                <p:spPr>
                  <a:xfrm>
                    <a:off x="824940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73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274" name="Freeform 149"/>
                  <p:cNvGrpSpPr/>
                  <p:nvPr/>
                </p:nvGrpSpPr>
                <p:grpSpPr>
                  <a:xfrm>
                    <a:off x="8180640" y="1546560"/>
                    <a:ext cx="197280" cy="100440"/>
                    <a:chOff x="8180640" y="1546560"/>
                    <a:chExt cx="197280" cy="100440"/>
                  </a:xfrm>
                </p:grpSpPr>
                <p:pic>
                  <p:nvPicPr>
                    <p:cNvPr id="275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80640" y="1546560"/>
                      <a:ext cx="1972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76" name="Freeform 275"/>
                    <p:cNvSpPr/>
                    <p:nvPr/>
                  </p:nvSpPr>
                  <p:spPr>
                    <a:xfrm>
                      <a:off x="8199000" y="1564200"/>
                      <a:ext cx="16020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77" name="Freeform 191"/>
                  <p:cNvSpPr/>
                  <p:nvPr/>
                </p:nvSpPr>
                <p:spPr>
                  <a:xfrm>
                    <a:off x="7922160" y="1296720"/>
                    <a:ext cx="44460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78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279" name="Freeform 149"/>
                  <p:cNvGrpSpPr/>
                  <p:nvPr/>
                </p:nvGrpSpPr>
                <p:grpSpPr>
                  <a:xfrm>
                    <a:off x="7845840" y="1546560"/>
                    <a:ext cx="183960" cy="100440"/>
                    <a:chOff x="7845840" y="1546560"/>
                    <a:chExt cx="183960" cy="100440"/>
                  </a:xfrm>
                </p:grpSpPr>
                <p:pic>
                  <p:nvPicPr>
                    <p:cNvPr id="280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45840" y="1546560"/>
                      <a:ext cx="18396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81" name="Freeform 280"/>
                    <p:cNvSpPr/>
                    <p:nvPr/>
                  </p:nvSpPr>
                  <p:spPr>
                    <a:xfrm>
                      <a:off x="7860600" y="1564200"/>
                      <a:ext cx="15408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82" name="Freeform 191"/>
                  <p:cNvSpPr/>
                  <p:nvPr/>
                </p:nvSpPr>
                <p:spPr>
                  <a:xfrm>
                    <a:off x="759852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83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284" name="Freeform 149"/>
                  <p:cNvGrpSpPr/>
                  <p:nvPr/>
                </p:nvGrpSpPr>
                <p:grpSpPr>
                  <a:xfrm>
                    <a:off x="7509240" y="1544760"/>
                    <a:ext cx="212040" cy="101880"/>
                    <a:chOff x="7509240" y="1544760"/>
                    <a:chExt cx="212040" cy="101880"/>
                  </a:xfrm>
                </p:grpSpPr>
                <p:pic>
                  <p:nvPicPr>
                    <p:cNvPr id="285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09240" y="1544760"/>
                      <a:ext cx="212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86" name="Freeform 285"/>
                    <p:cNvSpPr/>
                    <p:nvPr/>
                  </p:nvSpPr>
                  <p:spPr>
                    <a:xfrm>
                      <a:off x="7528680" y="1562760"/>
                      <a:ext cx="172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87" name="Freeform 191"/>
                  <p:cNvSpPr/>
                  <p:nvPr/>
                </p:nvSpPr>
                <p:spPr>
                  <a:xfrm>
                    <a:off x="7265520" y="1293840"/>
                    <a:ext cx="422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88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289" name="Freeform 149"/>
                  <p:cNvGrpSpPr/>
                  <p:nvPr/>
                </p:nvGrpSpPr>
                <p:grpSpPr>
                  <a:xfrm>
                    <a:off x="7191360" y="1544760"/>
                    <a:ext cx="169920" cy="101880"/>
                    <a:chOff x="7191360" y="1544760"/>
                    <a:chExt cx="169920" cy="101880"/>
                  </a:xfrm>
                </p:grpSpPr>
                <p:pic>
                  <p:nvPicPr>
                    <p:cNvPr id="290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9136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91" name="Freeform 290"/>
                    <p:cNvSpPr/>
                    <p:nvPr/>
                  </p:nvSpPr>
                  <p:spPr>
                    <a:xfrm>
                      <a:off x="720468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92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93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294" name="Freeform 149"/>
                  <p:cNvGrpSpPr/>
                  <p:nvPr/>
                </p:nvGrpSpPr>
                <p:grpSpPr>
                  <a:xfrm>
                    <a:off x="6846480" y="1544760"/>
                    <a:ext cx="166320" cy="101880"/>
                    <a:chOff x="6846480" y="1544760"/>
                    <a:chExt cx="166320" cy="101880"/>
                  </a:xfrm>
                </p:grpSpPr>
                <p:pic>
                  <p:nvPicPr>
                    <p:cNvPr id="295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4648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96" name="Freeform 295"/>
                    <p:cNvSpPr/>
                    <p:nvPr/>
                  </p:nvSpPr>
                  <p:spPr>
                    <a:xfrm>
                      <a:off x="686160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97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98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299" name="Freeform 149"/>
                  <p:cNvGrpSpPr/>
                  <p:nvPr/>
                </p:nvGrpSpPr>
                <p:grpSpPr>
                  <a:xfrm>
                    <a:off x="6540480" y="1544760"/>
                    <a:ext cx="203040" cy="101880"/>
                    <a:chOff x="6540480" y="1544760"/>
                    <a:chExt cx="203040" cy="101880"/>
                  </a:xfrm>
                </p:grpSpPr>
                <p:pic>
                  <p:nvPicPr>
                    <p:cNvPr id="300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40480" y="1544760"/>
                      <a:ext cx="203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01" name="Freeform 300"/>
                    <p:cNvSpPr/>
                    <p:nvPr/>
                  </p:nvSpPr>
                  <p:spPr>
                    <a:xfrm>
                      <a:off x="6556320" y="1562760"/>
                      <a:ext cx="1699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02" name="Freeform 191"/>
                  <p:cNvSpPr/>
                  <p:nvPr/>
                </p:nvSpPr>
                <p:spPr>
                  <a:xfrm>
                    <a:off x="6287760" y="129384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03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304" name="Freeform 149"/>
                  <p:cNvGrpSpPr/>
                  <p:nvPr/>
                </p:nvGrpSpPr>
                <p:grpSpPr>
                  <a:xfrm>
                    <a:off x="6198120" y="1544760"/>
                    <a:ext cx="221400" cy="101880"/>
                    <a:chOff x="6198120" y="1544760"/>
                    <a:chExt cx="221400" cy="101880"/>
                  </a:xfrm>
                </p:grpSpPr>
                <p:pic>
                  <p:nvPicPr>
                    <p:cNvPr id="305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198120" y="1544760"/>
                      <a:ext cx="2214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06" name="Freeform 305"/>
                    <p:cNvSpPr/>
                    <p:nvPr/>
                  </p:nvSpPr>
                  <p:spPr>
                    <a:xfrm>
                      <a:off x="6217920" y="1562760"/>
                      <a:ext cx="179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07" name="Freeform 191"/>
                  <p:cNvSpPr/>
                  <p:nvPr/>
                </p:nvSpPr>
                <p:spPr>
                  <a:xfrm>
                    <a:off x="5963760" y="1293840"/>
                    <a:ext cx="444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08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309" name="Freeform 149"/>
                  <p:cNvGrpSpPr/>
                  <p:nvPr/>
                </p:nvGrpSpPr>
                <p:grpSpPr>
                  <a:xfrm>
                    <a:off x="5875920" y="1544760"/>
                    <a:ext cx="216720" cy="101880"/>
                    <a:chOff x="5875920" y="1544760"/>
                    <a:chExt cx="216720" cy="101880"/>
                  </a:xfrm>
                </p:grpSpPr>
                <p:pic>
                  <p:nvPicPr>
                    <p:cNvPr id="310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5920" y="1544760"/>
                      <a:ext cx="2167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11" name="Freeform 310"/>
                    <p:cNvSpPr/>
                    <p:nvPr/>
                  </p:nvSpPr>
                  <p:spPr>
                    <a:xfrm>
                      <a:off x="5892480" y="1562760"/>
                      <a:ext cx="1814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12" name="Freeform 191"/>
                  <p:cNvSpPr/>
                  <p:nvPr/>
                </p:nvSpPr>
                <p:spPr>
                  <a:xfrm>
                    <a:off x="5636880" y="1293840"/>
                    <a:ext cx="415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313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314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315" name="Freeform 149"/>
                  <p:cNvGrpSpPr/>
                  <p:nvPr/>
                </p:nvGrpSpPr>
                <p:grpSpPr>
                  <a:xfrm>
                    <a:off x="5598720" y="1544760"/>
                    <a:ext cx="218160" cy="101520"/>
                    <a:chOff x="5598720" y="1544760"/>
                    <a:chExt cx="218160" cy="101520"/>
                  </a:xfrm>
                </p:grpSpPr>
                <p:pic>
                  <p:nvPicPr>
                    <p:cNvPr id="316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4760"/>
                      <a:ext cx="2181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17" name="Freeform 316"/>
                    <p:cNvSpPr/>
                    <p:nvPr/>
                  </p:nvSpPr>
                  <p:spPr>
                    <a:xfrm>
                      <a:off x="5619240" y="1562400"/>
                      <a:ext cx="177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18" name="Freeform 191"/>
                  <p:cNvSpPr/>
                  <p:nvPr/>
                </p:nvSpPr>
                <p:spPr>
                  <a:xfrm>
                    <a:off x="5361120" y="1296360"/>
                    <a:ext cx="4413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19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320" name="Freeform 149"/>
                  <p:cNvGrpSpPr/>
                  <p:nvPr/>
                </p:nvGrpSpPr>
                <p:grpSpPr>
                  <a:xfrm>
                    <a:off x="5294880" y="1544760"/>
                    <a:ext cx="200880" cy="101520"/>
                    <a:chOff x="5294880" y="1544760"/>
                    <a:chExt cx="200880" cy="101520"/>
                  </a:xfrm>
                </p:grpSpPr>
                <p:pic>
                  <p:nvPicPr>
                    <p:cNvPr id="321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488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22" name="Freeform 321"/>
                    <p:cNvSpPr/>
                    <p:nvPr/>
                  </p:nvSpPr>
                  <p:spPr>
                    <a:xfrm>
                      <a:off x="5311080" y="1562400"/>
                      <a:ext cx="168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23" name="Freeform 191"/>
                  <p:cNvSpPr/>
                  <p:nvPr/>
                </p:nvSpPr>
                <p:spPr>
                  <a:xfrm>
                    <a:off x="5037120" y="1296360"/>
                    <a:ext cx="3819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24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325" name="Freeform 149"/>
                  <p:cNvGrpSpPr/>
                  <p:nvPr/>
                </p:nvGrpSpPr>
                <p:grpSpPr>
                  <a:xfrm>
                    <a:off x="4977000" y="1544760"/>
                    <a:ext cx="185760" cy="101520"/>
                    <a:chOff x="4977000" y="1544760"/>
                    <a:chExt cx="185760" cy="101520"/>
                  </a:xfrm>
                </p:grpSpPr>
                <p:pic>
                  <p:nvPicPr>
                    <p:cNvPr id="326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7000" y="1544760"/>
                      <a:ext cx="1857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27" name="Freeform 326"/>
                    <p:cNvSpPr/>
                    <p:nvPr/>
                  </p:nvSpPr>
                  <p:spPr>
                    <a:xfrm>
                      <a:off x="4994280" y="1562400"/>
                      <a:ext cx="150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28" name="Freeform 191"/>
                  <p:cNvSpPr/>
                  <p:nvPr/>
                </p:nvSpPr>
                <p:spPr>
                  <a:xfrm>
                    <a:off x="4707360" y="1296360"/>
                    <a:ext cx="4557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29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330" name="Freeform 149"/>
                  <p:cNvGrpSpPr/>
                  <p:nvPr/>
                </p:nvGrpSpPr>
                <p:grpSpPr>
                  <a:xfrm>
                    <a:off x="4642560" y="1544760"/>
                    <a:ext cx="193320" cy="101520"/>
                    <a:chOff x="4642560" y="1544760"/>
                    <a:chExt cx="193320" cy="101520"/>
                  </a:xfrm>
                </p:grpSpPr>
                <p:pic>
                  <p:nvPicPr>
                    <p:cNvPr id="331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2560" y="1544760"/>
                      <a:ext cx="19332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32" name="Freeform 331"/>
                    <p:cNvSpPr/>
                    <p:nvPr/>
                  </p:nvSpPr>
                  <p:spPr>
                    <a:xfrm>
                      <a:off x="4658040" y="1562400"/>
                      <a:ext cx="161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33" name="Freeform 191"/>
                  <p:cNvSpPr/>
                  <p:nvPr/>
                </p:nvSpPr>
                <p:spPr>
                  <a:xfrm>
                    <a:off x="4380120" y="1296360"/>
                    <a:ext cx="41220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34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335" name="Freeform 149"/>
                  <p:cNvGrpSpPr/>
                  <p:nvPr/>
                </p:nvGrpSpPr>
                <p:grpSpPr>
                  <a:xfrm>
                    <a:off x="4311360" y="1544760"/>
                    <a:ext cx="200880" cy="101520"/>
                    <a:chOff x="4311360" y="1544760"/>
                    <a:chExt cx="200880" cy="101520"/>
                  </a:xfrm>
                </p:grpSpPr>
                <p:pic>
                  <p:nvPicPr>
                    <p:cNvPr id="336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1136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37" name="Freeform 336"/>
                    <p:cNvSpPr/>
                    <p:nvPr/>
                  </p:nvSpPr>
                  <p:spPr>
                    <a:xfrm>
                      <a:off x="4329720" y="1562400"/>
                      <a:ext cx="163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38" name="Freeform 191"/>
                  <p:cNvSpPr/>
                  <p:nvPr/>
                </p:nvSpPr>
                <p:spPr>
                  <a:xfrm>
                    <a:off x="4056480" y="1296360"/>
                    <a:ext cx="41724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39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340" name="Freeform 149"/>
                  <p:cNvGrpSpPr/>
                  <p:nvPr/>
                </p:nvGrpSpPr>
                <p:grpSpPr>
                  <a:xfrm>
                    <a:off x="3999600" y="1543320"/>
                    <a:ext cx="179640" cy="102960"/>
                    <a:chOff x="3999600" y="1543320"/>
                    <a:chExt cx="179640" cy="102960"/>
                  </a:xfrm>
                </p:grpSpPr>
                <p:pic>
                  <p:nvPicPr>
                    <p:cNvPr id="341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999600" y="1543320"/>
                      <a:ext cx="179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42" name="Freeform 341"/>
                    <p:cNvSpPr/>
                    <p:nvPr/>
                  </p:nvSpPr>
                  <p:spPr>
                    <a:xfrm>
                      <a:off x="4013640" y="1560960"/>
                      <a:ext cx="150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3" name="Freeform 191"/>
                  <p:cNvSpPr/>
                  <p:nvPr/>
                </p:nvSpPr>
                <p:spPr>
                  <a:xfrm>
                    <a:off x="3723480" y="1293840"/>
                    <a:ext cx="370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44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345" name="Freeform 149"/>
                  <p:cNvGrpSpPr/>
                  <p:nvPr/>
                </p:nvGrpSpPr>
                <p:grpSpPr>
                  <a:xfrm>
                    <a:off x="3648600" y="1543320"/>
                    <a:ext cx="203760" cy="102960"/>
                    <a:chOff x="3648600" y="1543320"/>
                    <a:chExt cx="203760" cy="102960"/>
                  </a:xfrm>
                </p:grpSpPr>
                <p:pic>
                  <p:nvPicPr>
                    <p:cNvPr id="346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48600" y="1543320"/>
                      <a:ext cx="2037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47" name="Freeform 346"/>
                    <p:cNvSpPr/>
                    <p:nvPr/>
                  </p:nvSpPr>
                  <p:spPr>
                    <a:xfrm>
                      <a:off x="3667320" y="1560960"/>
                      <a:ext cx="1656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8" name="Freeform 191"/>
                  <p:cNvSpPr/>
                  <p:nvPr/>
                </p:nvSpPr>
                <p:spPr>
                  <a:xfrm>
                    <a:off x="3396600" y="1293840"/>
                    <a:ext cx="3963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49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350" name="Freeform 149"/>
                  <p:cNvGrpSpPr/>
                  <p:nvPr/>
                </p:nvGrpSpPr>
                <p:grpSpPr>
                  <a:xfrm>
                    <a:off x="3329640" y="1543320"/>
                    <a:ext cx="198720" cy="102960"/>
                    <a:chOff x="3329640" y="1543320"/>
                    <a:chExt cx="198720" cy="102960"/>
                  </a:xfrm>
                </p:grpSpPr>
                <p:pic>
                  <p:nvPicPr>
                    <p:cNvPr id="351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29640" y="1543320"/>
                      <a:ext cx="1987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52" name="Freeform 351"/>
                    <p:cNvSpPr/>
                    <p:nvPr/>
                  </p:nvSpPr>
                  <p:spPr>
                    <a:xfrm>
                      <a:off x="3345120" y="156096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53" name="Freeform 191"/>
                  <p:cNvSpPr/>
                  <p:nvPr/>
                </p:nvSpPr>
                <p:spPr>
                  <a:xfrm>
                    <a:off x="3072600" y="1293840"/>
                    <a:ext cx="406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54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355" name="Freeform 149"/>
                  <p:cNvGrpSpPr/>
                  <p:nvPr/>
                </p:nvGrpSpPr>
                <p:grpSpPr>
                  <a:xfrm>
                    <a:off x="3017880" y="1543320"/>
                    <a:ext cx="183600" cy="102960"/>
                    <a:chOff x="3017880" y="1543320"/>
                    <a:chExt cx="183600" cy="102960"/>
                  </a:xfrm>
                </p:grpSpPr>
                <p:pic>
                  <p:nvPicPr>
                    <p:cNvPr id="356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17880" y="1543320"/>
                      <a:ext cx="183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57" name="Freeform 356"/>
                    <p:cNvSpPr/>
                    <p:nvPr/>
                  </p:nvSpPr>
                  <p:spPr>
                    <a:xfrm>
                      <a:off x="3034440" y="1560960"/>
                      <a:ext cx="1490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58" name="Freeform 191"/>
                  <p:cNvSpPr/>
                  <p:nvPr/>
                </p:nvSpPr>
                <p:spPr>
                  <a:xfrm>
                    <a:off x="2745720" y="1293840"/>
                    <a:ext cx="435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59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360" name="Freeform 149"/>
                  <p:cNvGrpSpPr/>
                  <p:nvPr/>
                </p:nvGrpSpPr>
                <p:grpSpPr>
                  <a:xfrm>
                    <a:off x="2700360" y="1543320"/>
                    <a:ext cx="177120" cy="102960"/>
                    <a:chOff x="2700360" y="1543320"/>
                    <a:chExt cx="177120" cy="102960"/>
                  </a:xfrm>
                </p:grpSpPr>
                <p:pic>
                  <p:nvPicPr>
                    <p:cNvPr id="361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00360" y="1543320"/>
                      <a:ext cx="1771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62" name="Freeform 361"/>
                    <p:cNvSpPr/>
                    <p:nvPr/>
                  </p:nvSpPr>
                  <p:spPr>
                    <a:xfrm>
                      <a:off x="2714040" y="1560960"/>
                      <a:ext cx="148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63" name="Freeform 191"/>
                  <p:cNvSpPr/>
                  <p:nvPr/>
                </p:nvSpPr>
                <p:spPr>
                  <a:xfrm>
                    <a:off x="2421720" y="1293840"/>
                    <a:ext cx="4392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64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365" name="Freeform 149"/>
                  <p:cNvGrpSpPr/>
                  <p:nvPr/>
                </p:nvGrpSpPr>
                <p:grpSpPr>
                  <a:xfrm>
                    <a:off x="2361240" y="1543320"/>
                    <a:ext cx="189360" cy="102960"/>
                    <a:chOff x="2361240" y="1543320"/>
                    <a:chExt cx="189360" cy="102960"/>
                  </a:xfrm>
                </p:grpSpPr>
                <p:pic>
                  <p:nvPicPr>
                    <p:cNvPr id="366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61240" y="1543320"/>
                      <a:ext cx="189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67" name="Freeform 366"/>
                    <p:cNvSpPr/>
                    <p:nvPr/>
                  </p:nvSpPr>
                  <p:spPr>
                    <a:xfrm>
                      <a:off x="2378160" y="1560960"/>
                      <a:ext cx="1537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68" name="Freeform 191"/>
                  <p:cNvSpPr/>
                  <p:nvPr/>
                </p:nvSpPr>
                <p:spPr>
                  <a:xfrm>
                    <a:off x="2094840" y="1293840"/>
                    <a:ext cx="4248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369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370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371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001880" cy="971640"/>
          </a:xfrm>
          <a:prstGeom prst="rect">
            <a:avLst/>
          </a:prstGeom>
          <a:ln w="0">
            <a:noFill/>
          </a:ln>
        </p:spPr>
      </p:pic>
      <p:pic>
        <p:nvPicPr>
          <p:cNvPr id="372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373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74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75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76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77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78" name="Picture 148" descr="D:\GIÁO ÁN 1 2020-2021\HÌNH SOẠN GIÁO ÁN\Nghe nhạc\Nghe nhạc Quốc ca - Copy.jpg"/>
          <p:cNvPicPr/>
          <p:nvPr/>
        </p:nvPicPr>
        <p:blipFill>
          <a:blip r:embed="rId14">
            <a:lum contrast="30000"/>
          </a:blip>
          <a:srcRect b="3533"/>
          <a:stretch/>
        </p:blipFill>
        <p:spPr>
          <a:xfrm>
            <a:off x="2741760" y="1722600"/>
            <a:ext cx="5857560" cy="3773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80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81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82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83" name="Picture 148" descr="D:\GIÁO ÁN 1 2020-2021\HÌNH SOẠN GIÁO ÁN\Nghe nhạc\Nghe nhạc Quốc ca - Copy.jpg"/>
          <p:cNvPicPr/>
          <p:nvPr/>
        </p:nvPicPr>
        <p:blipFill>
          <a:blip r:embed="rId5">
            <a:lum contrast="30000"/>
          </a:blip>
          <a:srcRect l="2018" b="3533"/>
          <a:stretch/>
        </p:blipFill>
        <p:spPr>
          <a:xfrm>
            <a:off x="200160" y="428760"/>
            <a:ext cx="8215200" cy="6192720"/>
          </a:xfrm>
          <a:prstGeom prst="rect">
            <a:avLst/>
          </a:prstGeom>
          <a:ln w="0">
            <a:noFill/>
          </a:ln>
        </p:spPr>
      </p:pic>
      <p:pic>
        <p:nvPicPr>
          <p:cNvPr id="384" name="Picture 8" descr="D:\GIÁO ÁN 1 2020-2021\HÌNH SOẠN GIÁO ÁN\Nghe nhạc\Nghe nhạc Quốc ca - Copy (2).jpg"/>
          <p:cNvPicPr/>
          <p:nvPr/>
        </p:nvPicPr>
        <p:blipFill>
          <a:blip r:embed="rId6">
            <a:lum contrast="20000"/>
          </a:blip>
          <a:stretch/>
        </p:blipFill>
        <p:spPr>
          <a:xfrm>
            <a:off x="5475240" y="166680"/>
            <a:ext cx="5357880" cy="3699000"/>
          </a:xfrm>
          <a:prstGeom prst="rect">
            <a:avLst/>
          </a:prstGeom>
          <a:ln w="0">
            <a:noFill/>
          </a:ln>
        </p:spPr>
      </p:pic>
      <p:sp>
        <p:nvSpPr>
          <p:cNvPr id="385" name="Rectangle 7"/>
          <p:cNvSpPr/>
          <p:nvPr/>
        </p:nvSpPr>
        <p:spPr>
          <a:xfrm>
            <a:off x="3440160" y="88920"/>
            <a:ext cx="235728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Nghe nhạc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9" name="NGHE NHẠC QUỐC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14800" y="914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41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387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388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389" name="Rectangle 1"/>
          <p:cNvSpPr/>
          <p:nvPr/>
        </p:nvSpPr>
        <p:spPr>
          <a:xfrm>
            <a:off x="1215360" y="2714760"/>
            <a:ext cx="8507160" cy="14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NGHE NHẠC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KẾT HỢP GÕ ĐỆM THEO NHỊP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9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9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9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9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94" name="Rectangle 7"/>
          <p:cNvSpPr/>
          <p:nvPr/>
        </p:nvSpPr>
        <p:spPr>
          <a:xfrm>
            <a:off x="3200400" y="1071720"/>
            <a:ext cx="4500720" cy="109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QUỐC CA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Văn Cao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7467</TotalTime>
  <Words>136</Words>
  <Application>Microsoft Office PowerPoint</Application>
  <PresentationFormat>Custom</PresentationFormat>
  <Paragraphs>37</Paragraphs>
  <Slides>19</Slides>
  <Notes>1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AutoBVT</cp:lastModifiedBy>
  <cp:revision>596</cp:revision>
  <dcterms:created xsi:type="dcterms:W3CDTF">2010-04-30T20:19:48Z</dcterms:created>
  <dcterms:modified xsi:type="dcterms:W3CDTF">2021-09-02T10:45:24Z</dcterms:modified>
  <dc:language>en-US</dc:language>
</cp:coreProperties>
</file>