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0"/>
  </p:notesMasterIdLst>
  <p:sldIdLst>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3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000D0436-BA98-388E-2F78-23979D2E0D0E}"/>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6385760" y="7983955"/>
            <a:ext cx="1266825" cy="126682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a:solidFill>
                    <a:srgbClr val="FFFFFF"/>
                  </a:solidFill>
                  <a:latin typeface="Calibri"/>
                  <a:cs typeface="Arial"/>
                  <a:sym typeface="Arial"/>
                </a:rPr>
                <a:t>47 </a:t>
              </a:r>
              <a:r>
                <a:rPr lang="en-US" sz="10666" dirty="0">
                  <a:solidFill>
                    <a:srgbClr val="FFFFFF"/>
                  </a:solidFill>
                  <a:latin typeface="Calibri"/>
                  <a:cs typeface="Arial"/>
                  <a:sym typeface="Arial"/>
                </a:rPr>
                <a:t>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496</Words>
  <Application>Microsoft Office PowerPoint</Application>
  <PresentationFormat>Widescreen</PresentationFormat>
  <Paragraphs>129</Paragraphs>
  <Slides>17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#9Slide03 AllRoundGothic</vt: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44</cp:revision>
  <dcterms:created xsi:type="dcterms:W3CDTF">2023-07-09T12:54:14Z</dcterms:created>
  <dcterms:modified xsi:type="dcterms:W3CDTF">2025-01-11T14:33:04Z</dcterms:modified>
</cp:coreProperties>
</file>