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1"/>
  </p:notesMasterIdLst>
  <p:sldIdLst>
    <p:sldId id="259" r:id="rId5"/>
    <p:sldId id="285" r:id="rId6"/>
    <p:sldId id="364" r:id="rId7"/>
    <p:sldId id="365" r:id="rId8"/>
    <p:sldId id="366" r:id="rId9"/>
    <p:sldId id="367" r:id="rId10"/>
    <p:sldId id="386" r:id="rId11"/>
    <p:sldId id="387" r:id="rId12"/>
    <p:sldId id="371" r:id="rId13"/>
    <p:sldId id="388" r:id="rId14"/>
    <p:sldId id="257" r:id="rId15"/>
    <p:sldId id="389" r:id="rId16"/>
    <p:sldId id="264" r:id="rId17"/>
    <p:sldId id="390" r:id="rId18"/>
    <p:sldId id="393" r:id="rId19"/>
    <p:sldId id="391" r:id="rId20"/>
    <p:sldId id="392" r:id="rId21"/>
    <p:sldId id="395" r:id="rId22"/>
    <p:sldId id="398" r:id="rId23"/>
    <p:sldId id="346" r:id="rId24"/>
    <p:sldId id="396" r:id="rId25"/>
    <p:sldId id="397" r:id="rId26"/>
    <p:sldId id="399" r:id="rId27"/>
    <p:sldId id="401" r:id="rId28"/>
    <p:sldId id="400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D84920-5A0B-5BE6-ABD6-90FCB536A1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749" y="14307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1.png"/><Relationship Id="rId17" Type="http://schemas.openxmlformats.org/officeDocument/2006/relationships/image" Target="../media/image59.png"/><Relationship Id="rId2" Type="http://schemas.openxmlformats.org/officeDocument/2006/relationships/tags" Target="../tags/tag2.xml"/><Relationship Id="rId16" Type="http://schemas.openxmlformats.org/officeDocument/2006/relationships/image" Target="../media/image58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4.png"/><Relationship Id="rId5" Type="http://schemas.openxmlformats.org/officeDocument/2006/relationships/tags" Target="../tags/tag5.xml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tags" Target="../tags/tag4.xml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3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microsoft.com/office/2007/relationships/hdphoto" Target="../media/hdphoto3.wdp"/><Relationship Id="rId9" Type="http://schemas.openxmlformats.org/officeDocument/2006/relationships/image" Target="../media/image6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microsoft.com/office/2007/relationships/media" Target="../media/media6.mp3"/><Relationship Id="rId16" Type="http://schemas.openxmlformats.org/officeDocument/2006/relationships/image" Target="../media/image56.png"/><Relationship Id="rId20" Type="http://schemas.openxmlformats.org/officeDocument/2006/relationships/image" Target="../media/image100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52.png"/><Relationship Id="rId5" Type="http://schemas.openxmlformats.org/officeDocument/2006/relationships/tags" Target="../tags/tag8.xml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99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3.jp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33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11" Type="http://schemas.openxmlformats.org/officeDocument/2006/relationships/slide" Target="slide7.xml"/><Relationship Id="rId5" Type="http://schemas.openxmlformats.org/officeDocument/2006/relationships/image" Target="../media/image22.png"/><Relationship Id="rId15" Type="http://schemas.openxmlformats.org/officeDocument/2006/relationships/image" Target="../media/image47.png"/><Relationship Id="rId10" Type="http://schemas.openxmlformats.org/officeDocument/2006/relationships/slide" Target="slide9.xml"/><Relationship Id="rId4" Type="http://schemas.openxmlformats.org/officeDocument/2006/relationships/image" Target="../media/image23.jpg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33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3.jp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788A9-715D-9D75-9D2B-4983045C48E2}"/>
              </a:ext>
            </a:extLst>
          </p:cNvPr>
          <p:cNvSpPr txBox="1"/>
          <p:nvPr/>
        </p:nvSpPr>
        <p:spPr>
          <a:xfrm>
            <a:off x="9048750" y="314325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– 0972.115.126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0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,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1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,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5A3C0-8E29-6F42-61A6-2E09622E3EB3}"/>
              </a:ext>
            </a:extLst>
          </p:cNvPr>
          <p:cNvSpPr txBox="1"/>
          <p:nvPr/>
        </p:nvSpPr>
        <p:spPr>
          <a:xfrm>
            <a:off x="1591809" y="216930"/>
            <a:ext cx="826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797</Words>
  <Application>Microsoft Office PowerPoint</Application>
  <PresentationFormat>Màn hình rộng</PresentationFormat>
  <Paragraphs>163</Paragraphs>
  <Slides>26</Slides>
  <Notes>18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26</vt:i4>
      </vt:variant>
    </vt:vector>
  </HeadingPairs>
  <TitlesOfParts>
    <vt:vector size="40" baseType="lpstr">
      <vt:lpstr>Arial</vt:lpstr>
      <vt:lpstr>Baloo 2</vt:lpstr>
      <vt:lpstr>Calibri</vt:lpstr>
      <vt:lpstr>Cambria</vt:lpstr>
      <vt:lpstr>Cambria Math</vt:lpstr>
      <vt:lpstr>iCiel Cadena</vt:lpstr>
      <vt:lpstr>Pangolin</vt:lpstr>
      <vt:lpstr>Pattaya</vt:lpstr>
      <vt:lpstr>Times New Roman</vt:lpstr>
      <vt:lpstr>字魂59号-创粗黑</vt:lpstr>
      <vt:lpstr>Office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tranluongxuanyen@gmail.com</cp:lastModifiedBy>
  <cp:revision>41</cp:revision>
  <dcterms:created xsi:type="dcterms:W3CDTF">2024-07-08T15:39:44Z</dcterms:created>
  <dcterms:modified xsi:type="dcterms:W3CDTF">2025-01-11T15:08:36Z</dcterms:modified>
</cp:coreProperties>
</file>