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83" r:id="rId3"/>
    <p:sldId id="311" r:id="rId4"/>
    <p:sldId id="306" r:id="rId5"/>
    <p:sldId id="282" r:id="rId6"/>
    <p:sldId id="307" r:id="rId7"/>
    <p:sldId id="314" r:id="rId8"/>
    <p:sldId id="324" r:id="rId9"/>
    <p:sldId id="325" r:id="rId10"/>
    <p:sldId id="330" r:id="rId11"/>
    <p:sldId id="33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2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8FEB9-0D4B-4219-ADEF-746FDE99FBE1}"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97327-9D95-4D92-8F32-FF54900F5B1D}" type="slidenum">
              <a:rPr lang="en-US" smtClean="0"/>
              <a:t>‹#›</a:t>
            </a:fld>
            <a:endParaRPr lang="en-US"/>
          </a:p>
        </p:txBody>
      </p:sp>
    </p:spTree>
    <p:extLst>
      <p:ext uri="{BB962C8B-B14F-4D97-AF65-F5344CB8AC3E}">
        <p14:creationId xmlns:p14="http://schemas.microsoft.com/office/powerpoint/2010/main" val="239155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BB207B-5037-4523-94F5-994A45A60A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408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BB207B-5037-4523-94F5-994A45A60A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4121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BB207B-5037-4523-94F5-994A45A60A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486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BB207B-5037-4523-94F5-994A45A60A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80442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BB207B-5037-4523-94F5-994A45A60A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767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BB207B-5037-4523-94F5-994A45A60A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02537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BB207B-5037-4523-94F5-994A45A60A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8820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92CCE8-4D22-4258-A60A-FCA8F263D4B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A21F63E-7377-4921-A90A-6F1D16F0C78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2678A7C-780F-4C3A-87E5-5671EAFC1FCC}"/>
              </a:ext>
            </a:extLst>
          </p:cNvPr>
          <p:cNvSpPr>
            <a:spLocks noGrp="1"/>
          </p:cNvSpPr>
          <p:nvPr>
            <p:ph type="dt" sz="half" idx="10"/>
          </p:nvPr>
        </p:nvSpPr>
        <p:spPr>
          <a:xfrm>
            <a:off x="838200" y="6356350"/>
            <a:ext cx="2743200" cy="365125"/>
          </a:xfrm>
          <a:prstGeom prst="rect">
            <a:avLst/>
          </a:prstGeom>
        </p:spPr>
        <p:txBody>
          <a:bodyPr/>
          <a:lstStyle/>
          <a:p>
            <a:fld id="{79BA3EFA-99A2-4592-B651-C3E5C3BCC447}"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44DBBC76-A2E0-4352-84C1-7C78E9F9D48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2725FFB-AFDE-49FB-BD99-140D2F8C5D71}"/>
              </a:ext>
            </a:extLst>
          </p:cNvPr>
          <p:cNvSpPr>
            <a:spLocks noGrp="1"/>
          </p:cNvSpPr>
          <p:nvPr>
            <p:ph type="sldNum" sz="quarter" idx="12"/>
          </p:nvPr>
        </p:nvSpPr>
        <p:spPr>
          <a:xfrm>
            <a:off x="8610600" y="6356350"/>
            <a:ext cx="2743200" cy="365125"/>
          </a:xfrm>
          <a:prstGeom prst="rect">
            <a:avLst/>
          </a:prstGeom>
        </p:spPr>
        <p:txBody>
          <a:bodyPr/>
          <a:lstStyle/>
          <a:p>
            <a:fld id="{3F1E3693-CCA8-4A6B-BC97-A4E4CDF5AC35}" type="slidenum">
              <a:rPr lang="zh-CN" altLang="en-US" smtClean="0"/>
              <a:t>‹#›</a:t>
            </a:fld>
            <a:endParaRPr lang="zh-CN" altLang="en-US"/>
          </a:p>
        </p:txBody>
      </p:sp>
    </p:spTree>
    <p:extLst>
      <p:ext uri="{BB962C8B-B14F-4D97-AF65-F5344CB8AC3E}">
        <p14:creationId xmlns:p14="http://schemas.microsoft.com/office/powerpoint/2010/main" val="358764176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848353-C1DA-4150-8C41-D4E788C4D0B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9ED8B29-4CEC-44AA-AF35-B39BDFFBD71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3B9120C-5265-4373-B6FD-19E19840A560}"/>
              </a:ext>
            </a:extLst>
          </p:cNvPr>
          <p:cNvSpPr>
            <a:spLocks noGrp="1"/>
          </p:cNvSpPr>
          <p:nvPr>
            <p:ph type="dt" sz="half" idx="10"/>
          </p:nvPr>
        </p:nvSpPr>
        <p:spPr>
          <a:xfrm>
            <a:off x="838200" y="6356350"/>
            <a:ext cx="2743200" cy="365125"/>
          </a:xfrm>
          <a:prstGeom prst="rect">
            <a:avLst/>
          </a:prstGeom>
        </p:spPr>
        <p:txBody>
          <a:bodyPr/>
          <a:lstStyle/>
          <a:p>
            <a:fld id="{79BA3EFA-99A2-4592-B651-C3E5C3BCC447}"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3A3D2033-EA33-4B4B-8591-3F6825E4B94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BCEE62A-6338-47A8-A363-C7CB455DCA9E}"/>
              </a:ext>
            </a:extLst>
          </p:cNvPr>
          <p:cNvSpPr>
            <a:spLocks noGrp="1"/>
          </p:cNvSpPr>
          <p:nvPr>
            <p:ph type="sldNum" sz="quarter" idx="12"/>
          </p:nvPr>
        </p:nvSpPr>
        <p:spPr>
          <a:xfrm>
            <a:off x="8610600" y="6356350"/>
            <a:ext cx="2743200" cy="365125"/>
          </a:xfrm>
          <a:prstGeom prst="rect">
            <a:avLst/>
          </a:prstGeom>
        </p:spPr>
        <p:txBody>
          <a:bodyPr/>
          <a:lstStyle/>
          <a:p>
            <a:fld id="{3F1E3693-CCA8-4A6B-BC97-A4E4CDF5AC35}" type="slidenum">
              <a:rPr lang="zh-CN" altLang="en-US" smtClean="0"/>
              <a:t>‹#›</a:t>
            </a:fld>
            <a:endParaRPr lang="zh-CN" altLang="en-US"/>
          </a:p>
        </p:txBody>
      </p:sp>
    </p:spTree>
    <p:extLst>
      <p:ext uri="{BB962C8B-B14F-4D97-AF65-F5344CB8AC3E}">
        <p14:creationId xmlns:p14="http://schemas.microsoft.com/office/powerpoint/2010/main" val="41018039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2B978FD-F0B9-4581-B7B8-838D064F5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39D94EC1-DC50-44C3-9F94-46D84CCEA1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567"/>
          <a:stretch/>
        </p:blipFill>
        <p:spPr>
          <a:xfrm>
            <a:off x="-555617" y="3126896"/>
            <a:ext cx="13183737" cy="3759958"/>
          </a:xfrm>
          <a:prstGeom prst="rect">
            <a:avLst/>
          </a:prstGeom>
        </p:spPr>
      </p:pic>
      <p:sp>
        <p:nvSpPr>
          <p:cNvPr id="9" name="矩形 8">
            <a:extLst>
              <a:ext uri="{FF2B5EF4-FFF2-40B4-BE49-F238E27FC236}">
                <a16:creationId xmlns:a16="http://schemas.microsoft.com/office/drawing/2014/main" id="{DB58F3EC-A81D-4B5A-9454-B2F90E640594}"/>
              </a:ext>
            </a:extLst>
          </p:cNvPr>
          <p:cNvSpPr/>
          <p:nvPr userDrawn="1"/>
        </p:nvSpPr>
        <p:spPr>
          <a:xfrm>
            <a:off x="669512" y="566664"/>
            <a:ext cx="10852977" cy="5724673"/>
          </a:xfrm>
          <a:prstGeom prst="rect">
            <a:avLst/>
          </a:prstGeom>
          <a:gradFill>
            <a:gsLst>
              <a:gs pos="0">
                <a:srgbClr val="DFEED3"/>
              </a:gs>
              <a:gs pos="100000">
                <a:srgbClr val="EFF6EC"/>
              </a:gs>
            </a:gsLst>
            <a:lin ang="5400000" scaled="1"/>
          </a:gradFill>
          <a:ln w="25400">
            <a:solidFill>
              <a:srgbClr val="A5B057">
                <a:alpha val="23000"/>
              </a:srgbClr>
            </a:solidFill>
          </a:ln>
          <a:effectLst>
            <a:outerShdw blurRad="114300" sx="103000" sy="103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2116C99A-D246-4017-9AB5-91D864F951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2635" t="10561" b="66790"/>
          <a:stretch/>
        </p:blipFill>
        <p:spPr>
          <a:xfrm>
            <a:off x="10362184" y="290013"/>
            <a:ext cx="1160304" cy="2270220"/>
          </a:xfrm>
          <a:prstGeom prst="rect">
            <a:avLst/>
          </a:prstGeom>
        </p:spPr>
      </p:pic>
      <p:pic>
        <p:nvPicPr>
          <p:cNvPr id="12" name="图片 11">
            <a:extLst>
              <a:ext uri="{FF2B5EF4-FFF2-40B4-BE49-F238E27FC236}">
                <a16:creationId xmlns:a16="http://schemas.microsoft.com/office/drawing/2014/main" id="{16B589BE-8522-451B-8989-2D774E49C6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174" b="25072"/>
          <a:stretch/>
        </p:blipFill>
        <p:spPr>
          <a:xfrm>
            <a:off x="4734" y="5221099"/>
            <a:ext cx="4571570" cy="2040464"/>
          </a:xfrm>
          <a:prstGeom prst="rect">
            <a:avLst/>
          </a:prstGeom>
        </p:spPr>
      </p:pic>
      <p:pic>
        <p:nvPicPr>
          <p:cNvPr id="13" name="图片 12">
            <a:extLst>
              <a:ext uri="{FF2B5EF4-FFF2-40B4-BE49-F238E27FC236}">
                <a16:creationId xmlns:a16="http://schemas.microsoft.com/office/drawing/2014/main" id="{E407D10C-75DA-4DD5-9FE4-420AFFC4EF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2635" t="10561" b="66790"/>
          <a:stretch/>
        </p:blipFill>
        <p:spPr>
          <a:xfrm flipH="1">
            <a:off x="-1" y="-193685"/>
            <a:ext cx="1331495" cy="2605167"/>
          </a:xfrm>
          <a:prstGeom prst="rect">
            <a:avLst/>
          </a:prstGeom>
        </p:spPr>
      </p:pic>
    </p:spTree>
    <p:extLst>
      <p:ext uri="{BB962C8B-B14F-4D97-AF65-F5344CB8AC3E}">
        <p14:creationId xmlns:p14="http://schemas.microsoft.com/office/powerpoint/2010/main" val="965836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2B978FD-F0B9-4581-B7B8-838D064F5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39D94EC1-DC50-44C3-9F94-46D84CCEA1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567"/>
          <a:stretch/>
        </p:blipFill>
        <p:spPr>
          <a:xfrm>
            <a:off x="-555617" y="3126896"/>
            <a:ext cx="13183737" cy="3759958"/>
          </a:xfrm>
          <a:prstGeom prst="rect">
            <a:avLst/>
          </a:prstGeom>
        </p:spPr>
      </p:pic>
      <p:sp>
        <p:nvSpPr>
          <p:cNvPr id="9" name="矩形 8">
            <a:extLst>
              <a:ext uri="{FF2B5EF4-FFF2-40B4-BE49-F238E27FC236}">
                <a16:creationId xmlns:a16="http://schemas.microsoft.com/office/drawing/2014/main" id="{DB58F3EC-A81D-4B5A-9454-B2F90E640594}"/>
              </a:ext>
            </a:extLst>
          </p:cNvPr>
          <p:cNvSpPr/>
          <p:nvPr userDrawn="1"/>
        </p:nvSpPr>
        <p:spPr>
          <a:xfrm>
            <a:off x="145029" y="167641"/>
            <a:ext cx="11901942" cy="6522720"/>
          </a:xfrm>
          <a:prstGeom prst="rect">
            <a:avLst/>
          </a:prstGeom>
          <a:gradFill>
            <a:gsLst>
              <a:gs pos="0">
                <a:srgbClr val="DFEED3"/>
              </a:gs>
              <a:gs pos="100000">
                <a:srgbClr val="EFF6EC"/>
              </a:gs>
            </a:gsLst>
            <a:lin ang="5400000" scaled="1"/>
          </a:gradFill>
          <a:ln w="25400">
            <a:solidFill>
              <a:srgbClr val="A5B057">
                <a:alpha val="23000"/>
              </a:srgbClr>
            </a:solidFill>
          </a:ln>
          <a:effectLst>
            <a:outerShdw blurRad="114300" sx="103000" sy="103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2116C99A-D246-4017-9AB5-91D864F951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2635" t="10561" b="66790"/>
          <a:stretch/>
        </p:blipFill>
        <p:spPr>
          <a:xfrm>
            <a:off x="11107398" y="-58035"/>
            <a:ext cx="939573" cy="1838344"/>
          </a:xfrm>
          <a:prstGeom prst="rect">
            <a:avLst/>
          </a:prstGeom>
        </p:spPr>
      </p:pic>
      <p:pic>
        <p:nvPicPr>
          <p:cNvPr id="12" name="图片 11">
            <a:extLst>
              <a:ext uri="{FF2B5EF4-FFF2-40B4-BE49-F238E27FC236}">
                <a16:creationId xmlns:a16="http://schemas.microsoft.com/office/drawing/2014/main" id="{16B589BE-8522-451B-8989-2D774E49C6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174" b="25072"/>
          <a:stretch/>
        </p:blipFill>
        <p:spPr>
          <a:xfrm>
            <a:off x="4734" y="5221099"/>
            <a:ext cx="4571570" cy="2040464"/>
          </a:xfrm>
          <a:prstGeom prst="rect">
            <a:avLst/>
          </a:prstGeom>
        </p:spPr>
      </p:pic>
      <p:pic>
        <p:nvPicPr>
          <p:cNvPr id="13" name="图片 12">
            <a:extLst>
              <a:ext uri="{FF2B5EF4-FFF2-40B4-BE49-F238E27FC236}">
                <a16:creationId xmlns:a16="http://schemas.microsoft.com/office/drawing/2014/main" id="{E407D10C-75DA-4DD5-9FE4-420AFFC4EF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2635" t="10561" b="66790"/>
          <a:stretch/>
        </p:blipFill>
        <p:spPr>
          <a:xfrm flipH="1">
            <a:off x="38349" y="-333102"/>
            <a:ext cx="1331495" cy="2605167"/>
          </a:xfrm>
          <a:prstGeom prst="rect">
            <a:avLst/>
          </a:prstGeom>
        </p:spPr>
      </p:pic>
    </p:spTree>
    <p:extLst>
      <p:ext uri="{BB962C8B-B14F-4D97-AF65-F5344CB8AC3E}">
        <p14:creationId xmlns:p14="http://schemas.microsoft.com/office/powerpoint/2010/main" val="371256506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2B978FD-F0B9-4581-B7B8-838D064F5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16B589BE-8522-451B-8989-2D774E49C6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174" b="25072"/>
          <a:stretch/>
        </p:blipFill>
        <p:spPr>
          <a:xfrm>
            <a:off x="4734" y="5221099"/>
            <a:ext cx="4571570" cy="2040464"/>
          </a:xfrm>
          <a:prstGeom prst="rect">
            <a:avLst/>
          </a:prstGeom>
        </p:spPr>
      </p:pic>
      <p:pic>
        <p:nvPicPr>
          <p:cNvPr id="8" name="图片 7">
            <a:extLst>
              <a:ext uri="{FF2B5EF4-FFF2-40B4-BE49-F238E27FC236}">
                <a16:creationId xmlns:a16="http://schemas.microsoft.com/office/drawing/2014/main" id="{39D94EC1-DC50-44C3-9F94-46D84CCEA1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567"/>
          <a:stretch/>
        </p:blipFill>
        <p:spPr>
          <a:xfrm>
            <a:off x="-555617" y="3126896"/>
            <a:ext cx="13183737" cy="3759958"/>
          </a:xfrm>
          <a:prstGeom prst="rect">
            <a:avLst/>
          </a:prstGeom>
        </p:spPr>
      </p:pic>
      <p:sp>
        <p:nvSpPr>
          <p:cNvPr id="9" name="矩形 8">
            <a:extLst>
              <a:ext uri="{FF2B5EF4-FFF2-40B4-BE49-F238E27FC236}">
                <a16:creationId xmlns:a16="http://schemas.microsoft.com/office/drawing/2014/main" id="{DB58F3EC-A81D-4B5A-9454-B2F90E640594}"/>
              </a:ext>
            </a:extLst>
          </p:cNvPr>
          <p:cNvSpPr/>
          <p:nvPr userDrawn="1"/>
        </p:nvSpPr>
        <p:spPr>
          <a:xfrm>
            <a:off x="145029" y="167641"/>
            <a:ext cx="11901942" cy="6522720"/>
          </a:xfrm>
          <a:prstGeom prst="rect">
            <a:avLst/>
          </a:prstGeom>
          <a:gradFill>
            <a:gsLst>
              <a:gs pos="0">
                <a:srgbClr val="DFEED3"/>
              </a:gs>
              <a:gs pos="100000">
                <a:srgbClr val="EFF6EC"/>
              </a:gs>
            </a:gsLst>
            <a:lin ang="5400000" scaled="1"/>
          </a:gradFill>
          <a:ln w="25400">
            <a:solidFill>
              <a:srgbClr val="A5B057">
                <a:alpha val="23000"/>
              </a:srgbClr>
            </a:solidFill>
          </a:ln>
          <a:effectLst>
            <a:outerShdw blurRad="114300" sx="103000" sy="103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2116C99A-D246-4017-9AB5-91D864F951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2635" t="10561" b="66790"/>
          <a:stretch/>
        </p:blipFill>
        <p:spPr>
          <a:xfrm>
            <a:off x="11107398" y="-58035"/>
            <a:ext cx="939573" cy="1838344"/>
          </a:xfrm>
          <a:prstGeom prst="rect">
            <a:avLst/>
          </a:prstGeom>
        </p:spPr>
      </p:pic>
      <p:pic>
        <p:nvPicPr>
          <p:cNvPr id="13" name="图片 12">
            <a:extLst>
              <a:ext uri="{FF2B5EF4-FFF2-40B4-BE49-F238E27FC236}">
                <a16:creationId xmlns:a16="http://schemas.microsoft.com/office/drawing/2014/main" id="{E407D10C-75DA-4DD5-9FE4-420AFFC4EF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2635" t="10561" b="66790"/>
          <a:stretch/>
        </p:blipFill>
        <p:spPr>
          <a:xfrm flipH="1">
            <a:off x="38349" y="-333102"/>
            <a:ext cx="1331495" cy="2605167"/>
          </a:xfrm>
          <a:prstGeom prst="rect">
            <a:avLst/>
          </a:prstGeom>
        </p:spPr>
      </p:pic>
    </p:spTree>
    <p:extLst>
      <p:ext uri="{BB962C8B-B14F-4D97-AF65-F5344CB8AC3E}">
        <p14:creationId xmlns:p14="http://schemas.microsoft.com/office/powerpoint/2010/main" val="222247212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2B978FD-F0B9-4581-B7B8-838D064F5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39D94EC1-DC50-44C3-9F94-46D84CCEA1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567"/>
          <a:stretch/>
        </p:blipFill>
        <p:spPr>
          <a:xfrm>
            <a:off x="-555617" y="3126896"/>
            <a:ext cx="13183737" cy="3759958"/>
          </a:xfrm>
          <a:prstGeom prst="rect">
            <a:avLst/>
          </a:prstGeom>
        </p:spPr>
      </p:pic>
      <p:sp>
        <p:nvSpPr>
          <p:cNvPr id="9" name="矩形 8">
            <a:extLst>
              <a:ext uri="{FF2B5EF4-FFF2-40B4-BE49-F238E27FC236}">
                <a16:creationId xmlns:a16="http://schemas.microsoft.com/office/drawing/2014/main" id="{DB58F3EC-A81D-4B5A-9454-B2F90E640594}"/>
              </a:ext>
            </a:extLst>
          </p:cNvPr>
          <p:cNvSpPr/>
          <p:nvPr userDrawn="1"/>
        </p:nvSpPr>
        <p:spPr>
          <a:xfrm>
            <a:off x="669512" y="566664"/>
            <a:ext cx="10852977" cy="5724673"/>
          </a:xfrm>
          <a:prstGeom prst="rect">
            <a:avLst/>
          </a:prstGeom>
          <a:gradFill>
            <a:gsLst>
              <a:gs pos="0">
                <a:srgbClr val="DFEED3"/>
              </a:gs>
              <a:gs pos="100000">
                <a:srgbClr val="EFF6EC"/>
              </a:gs>
            </a:gsLst>
            <a:lin ang="5400000" scaled="1"/>
          </a:gradFill>
          <a:ln w="25400">
            <a:solidFill>
              <a:srgbClr val="A5B057">
                <a:alpha val="23000"/>
              </a:srgbClr>
            </a:solidFill>
          </a:ln>
          <a:effectLst>
            <a:outerShdw blurRad="114300" sx="103000" sy="103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16B589BE-8522-451B-8989-2D774E49C6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174" b="25072"/>
          <a:stretch/>
        </p:blipFill>
        <p:spPr>
          <a:xfrm>
            <a:off x="4734" y="5221099"/>
            <a:ext cx="4571570" cy="2040464"/>
          </a:xfrm>
          <a:prstGeom prst="rect">
            <a:avLst/>
          </a:prstGeom>
        </p:spPr>
      </p:pic>
    </p:spTree>
    <p:extLst>
      <p:ext uri="{BB962C8B-B14F-4D97-AF65-F5344CB8AC3E}">
        <p14:creationId xmlns:p14="http://schemas.microsoft.com/office/powerpoint/2010/main" val="312498731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2B978FD-F0B9-4581-B7B8-838D064F5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39D94EC1-DC50-44C3-9F94-46D84CCEA1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567"/>
          <a:stretch/>
        </p:blipFill>
        <p:spPr>
          <a:xfrm>
            <a:off x="-555617" y="3126896"/>
            <a:ext cx="13183737" cy="3759958"/>
          </a:xfrm>
          <a:prstGeom prst="rect">
            <a:avLst/>
          </a:prstGeom>
        </p:spPr>
      </p:pic>
      <p:sp>
        <p:nvSpPr>
          <p:cNvPr id="9" name="矩形 8">
            <a:extLst>
              <a:ext uri="{FF2B5EF4-FFF2-40B4-BE49-F238E27FC236}">
                <a16:creationId xmlns:a16="http://schemas.microsoft.com/office/drawing/2014/main" id="{DB58F3EC-A81D-4B5A-9454-B2F90E640594}"/>
              </a:ext>
            </a:extLst>
          </p:cNvPr>
          <p:cNvSpPr/>
          <p:nvPr userDrawn="1"/>
        </p:nvSpPr>
        <p:spPr>
          <a:xfrm>
            <a:off x="171452" y="303951"/>
            <a:ext cx="11849098" cy="6250100"/>
          </a:xfrm>
          <a:prstGeom prst="rect">
            <a:avLst/>
          </a:prstGeom>
          <a:gradFill>
            <a:gsLst>
              <a:gs pos="0">
                <a:srgbClr val="DFEED3"/>
              </a:gs>
              <a:gs pos="100000">
                <a:srgbClr val="EFF6EC"/>
              </a:gs>
            </a:gsLst>
            <a:lin ang="5400000" scaled="1"/>
          </a:gradFill>
          <a:ln w="25400">
            <a:solidFill>
              <a:srgbClr val="A5B057">
                <a:alpha val="23000"/>
              </a:srgbClr>
            </a:solidFill>
          </a:ln>
          <a:effectLst>
            <a:outerShdw blurRad="114300" sx="103000" sy="103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16B589BE-8522-451B-8989-2D774E49C6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174" b="25072"/>
          <a:stretch/>
        </p:blipFill>
        <p:spPr>
          <a:xfrm>
            <a:off x="4734" y="5221099"/>
            <a:ext cx="4571570" cy="2040464"/>
          </a:xfrm>
          <a:prstGeom prst="rect">
            <a:avLst/>
          </a:prstGeom>
        </p:spPr>
      </p:pic>
    </p:spTree>
    <p:extLst>
      <p:ext uri="{BB962C8B-B14F-4D97-AF65-F5344CB8AC3E}">
        <p14:creationId xmlns:p14="http://schemas.microsoft.com/office/powerpoint/2010/main" val="41593591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871FBF-8387-43B8-BD24-268E77F625E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E4D2497-36E1-4527-A1E7-F39F953FD018}"/>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30A5AF-3838-42E9-9BA5-C7F00974E36F}"/>
              </a:ext>
            </a:extLst>
          </p:cNvPr>
          <p:cNvSpPr>
            <a:spLocks noGrp="1"/>
          </p:cNvSpPr>
          <p:nvPr>
            <p:ph type="dt" sz="half" idx="10"/>
          </p:nvPr>
        </p:nvSpPr>
        <p:spPr>
          <a:xfrm>
            <a:off x="838200" y="6356350"/>
            <a:ext cx="2743200" cy="365125"/>
          </a:xfrm>
          <a:prstGeom prst="rect">
            <a:avLst/>
          </a:prstGeom>
        </p:spPr>
        <p:txBody>
          <a:bodyPr/>
          <a:lstStyle/>
          <a:p>
            <a:fld id="{79BA3EFA-99A2-4592-B651-C3E5C3BCC447}"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AB996624-8D9D-478A-A07C-7127A02DA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458475D-7293-476C-99D3-F2BE46C9AC2E}"/>
              </a:ext>
            </a:extLst>
          </p:cNvPr>
          <p:cNvSpPr>
            <a:spLocks noGrp="1"/>
          </p:cNvSpPr>
          <p:nvPr>
            <p:ph type="sldNum" sz="quarter" idx="12"/>
          </p:nvPr>
        </p:nvSpPr>
        <p:spPr>
          <a:xfrm>
            <a:off x="8610600" y="6356350"/>
            <a:ext cx="2743200" cy="365125"/>
          </a:xfrm>
          <a:prstGeom prst="rect">
            <a:avLst/>
          </a:prstGeom>
        </p:spPr>
        <p:txBody>
          <a:bodyPr/>
          <a:lstStyle/>
          <a:p>
            <a:fld id="{3F1E3693-CCA8-4A6B-BC97-A4E4CDF5AC35}" type="slidenum">
              <a:rPr lang="zh-CN" altLang="en-US" smtClean="0"/>
              <a:t>‹#›</a:t>
            </a:fld>
            <a:endParaRPr lang="zh-CN" altLang="en-US"/>
          </a:p>
        </p:txBody>
      </p:sp>
    </p:spTree>
    <p:extLst>
      <p:ext uri="{BB962C8B-B14F-4D97-AF65-F5344CB8AC3E}">
        <p14:creationId xmlns:p14="http://schemas.microsoft.com/office/powerpoint/2010/main" val="22102572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0247E3-EC80-4972-AE43-D18C86EAFB2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8B3CAC2-F34E-417F-9484-28FF91ACD8F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415D26A-1268-4389-AB9E-B99B055D97C5}"/>
              </a:ext>
            </a:extLst>
          </p:cNvPr>
          <p:cNvSpPr>
            <a:spLocks noGrp="1"/>
          </p:cNvSpPr>
          <p:nvPr>
            <p:ph type="dt" sz="half" idx="10"/>
          </p:nvPr>
        </p:nvSpPr>
        <p:spPr>
          <a:xfrm>
            <a:off x="838200" y="6356350"/>
            <a:ext cx="2743200" cy="365125"/>
          </a:xfrm>
          <a:prstGeom prst="rect">
            <a:avLst/>
          </a:prstGeom>
        </p:spPr>
        <p:txBody>
          <a:bodyPr/>
          <a:lstStyle/>
          <a:p>
            <a:fld id="{79BA3EFA-99A2-4592-B651-C3E5C3BCC447}"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6CE2F11C-AA39-4F88-A7FA-2DED22CE64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515FBD2-71B0-4EA6-AAEC-83139609DD57}"/>
              </a:ext>
            </a:extLst>
          </p:cNvPr>
          <p:cNvSpPr>
            <a:spLocks noGrp="1"/>
          </p:cNvSpPr>
          <p:nvPr>
            <p:ph type="sldNum" sz="quarter" idx="12"/>
          </p:nvPr>
        </p:nvSpPr>
        <p:spPr>
          <a:xfrm>
            <a:off x="8610600" y="6356350"/>
            <a:ext cx="2743200" cy="365125"/>
          </a:xfrm>
          <a:prstGeom prst="rect">
            <a:avLst/>
          </a:prstGeom>
        </p:spPr>
        <p:txBody>
          <a:bodyPr/>
          <a:lstStyle/>
          <a:p>
            <a:fld id="{3F1E3693-CCA8-4A6B-BC97-A4E4CDF5AC35}" type="slidenum">
              <a:rPr lang="zh-CN" altLang="en-US" smtClean="0"/>
              <a:t>‹#›</a:t>
            </a:fld>
            <a:endParaRPr lang="zh-CN" altLang="en-US"/>
          </a:p>
        </p:txBody>
      </p:sp>
    </p:spTree>
    <p:extLst>
      <p:ext uri="{BB962C8B-B14F-4D97-AF65-F5344CB8AC3E}">
        <p14:creationId xmlns:p14="http://schemas.microsoft.com/office/powerpoint/2010/main" val="26808216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2977C0-068E-4BA5-9E3F-2D81482EE01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AE80A24-F26B-45ED-BE7A-7E1B54B878C6}"/>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2F21220-1B8A-4402-8F27-F345A7B42290}"/>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CEFCE6-6E36-40FB-A523-0A23278B922E}"/>
              </a:ext>
            </a:extLst>
          </p:cNvPr>
          <p:cNvSpPr>
            <a:spLocks noGrp="1"/>
          </p:cNvSpPr>
          <p:nvPr>
            <p:ph type="dt" sz="half" idx="10"/>
          </p:nvPr>
        </p:nvSpPr>
        <p:spPr>
          <a:xfrm>
            <a:off x="838200" y="6356350"/>
            <a:ext cx="2743200" cy="365125"/>
          </a:xfrm>
          <a:prstGeom prst="rect">
            <a:avLst/>
          </a:prstGeom>
        </p:spPr>
        <p:txBody>
          <a:bodyPr/>
          <a:lstStyle/>
          <a:p>
            <a:fld id="{79BA3EFA-99A2-4592-B651-C3E5C3BCC447}"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1E0A735D-AC25-4362-AA32-884CC49C8A9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452182F-4530-4B3D-8785-797147943D88}"/>
              </a:ext>
            </a:extLst>
          </p:cNvPr>
          <p:cNvSpPr>
            <a:spLocks noGrp="1"/>
          </p:cNvSpPr>
          <p:nvPr>
            <p:ph type="sldNum" sz="quarter" idx="12"/>
          </p:nvPr>
        </p:nvSpPr>
        <p:spPr>
          <a:xfrm>
            <a:off x="8610600" y="6356350"/>
            <a:ext cx="2743200" cy="365125"/>
          </a:xfrm>
          <a:prstGeom prst="rect">
            <a:avLst/>
          </a:prstGeom>
        </p:spPr>
        <p:txBody>
          <a:bodyPr/>
          <a:lstStyle/>
          <a:p>
            <a:fld id="{3F1E3693-CCA8-4A6B-BC97-A4E4CDF5AC35}" type="slidenum">
              <a:rPr lang="zh-CN" altLang="en-US" smtClean="0"/>
              <a:t>‹#›</a:t>
            </a:fld>
            <a:endParaRPr lang="zh-CN" altLang="en-US"/>
          </a:p>
        </p:txBody>
      </p:sp>
    </p:spTree>
    <p:extLst>
      <p:ext uri="{BB962C8B-B14F-4D97-AF65-F5344CB8AC3E}">
        <p14:creationId xmlns:p14="http://schemas.microsoft.com/office/powerpoint/2010/main" val="698073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3C1B79-C369-43F0-9993-D72F0C00708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3FAC15E-D76A-4188-B81B-58730F781F9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8399402-71F9-46B3-8C0E-04D493E896BD}"/>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0B3AC2-ECAA-4D7B-A727-B116D73B7F1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84FCF26-B811-44DE-A02F-C7615CAC963F}"/>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8402A1F-5D24-481E-BB0F-C1C3C09F27E4}"/>
              </a:ext>
            </a:extLst>
          </p:cNvPr>
          <p:cNvSpPr>
            <a:spLocks noGrp="1"/>
          </p:cNvSpPr>
          <p:nvPr>
            <p:ph type="dt" sz="half" idx="10"/>
          </p:nvPr>
        </p:nvSpPr>
        <p:spPr>
          <a:xfrm>
            <a:off x="838200" y="6356350"/>
            <a:ext cx="2743200" cy="365125"/>
          </a:xfrm>
          <a:prstGeom prst="rect">
            <a:avLst/>
          </a:prstGeom>
        </p:spPr>
        <p:txBody>
          <a:bodyPr/>
          <a:lstStyle/>
          <a:p>
            <a:fld id="{79BA3EFA-99A2-4592-B651-C3E5C3BCC447}" type="datetimeFigureOut">
              <a:rPr lang="zh-CN" altLang="en-US" smtClean="0"/>
              <a:t>2025/1/11</a:t>
            </a:fld>
            <a:endParaRPr lang="zh-CN" altLang="en-US"/>
          </a:p>
        </p:txBody>
      </p:sp>
      <p:sp>
        <p:nvSpPr>
          <p:cNvPr id="8" name="页脚占位符 7">
            <a:extLst>
              <a:ext uri="{FF2B5EF4-FFF2-40B4-BE49-F238E27FC236}">
                <a16:creationId xmlns:a16="http://schemas.microsoft.com/office/drawing/2014/main" id="{EBF12C6D-CF29-40A9-A988-ED460A6C97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1D371CEC-7099-4CFC-8AF4-942260D65BB7}"/>
              </a:ext>
            </a:extLst>
          </p:cNvPr>
          <p:cNvSpPr>
            <a:spLocks noGrp="1"/>
          </p:cNvSpPr>
          <p:nvPr>
            <p:ph type="sldNum" sz="quarter" idx="12"/>
          </p:nvPr>
        </p:nvSpPr>
        <p:spPr>
          <a:xfrm>
            <a:off x="8610600" y="6356350"/>
            <a:ext cx="2743200" cy="365125"/>
          </a:xfrm>
          <a:prstGeom prst="rect">
            <a:avLst/>
          </a:prstGeom>
        </p:spPr>
        <p:txBody>
          <a:bodyPr/>
          <a:lstStyle/>
          <a:p>
            <a:fld id="{3F1E3693-CCA8-4A6B-BC97-A4E4CDF5AC35}" type="slidenum">
              <a:rPr lang="zh-CN" altLang="en-US" smtClean="0"/>
              <a:t>‹#›</a:t>
            </a:fld>
            <a:endParaRPr lang="zh-CN" altLang="en-US"/>
          </a:p>
        </p:txBody>
      </p:sp>
    </p:spTree>
    <p:extLst>
      <p:ext uri="{BB962C8B-B14F-4D97-AF65-F5344CB8AC3E}">
        <p14:creationId xmlns:p14="http://schemas.microsoft.com/office/powerpoint/2010/main" val="17419240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3AE88-4247-45C1-A988-79FB258FE36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6AB6ABE-27A0-4CC6-A799-A04FE4C20E82}"/>
              </a:ext>
            </a:extLst>
          </p:cNvPr>
          <p:cNvSpPr>
            <a:spLocks noGrp="1"/>
          </p:cNvSpPr>
          <p:nvPr>
            <p:ph type="dt" sz="half" idx="10"/>
          </p:nvPr>
        </p:nvSpPr>
        <p:spPr>
          <a:xfrm>
            <a:off x="838200" y="6356350"/>
            <a:ext cx="2743200" cy="365125"/>
          </a:xfrm>
          <a:prstGeom prst="rect">
            <a:avLst/>
          </a:prstGeom>
        </p:spPr>
        <p:txBody>
          <a:bodyPr/>
          <a:lstStyle/>
          <a:p>
            <a:fld id="{79BA3EFA-99A2-4592-B651-C3E5C3BCC447}" type="datetimeFigureOut">
              <a:rPr lang="zh-CN" altLang="en-US" smtClean="0"/>
              <a:t>2025/1/11</a:t>
            </a:fld>
            <a:endParaRPr lang="zh-CN" altLang="en-US"/>
          </a:p>
        </p:txBody>
      </p:sp>
      <p:sp>
        <p:nvSpPr>
          <p:cNvPr id="4" name="页脚占位符 3">
            <a:extLst>
              <a:ext uri="{FF2B5EF4-FFF2-40B4-BE49-F238E27FC236}">
                <a16:creationId xmlns:a16="http://schemas.microsoft.com/office/drawing/2014/main" id="{30A7CDFC-B15A-4E1A-AA7E-79E2EE7AA16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249566A9-173C-43B8-A9E9-3BB6286A2D2B}"/>
              </a:ext>
            </a:extLst>
          </p:cNvPr>
          <p:cNvSpPr>
            <a:spLocks noGrp="1"/>
          </p:cNvSpPr>
          <p:nvPr>
            <p:ph type="sldNum" sz="quarter" idx="12"/>
          </p:nvPr>
        </p:nvSpPr>
        <p:spPr>
          <a:xfrm>
            <a:off x="8610600" y="6356350"/>
            <a:ext cx="2743200" cy="365125"/>
          </a:xfrm>
          <a:prstGeom prst="rect">
            <a:avLst/>
          </a:prstGeom>
        </p:spPr>
        <p:txBody>
          <a:bodyPr/>
          <a:lstStyle/>
          <a:p>
            <a:fld id="{3F1E3693-CCA8-4A6B-BC97-A4E4CDF5AC35}" type="slidenum">
              <a:rPr lang="zh-CN" altLang="en-US" smtClean="0"/>
              <a:t>‹#›</a:t>
            </a:fld>
            <a:endParaRPr lang="zh-CN" altLang="en-US"/>
          </a:p>
        </p:txBody>
      </p:sp>
    </p:spTree>
    <p:extLst>
      <p:ext uri="{BB962C8B-B14F-4D97-AF65-F5344CB8AC3E}">
        <p14:creationId xmlns:p14="http://schemas.microsoft.com/office/powerpoint/2010/main" val="25957391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288F6AF-150D-40C9-8463-E950D96779C1}"/>
              </a:ext>
            </a:extLst>
          </p:cNvPr>
          <p:cNvSpPr>
            <a:spLocks noGrp="1"/>
          </p:cNvSpPr>
          <p:nvPr>
            <p:ph type="dt" sz="half" idx="10"/>
          </p:nvPr>
        </p:nvSpPr>
        <p:spPr>
          <a:xfrm>
            <a:off x="838200" y="6356350"/>
            <a:ext cx="2743200" cy="365125"/>
          </a:xfrm>
          <a:prstGeom prst="rect">
            <a:avLst/>
          </a:prstGeom>
        </p:spPr>
        <p:txBody>
          <a:bodyPr/>
          <a:lstStyle/>
          <a:p>
            <a:fld id="{79BA3EFA-99A2-4592-B651-C3E5C3BCC447}" type="datetimeFigureOut">
              <a:rPr lang="zh-CN" altLang="en-US" smtClean="0"/>
              <a:t>2025/1/11</a:t>
            </a:fld>
            <a:endParaRPr lang="zh-CN" altLang="en-US"/>
          </a:p>
        </p:txBody>
      </p:sp>
      <p:sp>
        <p:nvSpPr>
          <p:cNvPr id="3" name="页脚占位符 2">
            <a:extLst>
              <a:ext uri="{FF2B5EF4-FFF2-40B4-BE49-F238E27FC236}">
                <a16:creationId xmlns:a16="http://schemas.microsoft.com/office/drawing/2014/main" id="{0F53D3C8-0E36-4A13-B7DC-5829143EB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0DCD16A5-E857-4011-8F96-D2959493BF59}"/>
              </a:ext>
            </a:extLst>
          </p:cNvPr>
          <p:cNvSpPr>
            <a:spLocks noGrp="1"/>
          </p:cNvSpPr>
          <p:nvPr>
            <p:ph type="sldNum" sz="quarter" idx="12"/>
          </p:nvPr>
        </p:nvSpPr>
        <p:spPr>
          <a:xfrm>
            <a:off x="8610600" y="6356350"/>
            <a:ext cx="2743200" cy="365125"/>
          </a:xfrm>
          <a:prstGeom prst="rect">
            <a:avLst/>
          </a:prstGeom>
        </p:spPr>
        <p:txBody>
          <a:bodyPr/>
          <a:lstStyle/>
          <a:p>
            <a:fld id="{3F1E3693-CCA8-4A6B-BC97-A4E4CDF5AC35}" type="slidenum">
              <a:rPr lang="zh-CN" altLang="en-US" smtClean="0"/>
              <a:t>‹#›</a:t>
            </a:fld>
            <a:endParaRPr lang="zh-CN" altLang="en-US"/>
          </a:p>
        </p:txBody>
      </p:sp>
    </p:spTree>
    <p:extLst>
      <p:ext uri="{BB962C8B-B14F-4D97-AF65-F5344CB8AC3E}">
        <p14:creationId xmlns:p14="http://schemas.microsoft.com/office/powerpoint/2010/main" val="13053643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13F05C-34AB-4781-BB36-556B22B485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D53B172-5563-4491-A8CA-95867FA0A8F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0F28215-0CE4-4124-814C-17940F15D9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093FC93-2004-4258-8DBD-CB00166B0421}"/>
              </a:ext>
            </a:extLst>
          </p:cNvPr>
          <p:cNvSpPr>
            <a:spLocks noGrp="1"/>
          </p:cNvSpPr>
          <p:nvPr>
            <p:ph type="dt" sz="half" idx="10"/>
          </p:nvPr>
        </p:nvSpPr>
        <p:spPr>
          <a:xfrm>
            <a:off x="838200" y="6356350"/>
            <a:ext cx="2743200" cy="365125"/>
          </a:xfrm>
          <a:prstGeom prst="rect">
            <a:avLst/>
          </a:prstGeom>
        </p:spPr>
        <p:txBody>
          <a:bodyPr/>
          <a:lstStyle/>
          <a:p>
            <a:fld id="{79BA3EFA-99A2-4592-B651-C3E5C3BCC447}"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F3247A3C-B72F-40FA-94D8-EA680E91C21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13E46970-51BB-405D-8D8B-7C7506283EEF}"/>
              </a:ext>
            </a:extLst>
          </p:cNvPr>
          <p:cNvSpPr>
            <a:spLocks noGrp="1"/>
          </p:cNvSpPr>
          <p:nvPr>
            <p:ph type="sldNum" sz="quarter" idx="12"/>
          </p:nvPr>
        </p:nvSpPr>
        <p:spPr>
          <a:xfrm>
            <a:off x="8610600" y="6356350"/>
            <a:ext cx="2743200" cy="365125"/>
          </a:xfrm>
          <a:prstGeom prst="rect">
            <a:avLst/>
          </a:prstGeom>
        </p:spPr>
        <p:txBody>
          <a:bodyPr/>
          <a:lstStyle/>
          <a:p>
            <a:fld id="{3F1E3693-CCA8-4A6B-BC97-A4E4CDF5AC35}" type="slidenum">
              <a:rPr lang="zh-CN" altLang="en-US" smtClean="0"/>
              <a:t>‹#›</a:t>
            </a:fld>
            <a:endParaRPr lang="zh-CN" altLang="en-US"/>
          </a:p>
        </p:txBody>
      </p:sp>
    </p:spTree>
    <p:extLst>
      <p:ext uri="{BB962C8B-B14F-4D97-AF65-F5344CB8AC3E}">
        <p14:creationId xmlns:p14="http://schemas.microsoft.com/office/powerpoint/2010/main" val="45980228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6A9031-5302-47D8-9E12-9F7825D2D5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920AAD0-C20A-42CB-99F9-CCC0AB7F11E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727EF6A-F10C-4791-BF67-F76F293F8A0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BB19951-52C5-4543-BA6B-59DA0A818AF4}"/>
              </a:ext>
            </a:extLst>
          </p:cNvPr>
          <p:cNvSpPr>
            <a:spLocks noGrp="1"/>
          </p:cNvSpPr>
          <p:nvPr>
            <p:ph type="dt" sz="half" idx="10"/>
          </p:nvPr>
        </p:nvSpPr>
        <p:spPr>
          <a:xfrm>
            <a:off x="838200" y="6356350"/>
            <a:ext cx="2743200" cy="365125"/>
          </a:xfrm>
          <a:prstGeom prst="rect">
            <a:avLst/>
          </a:prstGeom>
        </p:spPr>
        <p:txBody>
          <a:bodyPr/>
          <a:lstStyle/>
          <a:p>
            <a:fld id="{79BA3EFA-99A2-4592-B651-C3E5C3BCC447}"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307DFA1D-5711-42AC-A000-A6204E0320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7DA30A3-924E-4C42-834D-1ADA94C084FB}"/>
              </a:ext>
            </a:extLst>
          </p:cNvPr>
          <p:cNvSpPr>
            <a:spLocks noGrp="1"/>
          </p:cNvSpPr>
          <p:nvPr>
            <p:ph type="sldNum" sz="quarter" idx="12"/>
          </p:nvPr>
        </p:nvSpPr>
        <p:spPr>
          <a:xfrm>
            <a:off x="8610600" y="6356350"/>
            <a:ext cx="2743200" cy="365125"/>
          </a:xfrm>
          <a:prstGeom prst="rect">
            <a:avLst/>
          </a:prstGeom>
        </p:spPr>
        <p:txBody>
          <a:bodyPr/>
          <a:lstStyle/>
          <a:p>
            <a:fld id="{3F1E3693-CCA8-4A6B-BC97-A4E4CDF5AC35}" type="slidenum">
              <a:rPr lang="zh-CN" altLang="en-US" smtClean="0"/>
              <a:t>‹#›</a:t>
            </a:fld>
            <a:endParaRPr lang="zh-CN" altLang="en-US"/>
          </a:p>
        </p:txBody>
      </p:sp>
    </p:spTree>
    <p:extLst>
      <p:ext uri="{BB962C8B-B14F-4D97-AF65-F5344CB8AC3E}">
        <p14:creationId xmlns:p14="http://schemas.microsoft.com/office/powerpoint/2010/main" val="23140650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355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NULL"/><Relationship Id="rId1" Type="http://schemas.microsoft.com/office/2007/relationships/media" Target="NULL"/><Relationship Id="rId6" Type="http://schemas.microsoft.com/office/2007/relationships/hdphoto" Target="NULL"/><Relationship Id="rId5" Type="http://schemas.openxmlformats.org/officeDocument/2006/relationships/image" Target="NUL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NUL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NUL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NULL"/></Relationships>
</file>

<file path=ppt/slides/_rels/slide3.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microsoft.com/office/2007/relationships/hdphoto" Target="NULL"/><Relationship Id="rId2" Type="http://schemas.openxmlformats.org/officeDocument/2006/relationships/audio" Target="NULL"/><Relationship Id="rId1" Type="http://schemas.microsoft.com/office/2007/relationships/media" Target="NULL"/><Relationship Id="rId6" Type="http://schemas.openxmlformats.org/officeDocument/2006/relationships/image" Target="NULL"/><Relationship Id="rId5" Type="http://schemas.openxmlformats.org/officeDocument/2006/relationships/audio" Target="../media/audio2.wav"/><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microsoft.com/office/2007/relationships/hdphoto" Target="NULL"/><Relationship Id="rId2" Type="http://schemas.openxmlformats.org/officeDocument/2006/relationships/audio" Target="NULL"/><Relationship Id="rId1" Type="http://schemas.microsoft.com/office/2007/relationships/media" Target="NULL"/><Relationship Id="rId6" Type="http://schemas.openxmlformats.org/officeDocument/2006/relationships/image" Target="NULL"/><Relationship Id="rId5" Type="http://schemas.openxmlformats.org/officeDocument/2006/relationships/audio" Target="../media/audio1.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microsoft.com/office/2007/relationships/hdphoto" Target="NULL"/><Relationship Id="rId2" Type="http://schemas.openxmlformats.org/officeDocument/2006/relationships/audio" Target="NULL"/><Relationship Id="rId1" Type="http://schemas.microsoft.com/office/2007/relationships/media" Target="NULL"/><Relationship Id="rId6" Type="http://schemas.openxmlformats.org/officeDocument/2006/relationships/image" Target="NULL"/><Relationship Id="rId5" Type="http://schemas.openxmlformats.org/officeDocument/2006/relationships/audio" Target="../media/audio1.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NULL"/></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NUL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4536A63-4104-4455-9445-2DA373E5F6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a:extLst>
              <a:ext uri="{FF2B5EF4-FFF2-40B4-BE49-F238E27FC236}">
                <a16:creationId xmlns:a16="http://schemas.microsoft.com/office/drawing/2014/main" id="{36F54ADB-8E9A-4AEF-98B0-4EE09DD5B633}"/>
              </a:ext>
            </a:extLst>
          </p:cNvPr>
          <p:cNvPicPr>
            <a:picLocks noChangeAspect="1"/>
          </p:cNvPicPr>
          <p:nvPr/>
        </p:nvPicPr>
        <p:blipFill rotWithShape="1">
          <a:blip r:embed="rId5">
            <a:extLst>
              <a:ext uri="{28A0092B-C50C-407E-A947-70E740481C1C}">
                <a14:useLocalDpi xmlns:a14="http://schemas.microsoft.com/office/drawing/2010/main" val="0"/>
              </a:ext>
            </a:extLst>
          </a:blip>
          <a:srcRect t="46567"/>
          <a:stretch/>
        </p:blipFill>
        <p:spPr>
          <a:xfrm>
            <a:off x="-495869" y="3098042"/>
            <a:ext cx="13183737" cy="3759958"/>
          </a:xfrm>
          <a:prstGeom prst="rect">
            <a:avLst/>
          </a:prstGeom>
        </p:spPr>
      </p:pic>
      <p:sp>
        <p:nvSpPr>
          <p:cNvPr id="8" name="矩形 7">
            <a:extLst>
              <a:ext uri="{FF2B5EF4-FFF2-40B4-BE49-F238E27FC236}">
                <a16:creationId xmlns:a16="http://schemas.microsoft.com/office/drawing/2014/main" id="{F07F2C3E-FCE0-44E4-9AFA-C81C873CA0E2}"/>
              </a:ext>
            </a:extLst>
          </p:cNvPr>
          <p:cNvSpPr/>
          <p:nvPr/>
        </p:nvSpPr>
        <p:spPr>
          <a:xfrm>
            <a:off x="906796" y="724253"/>
            <a:ext cx="10378409" cy="5409494"/>
          </a:xfrm>
          <a:prstGeom prst="rect">
            <a:avLst/>
          </a:prstGeom>
          <a:gradFill>
            <a:gsLst>
              <a:gs pos="0">
                <a:srgbClr val="DFEED3"/>
              </a:gs>
              <a:gs pos="100000">
                <a:srgbClr val="EFF6EC"/>
              </a:gs>
            </a:gsLst>
            <a:lin ang="5400000" scaled="1"/>
          </a:gradFill>
          <a:ln>
            <a:noFill/>
          </a:ln>
          <a:effectLst>
            <a:outerShdw blurRad="114300" sx="103000" sy="103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1">
            <a:extLst>
              <a:ext uri="{FF2B5EF4-FFF2-40B4-BE49-F238E27FC236}">
                <a16:creationId xmlns:a16="http://schemas.microsoft.com/office/drawing/2014/main" id="{6D01990D-34B9-4EF0-97BC-F7E516ACF79C}"/>
              </a:ext>
            </a:extLst>
          </p:cNvPr>
          <p:cNvPicPr>
            <a:picLocks noChangeAspect="1"/>
          </p:cNvPicPr>
          <p:nvPr/>
        </p:nvPicPr>
        <p:blipFill rotWithShape="1">
          <a:blip r:embed="rId5">
            <a:extLst>
              <a:ext uri="{28A0092B-C50C-407E-A947-70E740481C1C}">
                <a14:useLocalDpi xmlns:a14="http://schemas.microsoft.com/office/drawing/2010/main" val="0"/>
              </a:ext>
            </a:extLst>
          </a:blip>
          <a:srcRect l="9876" t="81592" r="5130"/>
          <a:stretch/>
        </p:blipFill>
        <p:spPr>
          <a:xfrm>
            <a:off x="372335" y="5193746"/>
            <a:ext cx="11205782" cy="1267391"/>
          </a:xfrm>
          <a:prstGeom prst="rect">
            <a:avLst/>
          </a:prstGeom>
        </p:spPr>
      </p:pic>
      <p:pic>
        <p:nvPicPr>
          <p:cNvPr id="28" name="图片 27">
            <a:extLst>
              <a:ext uri="{FF2B5EF4-FFF2-40B4-BE49-F238E27FC236}">
                <a16:creationId xmlns:a16="http://schemas.microsoft.com/office/drawing/2014/main" id="{7503DFCE-53A2-4030-AD38-F239094219EC}"/>
              </a:ext>
            </a:extLst>
          </p:cNvPr>
          <p:cNvPicPr>
            <a:picLocks noChangeAspect="1"/>
          </p:cNvPicPr>
          <p:nvPr/>
        </p:nvPicPr>
        <p:blipFill rotWithShape="1">
          <a:blip r:embed="rId5">
            <a:extLst>
              <a:ext uri="{28A0092B-C50C-407E-A947-70E740481C1C}">
                <a14:useLocalDpi xmlns:a14="http://schemas.microsoft.com/office/drawing/2010/main" val="0"/>
              </a:ext>
            </a:extLst>
          </a:blip>
          <a:srcRect l="9877" t="61584" r="5129" b="17076"/>
          <a:stretch/>
        </p:blipFill>
        <p:spPr>
          <a:xfrm>
            <a:off x="378037" y="4704776"/>
            <a:ext cx="11334163" cy="1046119"/>
          </a:xfrm>
          <a:prstGeom prst="rect">
            <a:avLst/>
          </a:prstGeom>
        </p:spPr>
      </p:pic>
      <p:pic>
        <p:nvPicPr>
          <p:cNvPr id="27" name="图片 26">
            <a:extLst>
              <a:ext uri="{FF2B5EF4-FFF2-40B4-BE49-F238E27FC236}">
                <a16:creationId xmlns:a16="http://schemas.microsoft.com/office/drawing/2014/main" id="{1036DB89-C9F4-40EC-95B6-493E9AC315A5}"/>
              </a:ext>
            </a:extLst>
          </p:cNvPr>
          <p:cNvPicPr>
            <a:picLocks noChangeAspect="1"/>
          </p:cNvPicPr>
          <p:nvPr/>
        </p:nvPicPr>
        <p:blipFill rotWithShape="1">
          <a:blip r:embed="rId5">
            <a:extLst>
              <a:ext uri="{28A0092B-C50C-407E-A947-70E740481C1C}">
                <a14:useLocalDpi xmlns:a14="http://schemas.microsoft.com/office/drawing/2010/main" val="0"/>
              </a:ext>
            </a:extLst>
          </a:blip>
          <a:srcRect l="77086" t="83908"/>
          <a:stretch/>
        </p:blipFill>
        <p:spPr>
          <a:xfrm>
            <a:off x="9310797" y="4111946"/>
            <a:ext cx="1971533" cy="2077041"/>
          </a:xfrm>
          <a:prstGeom prst="rect">
            <a:avLst/>
          </a:prstGeom>
        </p:spPr>
      </p:pic>
      <p:pic>
        <p:nvPicPr>
          <p:cNvPr id="44" name="图片 43">
            <a:extLst>
              <a:ext uri="{FF2B5EF4-FFF2-40B4-BE49-F238E27FC236}">
                <a16:creationId xmlns:a16="http://schemas.microsoft.com/office/drawing/2014/main" id="{611A1C2C-0800-4A4A-BB1F-FC91FDB6D1B6}"/>
              </a:ext>
            </a:extLst>
          </p:cNvPr>
          <p:cNvPicPr>
            <a:picLocks noChangeAspect="1"/>
          </p:cNvPicPr>
          <p:nvPr/>
        </p:nvPicPr>
        <p:blipFill rotWithShape="1">
          <a:blip r:embed="rId5">
            <a:extLst>
              <a:ext uri="{28A0092B-C50C-407E-A947-70E740481C1C}">
                <a14:useLocalDpi xmlns:a14="http://schemas.microsoft.com/office/drawing/2010/main" val="0"/>
              </a:ext>
            </a:extLst>
          </a:blip>
          <a:srcRect r="69651" b="79228"/>
          <a:stretch/>
        </p:blipFill>
        <p:spPr>
          <a:xfrm>
            <a:off x="10010059" y="3261716"/>
            <a:ext cx="1387427" cy="1424511"/>
          </a:xfrm>
          <a:prstGeom prst="rect">
            <a:avLst/>
          </a:prstGeom>
        </p:spPr>
      </p:pic>
      <p:pic>
        <p:nvPicPr>
          <p:cNvPr id="48" name="图片 47">
            <a:extLst>
              <a:ext uri="{FF2B5EF4-FFF2-40B4-BE49-F238E27FC236}">
                <a16:creationId xmlns:a16="http://schemas.microsoft.com/office/drawing/2014/main" id="{E2D6FEB9-C886-40D5-BD7B-C15CCEFB915C}"/>
              </a:ext>
            </a:extLst>
          </p:cNvPr>
          <p:cNvPicPr>
            <a:picLocks noChangeAspect="1"/>
          </p:cNvPicPr>
          <p:nvPr/>
        </p:nvPicPr>
        <p:blipFill rotWithShape="1">
          <a:blip r:embed="rId5">
            <a:extLst>
              <a:ext uri="{28A0092B-C50C-407E-A947-70E740481C1C}">
                <a14:useLocalDpi xmlns:a14="http://schemas.microsoft.com/office/drawing/2010/main" val="0"/>
              </a:ext>
            </a:extLst>
          </a:blip>
          <a:srcRect t="45174" b="25072"/>
          <a:stretch/>
        </p:blipFill>
        <p:spPr>
          <a:xfrm>
            <a:off x="902046" y="3271483"/>
            <a:ext cx="4571570" cy="2040464"/>
          </a:xfrm>
          <a:prstGeom prst="rect">
            <a:avLst/>
          </a:prstGeom>
        </p:spPr>
      </p:pic>
      <p:pic>
        <p:nvPicPr>
          <p:cNvPr id="55" name="图片 54">
            <a:extLst>
              <a:ext uri="{FF2B5EF4-FFF2-40B4-BE49-F238E27FC236}">
                <a16:creationId xmlns:a16="http://schemas.microsoft.com/office/drawing/2014/main" id="{564129E2-20E9-48F5-9616-B69708F8FE65}"/>
              </a:ext>
            </a:extLst>
          </p:cNvPr>
          <p:cNvPicPr>
            <a:picLocks noChangeAspect="1"/>
          </p:cNvPicPr>
          <p:nvPr/>
        </p:nvPicPr>
        <p:blipFill rotWithShape="1">
          <a:blip r:embed="rId5">
            <a:extLst>
              <a:ext uri="{28A0092B-C50C-407E-A947-70E740481C1C}">
                <a14:useLocalDpi xmlns:a14="http://schemas.microsoft.com/office/drawing/2010/main" val="0"/>
              </a:ext>
            </a:extLst>
          </a:blip>
          <a:srcRect l="58532" t="71462" b="7836"/>
          <a:stretch/>
        </p:blipFill>
        <p:spPr>
          <a:xfrm>
            <a:off x="3480431" y="3831422"/>
            <a:ext cx="2759702" cy="2066878"/>
          </a:xfrm>
          <a:prstGeom prst="rect">
            <a:avLst/>
          </a:prstGeom>
        </p:spPr>
      </p:pic>
      <p:pic>
        <p:nvPicPr>
          <p:cNvPr id="4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5">
            <a:extLst>
              <a:ext uri="{28A0092B-C50C-407E-A947-70E740481C1C}">
                <a14:useLocalDpi xmlns:a14="http://schemas.microsoft.com/office/drawing/2010/main" val="0"/>
              </a:ext>
            </a:extLst>
          </a:blip>
          <a:srcRect t="89729" r="14345"/>
          <a:stretch/>
        </p:blipFill>
        <p:spPr>
          <a:xfrm>
            <a:off x="6519348" y="4793342"/>
            <a:ext cx="3915771" cy="704372"/>
          </a:xfrm>
          <a:prstGeom prst="rect">
            <a:avLst/>
          </a:prstGeom>
        </p:spPr>
      </p:pic>
      <p:pic>
        <p:nvPicPr>
          <p:cNvPr id="50" name="图片 49">
            <a:extLst>
              <a:ext uri="{FF2B5EF4-FFF2-40B4-BE49-F238E27FC236}">
                <a16:creationId xmlns:a16="http://schemas.microsoft.com/office/drawing/2014/main" id="{0FCDAF57-7820-4329-BFC2-66360D668C95}"/>
              </a:ext>
            </a:extLst>
          </p:cNvPr>
          <p:cNvPicPr>
            <a:picLocks noChangeAspect="1"/>
          </p:cNvPicPr>
          <p:nvPr/>
        </p:nvPicPr>
        <p:blipFill rotWithShape="1">
          <a:blip r:embed="rId5">
            <a:extLst>
              <a:ext uri="{28A0092B-C50C-407E-A947-70E740481C1C}">
                <a14:useLocalDpi xmlns:a14="http://schemas.microsoft.com/office/drawing/2010/main" val="0"/>
              </a:ext>
            </a:extLst>
          </a:blip>
          <a:srcRect l="171" t="16143" r="38770" b="52090"/>
          <a:stretch/>
        </p:blipFill>
        <p:spPr>
          <a:xfrm flipH="1">
            <a:off x="9310797" y="3776076"/>
            <a:ext cx="1998392" cy="1559681"/>
          </a:xfrm>
          <a:prstGeom prst="rect">
            <a:avLst/>
          </a:prstGeom>
        </p:spPr>
      </p:pic>
      <p:pic>
        <p:nvPicPr>
          <p:cNvPr id="57" name="图片 56">
            <a:extLst>
              <a:ext uri="{FF2B5EF4-FFF2-40B4-BE49-F238E27FC236}">
                <a16:creationId xmlns:a16="http://schemas.microsoft.com/office/drawing/2014/main" id="{27CE6462-C096-47F3-B00C-312D3C8E219F}"/>
              </a:ext>
            </a:extLst>
          </p:cNvPr>
          <p:cNvPicPr>
            <a:picLocks noChangeAspect="1"/>
          </p:cNvPicPr>
          <p:nvPr/>
        </p:nvPicPr>
        <p:blipFill rotWithShape="1">
          <a:blip r:embed="rId5">
            <a:extLst>
              <a:ext uri="{28A0092B-C50C-407E-A947-70E740481C1C}">
                <a14:useLocalDpi xmlns:a14="http://schemas.microsoft.com/office/drawing/2010/main" val="0"/>
              </a:ext>
            </a:extLst>
          </a:blip>
          <a:srcRect r="67896" b="81810"/>
          <a:stretch/>
        </p:blipFill>
        <p:spPr>
          <a:xfrm>
            <a:off x="878062" y="4229494"/>
            <a:ext cx="2170142" cy="1844553"/>
          </a:xfrm>
          <a:prstGeom prst="rect">
            <a:avLst/>
          </a:prstGeom>
        </p:spPr>
      </p:pic>
      <p:pic>
        <p:nvPicPr>
          <p:cNvPr id="37" name="图片 36">
            <a:extLst>
              <a:ext uri="{FF2B5EF4-FFF2-40B4-BE49-F238E27FC236}">
                <a16:creationId xmlns:a16="http://schemas.microsoft.com/office/drawing/2014/main" id="{F0ADF411-021E-4F16-8253-FEB1E5255ED7}"/>
              </a:ext>
            </a:extLst>
          </p:cNvPr>
          <p:cNvPicPr>
            <a:picLocks noChangeAspect="1"/>
          </p:cNvPicPr>
          <p:nvPr/>
        </p:nvPicPr>
        <p:blipFill rotWithShape="1">
          <a:blip r:embed="rId5">
            <a:extLst>
              <a:ext uri="{28A0092B-C50C-407E-A947-70E740481C1C}">
                <a14:useLocalDpi xmlns:a14="http://schemas.microsoft.com/office/drawing/2010/main" val="0"/>
              </a:ext>
            </a:extLst>
          </a:blip>
          <a:srcRect t="70006" r="24215"/>
          <a:stretch/>
        </p:blipFill>
        <p:spPr>
          <a:xfrm>
            <a:off x="1209162" y="4949899"/>
            <a:ext cx="3464574" cy="2056960"/>
          </a:xfrm>
          <a:prstGeom prst="rect">
            <a:avLst/>
          </a:prstGeom>
        </p:spPr>
      </p:pic>
      <p:pic>
        <p:nvPicPr>
          <p:cNvPr id="13" name="Picture 12">
            <a:extLst>
              <a:ext uri="{FF2B5EF4-FFF2-40B4-BE49-F238E27FC236}">
                <a16:creationId xmlns:a16="http://schemas.microsoft.com/office/drawing/2014/main" id="{80E78EE6-B408-4A3E-B626-653A428ED857}"/>
              </a:ext>
            </a:extLst>
          </p:cNvPr>
          <p:cNvPicPr>
            <a:picLocks noChangeAspect="1"/>
          </p:cNvPicPr>
          <p:nvPr/>
        </p:nvPicPr>
        <p:blipFill rotWithShape="1">
          <a:blip r:embed="rId5">
            <a:extLst>
              <a:ext uri="{28A0092B-C50C-407E-A947-70E740481C1C}">
                <a14:useLocalDpi xmlns:a14="http://schemas.microsoft.com/office/drawing/2010/main" val="0"/>
              </a:ext>
            </a:extLst>
          </a:blip>
          <a:srcRect t="3067" r="42746" b="56812"/>
          <a:stretch/>
        </p:blipFill>
        <p:spPr>
          <a:xfrm rot="332820">
            <a:off x="1430786" y="5024253"/>
            <a:ext cx="6980396" cy="2414330"/>
          </a:xfrm>
          <a:prstGeom prst="rect">
            <a:avLst/>
          </a:prstGeom>
        </p:spPr>
      </p:pic>
      <p:pic>
        <p:nvPicPr>
          <p:cNvPr id="2" name="5b706791dd625">
            <a:hlinkClick r:id="" action="ppaction://media"/>
            <a:extLst>
              <a:ext uri="{FF2B5EF4-FFF2-40B4-BE49-F238E27FC236}">
                <a16:creationId xmlns:a16="http://schemas.microsoft.com/office/drawing/2014/main" id="{2A73118D-326E-4E56-91D2-F3FA434E336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09162" y="-949977"/>
            <a:ext cx="609600" cy="609601"/>
          </a:xfrm>
          <a:prstGeom prst="rect">
            <a:avLst/>
          </a:prstGeom>
        </p:spPr>
      </p:pic>
      <p:pic>
        <p:nvPicPr>
          <p:cNvPr id="42" name="图片 2">
            <a:extLst>
              <a:ext uri="{FF2B5EF4-FFF2-40B4-BE49-F238E27FC236}">
                <a16:creationId xmlns:a16="http://schemas.microsoft.com/office/drawing/2014/main" id="{5E91DADD-7776-4AB0-89F9-EF7ADD577C1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2226" t="8593" r="6609" b="5319"/>
          <a:stretch/>
        </p:blipFill>
        <p:spPr>
          <a:xfrm>
            <a:off x="12847176" y="-69850"/>
            <a:ext cx="3035300" cy="6997700"/>
          </a:xfrm>
          <a:prstGeom prst="rect">
            <a:avLst/>
          </a:prstGeom>
        </p:spPr>
      </p:pic>
      <p:pic>
        <p:nvPicPr>
          <p:cNvPr id="29" name="Picture 2">
            <a:extLst>
              <a:ext uri="{FF2B5EF4-FFF2-40B4-BE49-F238E27FC236}">
                <a16:creationId xmlns:a16="http://schemas.microsoft.com/office/drawing/2014/main" id="{F7C32C25-DACA-4BDB-BE7A-87E0A0ACC9D8}"/>
              </a:ext>
            </a:extLst>
          </p:cNvPr>
          <p:cNvPicPr>
            <a:picLocks noChangeAspect="1"/>
          </p:cNvPicPr>
          <p:nvPr/>
        </p:nvPicPr>
        <p:blipFill>
          <a:blip r:embed="rId5"/>
          <a:srcRect/>
          <a:stretch>
            <a:fillRect/>
          </a:stretch>
        </p:blipFill>
        <p:spPr>
          <a:xfrm flipH="1">
            <a:off x="8802858" y="2901021"/>
            <a:ext cx="3520183" cy="3927680"/>
          </a:xfrm>
          <a:prstGeom prst="rect">
            <a:avLst/>
          </a:prstGeom>
        </p:spPr>
      </p:pic>
      <p:pic>
        <p:nvPicPr>
          <p:cNvPr id="30" name="图片 37">
            <a:extLst>
              <a:ext uri="{FF2B5EF4-FFF2-40B4-BE49-F238E27FC236}">
                <a16:creationId xmlns:a16="http://schemas.microsoft.com/office/drawing/2014/main" id="{D67165E8-903B-4C04-AF03-0D8395EDC1A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882" t="12504" r="9756" b="4773"/>
          <a:stretch/>
        </p:blipFill>
        <p:spPr>
          <a:xfrm flipH="1">
            <a:off x="-123537" y="-215484"/>
            <a:ext cx="3739491" cy="7073484"/>
          </a:xfrm>
          <a:prstGeom prst="rect">
            <a:avLst/>
          </a:prstGeom>
        </p:spPr>
      </p:pic>
      <p:pic>
        <p:nvPicPr>
          <p:cNvPr id="31" name="图片 29">
            <a:extLst>
              <a:ext uri="{FF2B5EF4-FFF2-40B4-BE49-F238E27FC236}">
                <a16:creationId xmlns:a16="http://schemas.microsoft.com/office/drawing/2014/main" id="{3ADC8A4F-D0A1-44EC-9973-BF29532E67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64391" y="-14672"/>
            <a:ext cx="3824081" cy="2205422"/>
          </a:xfrm>
          <a:prstGeom prst="rect">
            <a:avLst/>
          </a:prstGeom>
        </p:spPr>
      </p:pic>
      <p:pic>
        <p:nvPicPr>
          <p:cNvPr id="32" name="图片 2">
            <a:extLst>
              <a:ext uri="{FF2B5EF4-FFF2-40B4-BE49-F238E27FC236}">
                <a16:creationId xmlns:a16="http://schemas.microsoft.com/office/drawing/2014/main" id="{F8741785-03FC-41AA-9181-5FBAE8C5C4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2226" t="8593" r="6609" b="5319"/>
          <a:stretch/>
        </p:blipFill>
        <p:spPr>
          <a:xfrm>
            <a:off x="0" y="-139700"/>
            <a:ext cx="2713914" cy="6997700"/>
          </a:xfrm>
          <a:prstGeom prst="rect">
            <a:avLst/>
          </a:prstGeom>
        </p:spPr>
      </p:pic>
      <p:pic>
        <p:nvPicPr>
          <p:cNvPr id="34" name="Picture 14">
            <a:extLst>
              <a:ext uri="{FF2B5EF4-FFF2-40B4-BE49-F238E27FC236}">
                <a16:creationId xmlns:a16="http://schemas.microsoft.com/office/drawing/2014/main" id="{F8A56E36-4639-49AC-8D4B-F103BCD30C0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49251" l="54584" r="99859">
                        <a14:foregroundMark x1="69676" y1="321" x2="69676" y2="321"/>
                        <a14:foregroundMark x1="69041" y1="2248" x2="69041" y2="2248"/>
                        <a14:foregroundMark x1="56982" y1="26874" x2="54654" y2="34154"/>
                        <a14:foregroundMark x1="55078" y1="26552" x2="61142" y2="33512"/>
                        <a14:foregroundMark x1="94640" y1="19272" x2="94852" y2="23340"/>
                        <a14:foregroundMark x1="96121" y1="18630" x2="97532" y2="30942"/>
                        <a14:foregroundMark x1="97532" y1="25589" x2="93371" y2="43255"/>
                        <a14:foregroundMark x1="93371" y1="43255" x2="79478" y2="45503"/>
                        <a14:foregroundMark x1="74260" y1="45503" x2="91749" y2="47109"/>
                        <a14:foregroundMark x1="72567" y1="41970" x2="94358" y2="46788"/>
                        <a14:foregroundMark x1="94358" y1="46788" x2="98378" y2="42934"/>
                        <a14:foregroundMark x1="99436" y1="36617" x2="99224" y2="49251"/>
                        <a14:foregroundMark x1="97743" y1="35974" x2="99859" y2="45824"/>
                      </a14:backgroundRemoval>
                    </a14:imgEffect>
                  </a14:imgLayer>
                </a14:imgProps>
              </a:ext>
            </a:extLst>
          </a:blip>
          <a:srcRect l="51296" b="48499"/>
          <a:stretch/>
        </p:blipFill>
        <p:spPr>
          <a:xfrm>
            <a:off x="7110196" y="5422440"/>
            <a:ext cx="2506193" cy="1745767"/>
          </a:xfrm>
          <a:prstGeom prst="rect">
            <a:avLst/>
          </a:prstGeom>
        </p:spPr>
      </p:pic>
      <p:pic>
        <p:nvPicPr>
          <p:cNvPr id="33" name="Picture 2">
            <a:extLst>
              <a:ext uri="{FF2B5EF4-FFF2-40B4-BE49-F238E27FC236}">
                <a16:creationId xmlns:a16="http://schemas.microsoft.com/office/drawing/2014/main" id="{1C822036-08AF-4AC1-A94D-C59BE66F05F7}"/>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rcRect/>
          <a:stretch>
            <a:fillRect/>
          </a:stretch>
        </p:blipFill>
        <p:spPr>
          <a:xfrm>
            <a:off x="8523600" y="5121355"/>
            <a:ext cx="954788" cy="1049218"/>
          </a:xfrm>
          <a:prstGeom prst="rect">
            <a:avLst/>
          </a:prstGeom>
        </p:spPr>
      </p:pic>
      <p:pic>
        <p:nvPicPr>
          <p:cNvPr id="35" name="Picture 6">
            <a:extLst>
              <a:ext uri="{FF2B5EF4-FFF2-40B4-BE49-F238E27FC236}">
                <a16:creationId xmlns:a16="http://schemas.microsoft.com/office/drawing/2014/main" id="{B290330E-327F-40A6-B81D-45D2B9D9C3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05646" y="4883539"/>
            <a:ext cx="1010755" cy="1025479"/>
          </a:xfrm>
          <a:prstGeom prst="rect">
            <a:avLst/>
          </a:prstGeom>
        </p:spPr>
      </p:pic>
      <p:grpSp>
        <p:nvGrpSpPr>
          <p:cNvPr id="3" name="Group 2">
            <a:extLst>
              <a:ext uri="{FF2B5EF4-FFF2-40B4-BE49-F238E27FC236}">
                <a16:creationId xmlns:a16="http://schemas.microsoft.com/office/drawing/2014/main" id="{87B731DE-841C-4DB8-92F2-00431DDC2694}"/>
              </a:ext>
            </a:extLst>
          </p:cNvPr>
          <p:cNvGrpSpPr/>
          <p:nvPr/>
        </p:nvGrpSpPr>
        <p:grpSpPr>
          <a:xfrm>
            <a:off x="-17860" y="5998699"/>
            <a:ext cx="12227721" cy="1412569"/>
            <a:chOff x="142441" y="5130201"/>
            <a:chExt cx="12227721" cy="1284154"/>
          </a:xfrm>
        </p:grpSpPr>
        <p:pic>
          <p:nvPicPr>
            <p:cNvPr id="23" name="图片 22">
              <a:extLst>
                <a:ext uri="{FF2B5EF4-FFF2-40B4-BE49-F238E27FC236}">
                  <a16:creationId xmlns:a16="http://schemas.microsoft.com/office/drawing/2014/main" id="{F849620F-9398-462A-9977-71B5243E0676}"/>
                </a:ext>
              </a:extLst>
            </p:cNvPr>
            <p:cNvPicPr>
              <a:picLocks noChangeAspect="1"/>
            </p:cNvPicPr>
            <p:nvPr/>
          </p:nvPicPr>
          <p:blipFill rotWithShape="1">
            <a:blip r:embed="rId5"/>
            <a:srcRect l="43873" t="35409" b="1"/>
            <a:stretch/>
          </p:blipFill>
          <p:spPr>
            <a:xfrm>
              <a:off x="142441" y="5130201"/>
              <a:ext cx="12227721" cy="1284154"/>
            </a:xfrm>
            <a:prstGeom prst="rect">
              <a:avLst/>
            </a:prstGeom>
          </p:spPr>
        </p:pic>
        <p:sp>
          <p:nvSpPr>
            <p:cNvPr id="24" name="矩形 23">
              <a:extLst>
                <a:ext uri="{FF2B5EF4-FFF2-40B4-BE49-F238E27FC236}">
                  <a16:creationId xmlns:a16="http://schemas.microsoft.com/office/drawing/2014/main" id="{5F011477-2925-47EE-B096-36981BCEA336}"/>
                </a:ext>
              </a:extLst>
            </p:cNvPr>
            <p:cNvSpPr/>
            <p:nvPr/>
          </p:nvSpPr>
          <p:spPr>
            <a:xfrm>
              <a:off x="5085094" y="5663707"/>
              <a:ext cx="58930" cy="7336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6" name="Picture 5">
            <a:extLst>
              <a:ext uri="{FF2B5EF4-FFF2-40B4-BE49-F238E27FC236}">
                <a16:creationId xmlns:a16="http://schemas.microsoft.com/office/drawing/2014/main" id="{A1E83A30-7009-43A1-B060-9C02B3993607}"/>
              </a:ext>
            </a:extLst>
          </p:cNvPr>
          <p:cNvPicPr>
            <a:picLocks noChangeAspect="1"/>
          </p:cNvPicPr>
          <p:nvPr/>
        </p:nvPicPr>
        <p:blipFill>
          <a:blip r:embed="rId5"/>
          <a:stretch>
            <a:fillRect/>
          </a:stretch>
        </p:blipFill>
        <p:spPr>
          <a:xfrm>
            <a:off x="5515879" y="487291"/>
            <a:ext cx="2469094" cy="1780186"/>
          </a:xfrm>
          <a:prstGeom prst="rect">
            <a:avLst/>
          </a:prstGeom>
        </p:spPr>
      </p:pic>
      <p:pic>
        <p:nvPicPr>
          <p:cNvPr id="9" name="Picture 8">
            <a:extLst>
              <a:ext uri="{FF2B5EF4-FFF2-40B4-BE49-F238E27FC236}">
                <a16:creationId xmlns:a16="http://schemas.microsoft.com/office/drawing/2014/main" id="{139452F2-C598-8EEC-503C-F4E8F8581495}"/>
              </a:ext>
            </a:extLst>
          </p:cNvPr>
          <p:cNvPicPr>
            <a:picLocks noChangeAspect="1"/>
          </p:cNvPicPr>
          <p:nvPr/>
        </p:nvPicPr>
        <p:blipFill>
          <a:blip r:embed="rId5"/>
          <a:stretch>
            <a:fillRect/>
          </a:stretch>
        </p:blipFill>
        <p:spPr>
          <a:xfrm>
            <a:off x="3387345" y="1603536"/>
            <a:ext cx="7126842" cy="2517866"/>
          </a:xfrm>
          <a:prstGeom prst="rect">
            <a:avLst/>
          </a:prstGeom>
        </p:spPr>
      </p:pic>
      <p:sp>
        <p:nvSpPr>
          <p:cNvPr id="11" name="TextBox 10">
            <a:extLst>
              <a:ext uri="{FF2B5EF4-FFF2-40B4-BE49-F238E27FC236}">
                <a16:creationId xmlns:a16="http://schemas.microsoft.com/office/drawing/2014/main" id="{2218B4D3-E96F-945C-FE16-7C2B2BBB8A80}"/>
              </a:ext>
            </a:extLst>
          </p:cNvPr>
          <p:cNvSpPr txBox="1"/>
          <p:nvPr/>
        </p:nvSpPr>
        <p:spPr>
          <a:xfrm>
            <a:off x="5844209" y="3846443"/>
            <a:ext cx="2365513" cy="646331"/>
          </a:xfrm>
          <a:prstGeom prst="rect">
            <a:avLst/>
          </a:prstGeom>
          <a:noFill/>
        </p:spPr>
        <p:txBody>
          <a:bodyPr wrap="square" rtlCol="0">
            <a:spAutoFit/>
          </a:bodyPr>
          <a:lstStyle/>
          <a:p>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Tiết</a:t>
            </a:r>
            <a:r>
              <a:rPr lang="en-US" sz="3600" b="1" dirty="0">
                <a:solidFill>
                  <a:srgbClr val="002060"/>
                </a:solidFill>
                <a:latin typeface="Calibri" panose="020F0502020204030204" pitchFamily="34" charset="0"/>
                <a:cs typeface="Calibri" panose="020F0502020204030204" pitchFamily="34" charset="0"/>
              </a:rPr>
              <a:t> 3)</a:t>
            </a:r>
          </a:p>
        </p:txBody>
      </p:sp>
    </p:spTree>
    <p:extLst>
      <p:ext uri="{BB962C8B-B14F-4D97-AF65-F5344CB8AC3E}">
        <p14:creationId xmlns:p14="http://schemas.microsoft.com/office/powerpoint/2010/main" val="40063713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2" presetClass="entr" presetSubtype="4"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down)">
                                          <p:cBhvr>
                                            <p:cTn id="9" dur="500"/>
                                            <p:tgtEl>
                                              <p:spTgt spid="30"/>
                                            </p:tgtEl>
                                          </p:cBhvr>
                                        </p:animEffect>
                                      </p:childTnLst>
                                    </p:cTn>
                                  </p:par>
                                  <p:par>
                                    <p:cTn id="10" presetID="22" presetClass="entr" presetSubtype="4"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par>
                                    <p:cTn id="16" presetID="22" presetClass="entr" presetSubtype="2"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right)">
                                          <p:cBhvr>
                                            <p:cTn id="18" dur="500"/>
                                            <p:tgtEl>
                                              <p:spTgt spid="31"/>
                                            </p:tgtEl>
                                          </p:cBhvr>
                                        </p:animEffect>
                                      </p:childTnLst>
                                    </p:cTn>
                                  </p:par>
                                  <p:par>
                                    <p:cTn id="19" presetID="42"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par>
                                    <p:cTn id="24" presetID="2" presetClass="entr" presetSubtype="2" fill="hold" nodeType="withEffect" p14:presetBounceEnd="20000">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14:bounceEnd="20000">
                                          <p:cBhvr additive="base">
                                            <p:cTn id="26" dur="4000" fill="hold"/>
                                            <p:tgtEl>
                                              <p:spTgt spid="55"/>
                                            </p:tgtEl>
                                            <p:attrNameLst>
                                              <p:attrName>ppt_x</p:attrName>
                                            </p:attrNameLst>
                                          </p:cBhvr>
                                          <p:tavLst>
                                            <p:tav tm="0">
                                              <p:val>
                                                <p:strVal val="1+#ppt_w/2"/>
                                              </p:val>
                                            </p:tav>
                                            <p:tav tm="100000">
                                              <p:val>
                                                <p:strVal val="#ppt_x"/>
                                              </p:val>
                                            </p:tav>
                                          </p:tavLst>
                                        </p:anim>
                                        <p:anim calcmode="lin" valueType="num" p14:bounceEnd="20000">
                                          <p:cBhvr additive="base">
                                            <p:cTn id="27" dur="4000" fill="hold"/>
                                            <p:tgtEl>
                                              <p:spTgt spid="55"/>
                                            </p:tgtEl>
                                            <p:attrNameLst>
                                              <p:attrName>ppt_y</p:attrName>
                                            </p:attrNameLst>
                                          </p:cBhvr>
                                          <p:tavLst>
                                            <p:tav tm="0">
                                              <p:val>
                                                <p:strVal val="#ppt_y"/>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1000"/>
                                            <p:tgtEl>
                                              <p:spTgt spid="29"/>
                                            </p:tgtEl>
                                          </p:cBhvr>
                                        </p:animEffect>
                                      </p:childTnLst>
                                    </p:cTn>
                                  </p:par>
                                  <p:par>
                                    <p:cTn id="31" presetID="42"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par>
                                    <p:cTn id="36" presetID="2" presetClass="entr" presetSubtype="4" fill="hold" nodeType="withEffect" p14:presetBounceEnd="40000">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14:bounceEnd="40000">
                                          <p:cBhvr additive="base">
                                            <p:cTn id="38" dur="750" fill="hold"/>
                                            <p:tgtEl>
                                              <p:spTgt spid="33"/>
                                            </p:tgtEl>
                                            <p:attrNameLst>
                                              <p:attrName>ppt_x</p:attrName>
                                            </p:attrNameLst>
                                          </p:cBhvr>
                                          <p:tavLst>
                                            <p:tav tm="0">
                                              <p:val>
                                                <p:strVal val="#ppt_x"/>
                                              </p:val>
                                            </p:tav>
                                            <p:tav tm="100000">
                                              <p:val>
                                                <p:strVal val="#ppt_x"/>
                                              </p:val>
                                            </p:tav>
                                          </p:tavLst>
                                        </p:anim>
                                        <p:anim calcmode="lin" valueType="num" p14:bounceEnd="40000">
                                          <p:cBhvr additive="base">
                                            <p:cTn id="39" dur="750" fill="hold"/>
                                            <p:tgtEl>
                                              <p:spTgt spid="33"/>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14:presetBounceEnd="40000">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14:bounceEnd="40000">
                                          <p:cBhvr additive="base">
                                            <p:cTn id="42" dur="75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43" dur="750" fill="hold"/>
                                            <p:tgtEl>
                                              <p:spTgt spid="35"/>
                                            </p:tgtEl>
                                            <p:attrNameLst>
                                              <p:attrName>ppt_y</p:attrName>
                                            </p:attrNameLst>
                                          </p:cBhvr>
                                          <p:tavLst>
                                            <p:tav tm="0">
                                              <p:val>
                                                <p:strVal val="1+#ppt_h/2"/>
                                              </p:val>
                                            </p:tav>
                                            <p:tav tm="100000">
                                              <p:val>
                                                <p:strVal val="#ppt_y"/>
                                              </p:val>
                                            </p:tav>
                                          </p:tavLst>
                                        </p:anim>
                                      </p:childTnLst>
                                    </p:cTn>
                                  </p:par>
                                  <p:par>
                                    <p:cTn id="44" presetID="22" presetClass="entr" presetSubtype="2"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right)">
                                          <p:cBhvr>
                                            <p:cTn id="46" dur="1000"/>
                                            <p:tgtEl>
                                              <p:spTgt spid="13"/>
                                            </p:tgtEl>
                                          </p:cBhvr>
                                        </p:animEffect>
                                      </p:childTnLst>
                                    </p:cTn>
                                  </p:par>
                                  <p:par>
                                    <p:cTn id="47" presetID="14" presetClass="entr" presetSubtype="1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randombar(horizont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5" repeatCount="indefinite" fill="hold" display="0">
                      <p:stCondLst>
                        <p:cond delay="indefinite"/>
                      </p:stCondLst>
                      <p:endCondLst>
                        <p:cond evt="onStopAudio" delay="0">
                          <p:tgtEl>
                            <p:sldTgt/>
                          </p:tgtEl>
                        </p:cond>
                      </p:endCondLst>
                    </p:cTn>
                    <p:tgtEl>
                      <p:spTgt spid="2"/>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2" presetClass="entr" presetSubtype="4"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down)">
                                          <p:cBhvr>
                                            <p:cTn id="9" dur="500"/>
                                            <p:tgtEl>
                                              <p:spTgt spid="30"/>
                                            </p:tgtEl>
                                          </p:cBhvr>
                                        </p:animEffect>
                                      </p:childTnLst>
                                    </p:cTn>
                                  </p:par>
                                  <p:par>
                                    <p:cTn id="10" presetID="22" presetClass="entr" presetSubtype="4"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par>
                                    <p:cTn id="16" presetID="22" presetClass="entr" presetSubtype="2"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right)">
                                          <p:cBhvr>
                                            <p:cTn id="18" dur="500"/>
                                            <p:tgtEl>
                                              <p:spTgt spid="31"/>
                                            </p:tgtEl>
                                          </p:cBhvr>
                                        </p:animEffect>
                                      </p:childTnLst>
                                    </p:cTn>
                                  </p:par>
                                  <p:par>
                                    <p:cTn id="19" presetID="42"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4000" fill="hold"/>
                                            <p:tgtEl>
                                              <p:spTgt spid="55"/>
                                            </p:tgtEl>
                                            <p:attrNameLst>
                                              <p:attrName>ppt_x</p:attrName>
                                            </p:attrNameLst>
                                          </p:cBhvr>
                                          <p:tavLst>
                                            <p:tav tm="0">
                                              <p:val>
                                                <p:strVal val="1+#ppt_w/2"/>
                                              </p:val>
                                            </p:tav>
                                            <p:tav tm="100000">
                                              <p:val>
                                                <p:strVal val="#ppt_x"/>
                                              </p:val>
                                            </p:tav>
                                          </p:tavLst>
                                        </p:anim>
                                        <p:anim calcmode="lin" valueType="num">
                                          <p:cBhvr additive="base">
                                            <p:cTn id="27" dur="4000" fill="hold"/>
                                            <p:tgtEl>
                                              <p:spTgt spid="55"/>
                                            </p:tgtEl>
                                            <p:attrNameLst>
                                              <p:attrName>ppt_y</p:attrName>
                                            </p:attrNameLst>
                                          </p:cBhvr>
                                          <p:tavLst>
                                            <p:tav tm="0">
                                              <p:val>
                                                <p:strVal val="#ppt_y"/>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1000"/>
                                            <p:tgtEl>
                                              <p:spTgt spid="29"/>
                                            </p:tgtEl>
                                          </p:cBhvr>
                                        </p:animEffect>
                                      </p:childTnLst>
                                    </p:cTn>
                                  </p:par>
                                  <p:par>
                                    <p:cTn id="31" presetID="42"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750" fill="hold"/>
                                            <p:tgtEl>
                                              <p:spTgt spid="33"/>
                                            </p:tgtEl>
                                            <p:attrNameLst>
                                              <p:attrName>ppt_x</p:attrName>
                                            </p:attrNameLst>
                                          </p:cBhvr>
                                          <p:tavLst>
                                            <p:tav tm="0">
                                              <p:val>
                                                <p:strVal val="#ppt_x"/>
                                              </p:val>
                                            </p:tav>
                                            <p:tav tm="100000">
                                              <p:val>
                                                <p:strVal val="#ppt_x"/>
                                              </p:val>
                                            </p:tav>
                                          </p:tavLst>
                                        </p:anim>
                                        <p:anim calcmode="lin" valueType="num">
                                          <p:cBhvr additive="base">
                                            <p:cTn id="39" dur="750" fill="hold"/>
                                            <p:tgtEl>
                                              <p:spTgt spid="33"/>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750" fill="hold"/>
                                            <p:tgtEl>
                                              <p:spTgt spid="35"/>
                                            </p:tgtEl>
                                            <p:attrNameLst>
                                              <p:attrName>ppt_x</p:attrName>
                                            </p:attrNameLst>
                                          </p:cBhvr>
                                          <p:tavLst>
                                            <p:tav tm="0">
                                              <p:val>
                                                <p:strVal val="#ppt_x"/>
                                              </p:val>
                                            </p:tav>
                                            <p:tav tm="100000">
                                              <p:val>
                                                <p:strVal val="#ppt_x"/>
                                              </p:val>
                                            </p:tav>
                                          </p:tavLst>
                                        </p:anim>
                                        <p:anim calcmode="lin" valueType="num">
                                          <p:cBhvr additive="base">
                                            <p:cTn id="43" dur="750" fill="hold"/>
                                            <p:tgtEl>
                                              <p:spTgt spid="35"/>
                                            </p:tgtEl>
                                            <p:attrNameLst>
                                              <p:attrName>ppt_y</p:attrName>
                                            </p:attrNameLst>
                                          </p:cBhvr>
                                          <p:tavLst>
                                            <p:tav tm="0">
                                              <p:val>
                                                <p:strVal val="1+#ppt_h/2"/>
                                              </p:val>
                                            </p:tav>
                                            <p:tav tm="100000">
                                              <p:val>
                                                <p:strVal val="#ppt_y"/>
                                              </p:val>
                                            </p:tav>
                                          </p:tavLst>
                                        </p:anim>
                                      </p:childTnLst>
                                    </p:cTn>
                                  </p:par>
                                  <p:par>
                                    <p:cTn id="44" presetID="22" presetClass="entr" presetSubtype="2"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right)">
                                          <p:cBhvr>
                                            <p:cTn id="46" dur="1000"/>
                                            <p:tgtEl>
                                              <p:spTgt spid="13"/>
                                            </p:tgtEl>
                                          </p:cBhvr>
                                        </p:animEffect>
                                      </p:childTnLst>
                                    </p:cTn>
                                  </p:par>
                                  <p:par>
                                    <p:cTn id="47" presetID="14" presetClass="entr" presetSubtype="1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randombar(horizont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5" repeatCount="indefinite" fill="hold" display="0">
                      <p:stCondLst>
                        <p:cond delay="indefinite"/>
                      </p:stCondLst>
                      <p:endCondLst>
                        <p:cond evt="onStopAudio" delay="0">
                          <p:tgtEl>
                            <p:sldTgt/>
                          </p:tgtEl>
                        </p:cond>
                      </p:endCondLst>
                    </p:cTn>
                    <p:tgtEl>
                      <p:spTgt spid="2"/>
                    </p:tgtEl>
                  </p:cMediaNode>
                </p:audio>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4536A63-4104-4455-9445-2DA373E5F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a:extLst>
              <a:ext uri="{FF2B5EF4-FFF2-40B4-BE49-F238E27FC236}">
                <a16:creationId xmlns:a16="http://schemas.microsoft.com/office/drawing/2014/main" id="{36F54ADB-8E9A-4AEF-98B0-4EE09DD5B633}"/>
              </a:ext>
            </a:extLst>
          </p:cNvPr>
          <p:cNvPicPr>
            <a:picLocks noChangeAspect="1"/>
          </p:cNvPicPr>
          <p:nvPr/>
        </p:nvPicPr>
        <p:blipFill rotWithShape="1">
          <a:blip r:embed="rId3">
            <a:extLst>
              <a:ext uri="{28A0092B-C50C-407E-A947-70E740481C1C}">
                <a14:useLocalDpi xmlns:a14="http://schemas.microsoft.com/office/drawing/2010/main" val="0"/>
              </a:ext>
            </a:extLst>
          </a:blip>
          <a:srcRect t="46567"/>
          <a:stretch/>
        </p:blipFill>
        <p:spPr>
          <a:xfrm>
            <a:off x="-495869" y="3098042"/>
            <a:ext cx="13183737" cy="3759958"/>
          </a:xfrm>
          <a:prstGeom prst="rect">
            <a:avLst/>
          </a:prstGeom>
        </p:spPr>
      </p:pic>
      <p:sp>
        <p:nvSpPr>
          <p:cNvPr id="8" name="矩形 7">
            <a:extLst>
              <a:ext uri="{FF2B5EF4-FFF2-40B4-BE49-F238E27FC236}">
                <a16:creationId xmlns:a16="http://schemas.microsoft.com/office/drawing/2014/main" id="{F07F2C3E-FCE0-44E4-9AFA-C81C873CA0E2}"/>
              </a:ext>
            </a:extLst>
          </p:cNvPr>
          <p:cNvSpPr/>
          <p:nvPr/>
        </p:nvSpPr>
        <p:spPr>
          <a:xfrm>
            <a:off x="906796" y="724253"/>
            <a:ext cx="10378409" cy="5409494"/>
          </a:xfrm>
          <a:prstGeom prst="rect">
            <a:avLst/>
          </a:prstGeom>
          <a:gradFill>
            <a:gsLst>
              <a:gs pos="0">
                <a:srgbClr val="DFEED3"/>
              </a:gs>
              <a:gs pos="100000">
                <a:srgbClr val="EFF6EC"/>
              </a:gs>
            </a:gsLst>
            <a:lin ang="5400000" scaled="1"/>
          </a:gradFill>
          <a:ln>
            <a:noFill/>
          </a:ln>
          <a:effectLst>
            <a:outerShdw blurRad="114300" sx="103000" sy="103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1">
            <a:extLst>
              <a:ext uri="{FF2B5EF4-FFF2-40B4-BE49-F238E27FC236}">
                <a16:creationId xmlns:a16="http://schemas.microsoft.com/office/drawing/2014/main" id="{6D01990D-34B9-4EF0-97BC-F7E516ACF79C}"/>
              </a:ext>
            </a:extLst>
          </p:cNvPr>
          <p:cNvPicPr>
            <a:picLocks noChangeAspect="1"/>
          </p:cNvPicPr>
          <p:nvPr/>
        </p:nvPicPr>
        <p:blipFill rotWithShape="1">
          <a:blip r:embed="rId3">
            <a:extLst>
              <a:ext uri="{28A0092B-C50C-407E-A947-70E740481C1C}">
                <a14:useLocalDpi xmlns:a14="http://schemas.microsoft.com/office/drawing/2010/main" val="0"/>
              </a:ext>
            </a:extLst>
          </a:blip>
          <a:srcRect l="9876" t="81592" r="5130"/>
          <a:stretch/>
        </p:blipFill>
        <p:spPr>
          <a:xfrm>
            <a:off x="372335" y="5193746"/>
            <a:ext cx="11205782" cy="1267391"/>
          </a:xfrm>
          <a:prstGeom prst="rect">
            <a:avLst/>
          </a:prstGeom>
        </p:spPr>
      </p:pic>
      <p:pic>
        <p:nvPicPr>
          <p:cNvPr id="28" name="图片 27">
            <a:extLst>
              <a:ext uri="{FF2B5EF4-FFF2-40B4-BE49-F238E27FC236}">
                <a16:creationId xmlns:a16="http://schemas.microsoft.com/office/drawing/2014/main" id="{7503DFCE-53A2-4030-AD38-F239094219EC}"/>
              </a:ext>
            </a:extLst>
          </p:cNvPr>
          <p:cNvPicPr>
            <a:picLocks noChangeAspect="1"/>
          </p:cNvPicPr>
          <p:nvPr/>
        </p:nvPicPr>
        <p:blipFill rotWithShape="1">
          <a:blip r:embed="rId3">
            <a:extLst>
              <a:ext uri="{28A0092B-C50C-407E-A947-70E740481C1C}">
                <a14:useLocalDpi xmlns:a14="http://schemas.microsoft.com/office/drawing/2010/main" val="0"/>
              </a:ext>
            </a:extLst>
          </a:blip>
          <a:srcRect l="9877" t="61584" r="5129" b="17076"/>
          <a:stretch/>
        </p:blipFill>
        <p:spPr>
          <a:xfrm>
            <a:off x="378037" y="4704776"/>
            <a:ext cx="11334163" cy="1046119"/>
          </a:xfrm>
          <a:prstGeom prst="rect">
            <a:avLst/>
          </a:prstGeom>
        </p:spPr>
      </p:pic>
      <p:pic>
        <p:nvPicPr>
          <p:cNvPr id="27" name="图片 26">
            <a:extLst>
              <a:ext uri="{FF2B5EF4-FFF2-40B4-BE49-F238E27FC236}">
                <a16:creationId xmlns:a16="http://schemas.microsoft.com/office/drawing/2014/main" id="{1036DB89-C9F4-40EC-95B6-493E9AC315A5}"/>
              </a:ext>
            </a:extLst>
          </p:cNvPr>
          <p:cNvPicPr>
            <a:picLocks noChangeAspect="1"/>
          </p:cNvPicPr>
          <p:nvPr/>
        </p:nvPicPr>
        <p:blipFill rotWithShape="1">
          <a:blip r:embed="rId3">
            <a:extLst>
              <a:ext uri="{28A0092B-C50C-407E-A947-70E740481C1C}">
                <a14:useLocalDpi xmlns:a14="http://schemas.microsoft.com/office/drawing/2010/main" val="0"/>
              </a:ext>
            </a:extLst>
          </a:blip>
          <a:srcRect l="77086" t="83908"/>
          <a:stretch/>
        </p:blipFill>
        <p:spPr>
          <a:xfrm>
            <a:off x="9310797" y="4111946"/>
            <a:ext cx="1971533" cy="2077041"/>
          </a:xfrm>
          <a:prstGeom prst="rect">
            <a:avLst/>
          </a:prstGeom>
        </p:spPr>
      </p:pic>
      <p:pic>
        <p:nvPicPr>
          <p:cNvPr id="44" name="图片 43">
            <a:extLst>
              <a:ext uri="{FF2B5EF4-FFF2-40B4-BE49-F238E27FC236}">
                <a16:creationId xmlns:a16="http://schemas.microsoft.com/office/drawing/2014/main" id="{611A1C2C-0800-4A4A-BB1F-FC91FDB6D1B6}"/>
              </a:ext>
            </a:extLst>
          </p:cNvPr>
          <p:cNvPicPr>
            <a:picLocks noChangeAspect="1"/>
          </p:cNvPicPr>
          <p:nvPr/>
        </p:nvPicPr>
        <p:blipFill rotWithShape="1">
          <a:blip r:embed="rId3">
            <a:extLst>
              <a:ext uri="{28A0092B-C50C-407E-A947-70E740481C1C}">
                <a14:useLocalDpi xmlns:a14="http://schemas.microsoft.com/office/drawing/2010/main" val="0"/>
              </a:ext>
            </a:extLst>
          </a:blip>
          <a:srcRect r="69651" b="79228"/>
          <a:stretch/>
        </p:blipFill>
        <p:spPr>
          <a:xfrm>
            <a:off x="10021315" y="85486"/>
            <a:ext cx="1387427" cy="1424511"/>
          </a:xfrm>
          <a:prstGeom prst="rect">
            <a:avLst/>
          </a:prstGeom>
        </p:spPr>
      </p:pic>
      <p:pic>
        <p:nvPicPr>
          <p:cNvPr id="48" name="图片 47">
            <a:extLst>
              <a:ext uri="{FF2B5EF4-FFF2-40B4-BE49-F238E27FC236}">
                <a16:creationId xmlns:a16="http://schemas.microsoft.com/office/drawing/2014/main" id="{E2D6FEB9-C886-40D5-BD7B-C15CCEFB915C}"/>
              </a:ext>
            </a:extLst>
          </p:cNvPr>
          <p:cNvPicPr>
            <a:picLocks noChangeAspect="1"/>
          </p:cNvPicPr>
          <p:nvPr/>
        </p:nvPicPr>
        <p:blipFill rotWithShape="1">
          <a:blip r:embed="rId3">
            <a:extLst>
              <a:ext uri="{28A0092B-C50C-407E-A947-70E740481C1C}">
                <a14:useLocalDpi xmlns:a14="http://schemas.microsoft.com/office/drawing/2010/main" val="0"/>
              </a:ext>
            </a:extLst>
          </a:blip>
          <a:srcRect t="45174" b="25072"/>
          <a:stretch/>
        </p:blipFill>
        <p:spPr>
          <a:xfrm>
            <a:off x="902046" y="3271483"/>
            <a:ext cx="4571570" cy="2040464"/>
          </a:xfrm>
          <a:prstGeom prst="rect">
            <a:avLst/>
          </a:prstGeom>
        </p:spPr>
      </p:pic>
      <p:pic>
        <p:nvPicPr>
          <p:cNvPr id="55" name="图片 54">
            <a:extLst>
              <a:ext uri="{FF2B5EF4-FFF2-40B4-BE49-F238E27FC236}">
                <a16:creationId xmlns:a16="http://schemas.microsoft.com/office/drawing/2014/main" id="{564129E2-20E9-48F5-9616-B69708F8FE65}"/>
              </a:ext>
            </a:extLst>
          </p:cNvPr>
          <p:cNvPicPr>
            <a:picLocks noChangeAspect="1"/>
          </p:cNvPicPr>
          <p:nvPr/>
        </p:nvPicPr>
        <p:blipFill rotWithShape="1">
          <a:blip r:embed="rId3">
            <a:extLst>
              <a:ext uri="{28A0092B-C50C-407E-A947-70E740481C1C}">
                <a14:useLocalDpi xmlns:a14="http://schemas.microsoft.com/office/drawing/2010/main" val="0"/>
              </a:ext>
            </a:extLst>
          </a:blip>
          <a:srcRect l="58532" t="71462" b="7836"/>
          <a:stretch/>
        </p:blipFill>
        <p:spPr>
          <a:xfrm>
            <a:off x="3480431" y="3831422"/>
            <a:ext cx="2759702" cy="2066878"/>
          </a:xfrm>
          <a:prstGeom prst="rect">
            <a:avLst/>
          </a:prstGeom>
        </p:spPr>
      </p:pic>
      <p:pic>
        <p:nvPicPr>
          <p:cNvPr id="4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3">
            <a:extLst>
              <a:ext uri="{28A0092B-C50C-407E-A947-70E740481C1C}">
                <a14:useLocalDpi xmlns:a14="http://schemas.microsoft.com/office/drawing/2010/main" val="0"/>
              </a:ext>
            </a:extLst>
          </a:blip>
          <a:srcRect t="89729" r="14345"/>
          <a:stretch/>
        </p:blipFill>
        <p:spPr>
          <a:xfrm>
            <a:off x="6519349" y="4793342"/>
            <a:ext cx="2221238" cy="399558"/>
          </a:xfrm>
          <a:prstGeom prst="rect">
            <a:avLst/>
          </a:prstGeom>
        </p:spPr>
      </p:pic>
      <p:pic>
        <p:nvPicPr>
          <p:cNvPr id="50" name="图片 49">
            <a:extLst>
              <a:ext uri="{FF2B5EF4-FFF2-40B4-BE49-F238E27FC236}">
                <a16:creationId xmlns:a16="http://schemas.microsoft.com/office/drawing/2014/main" id="{0FCDAF57-7820-4329-BFC2-66360D668C95}"/>
              </a:ext>
            </a:extLst>
          </p:cNvPr>
          <p:cNvPicPr>
            <a:picLocks noChangeAspect="1"/>
          </p:cNvPicPr>
          <p:nvPr/>
        </p:nvPicPr>
        <p:blipFill rotWithShape="1">
          <a:blip r:embed="rId3">
            <a:extLst>
              <a:ext uri="{28A0092B-C50C-407E-A947-70E740481C1C}">
                <a14:useLocalDpi xmlns:a14="http://schemas.microsoft.com/office/drawing/2010/main" val="0"/>
              </a:ext>
            </a:extLst>
          </a:blip>
          <a:srcRect l="171" t="16143" r="38770" b="52090"/>
          <a:stretch/>
        </p:blipFill>
        <p:spPr>
          <a:xfrm flipH="1">
            <a:off x="9310797" y="3776077"/>
            <a:ext cx="1133597" cy="884736"/>
          </a:xfrm>
          <a:prstGeom prst="rect">
            <a:avLst/>
          </a:prstGeom>
        </p:spPr>
      </p:pic>
      <p:pic>
        <p:nvPicPr>
          <p:cNvPr id="57" name="图片 56">
            <a:extLst>
              <a:ext uri="{FF2B5EF4-FFF2-40B4-BE49-F238E27FC236}">
                <a16:creationId xmlns:a16="http://schemas.microsoft.com/office/drawing/2014/main" id="{27CE6462-C096-47F3-B00C-312D3C8E219F}"/>
              </a:ext>
            </a:extLst>
          </p:cNvPr>
          <p:cNvPicPr>
            <a:picLocks noChangeAspect="1"/>
          </p:cNvPicPr>
          <p:nvPr/>
        </p:nvPicPr>
        <p:blipFill rotWithShape="1">
          <a:blip r:embed="rId3">
            <a:extLst>
              <a:ext uri="{28A0092B-C50C-407E-A947-70E740481C1C}">
                <a14:useLocalDpi xmlns:a14="http://schemas.microsoft.com/office/drawing/2010/main" val="0"/>
              </a:ext>
            </a:extLst>
          </a:blip>
          <a:srcRect r="67896" b="81810"/>
          <a:stretch/>
        </p:blipFill>
        <p:spPr>
          <a:xfrm>
            <a:off x="878062" y="4229494"/>
            <a:ext cx="2170142" cy="1844553"/>
          </a:xfrm>
          <a:prstGeom prst="rect">
            <a:avLst/>
          </a:prstGeom>
        </p:spPr>
      </p:pic>
      <p:pic>
        <p:nvPicPr>
          <p:cNvPr id="37" name="图片 36">
            <a:extLst>
              <a:ext uri="{FF2B5EF4-FFF2-40B4-BE49-F238E27FC236}">
                <a16:creationId xmlns:a16="http://schemas.microsoft.com/office/drawing/2014/main" id="{F0ADF411-021E-4F16-8253-FEB1E5255ED7}"/>
              </a:ext>
            </a:extLst>
          </p:cNvPr>
          <p:cNvPicPr>
            <a:picLocks noChangeAspect="1"/>
          </p:cNvPicPr>
          <p:nvPr/>
        </p:nvPicPr>
        <p:blipFill rotWithShape="1">
          <a:blip r:embed="rId3">
            <a:extLst>
              <a:ext uri="{28A0092B-C50C-407E-A947-70E740481C1C}">
                <a14:useLocalDpi xmlns:a14="http://schemas.microsoft.com/office/drawing/2010/main" val="0"/>
              </a:ext>
            </a:extLst>
          </a:blip>
          <a:srcRect t="70006" r="24215"/>
          <a:stretch/>
        </p:blipFill>
        <p:spPr>
          <a:xfrm>
            <a:off x="1209162" y="4949899"/>
            <a:ext cx="3464574" cy="2056960"/>
          </a:xfrm>
          <a:prstGeom prst="rect">
            <a:avLst/>
          </a:prstGeom>
        </p:spPr>
      </p:pic>
      <p:pic>
        <p:nvPicPr>
          <p:cNvPr id="43" name="Picture 7">
            <a:extLst>
              <a:ext uri="{FF2B5EF4-FFF2-40B4-BE49-F238E27FC236}">
                <a16:creationId xmlns:a16="http://schemas.microsoft.com/office/drawing/2014/main" id="{A46EA28E-A7B9-4D21-A86F-890582632338}"/>
              </a:ext>
            </a:extLst>
          </p:cNvPr>
          <p:cNvPicPr>
            <a:picLocks noChangeAspect="1"/>
          </p:cNvPicPr>
          <p:nvPr/>
        </p:nvPicPr>
        <p:blipFill>
          <a:blip r:embed="rId3"/>
          <a:srcRect/>
          <a:stretch>
            <a:fillRect/>
          </a:stretch>
        </p:blipFill>
        <p:spPr>
          <a:xfrm flipH="1">
            <a:off x="583573" y="4893467"/>
            <a:ext cx="3602201" cy="2077269"/>
          </a:xfrm>
          <a:prstGeom prst="rect">
            <a:avLst/>
          </a:prstGeom>
        </p:spPr>
      </p:pic>
      <p:pic>
        <p:nvPicPr>
          <p:cNvPr id="13" name="Picture 12">
            <a:extLst>
              <a:ext uri="{FF2B5EF4-FFF2-40B4-BE49-F238E27FC236}">
                <a16:creationId xmlns:a16="http://schemas.microsoft.com/office/drawing/2014/main" id="{80E78EE6-B408-4A3E-B626-653A428ED857}"/>
              </a:ext>
            </a:extLst>
          </p:cNvPr>
          <p:cNvPicPr>
            <a:picLocks noChangeAspect="1"/>
          </p:cNvPicPr>
          <p:nvPr/>
        </p:nvPicPr>
        <p:blipFill rotWithShape="1">
          <a:blip r:embed="rId3">
            <a:extLst>
              <a:ext uri="{28A0092B-C50C-407E-A947-70E740481C1C}">
                <a14:useLocalDpi xmlns:a14="http://schemas.microsoft.com/office/drawing/2010/main" val="0"/>
              </a:ext>
            </a:extLst>
          </a:blip>
          <a:srcRect t="3067" r="42746" b="56812"/>
          <a:stretch/>
        </p:blipFill>
        <p:spPr>
          <a:xfrm rot="332820">
            <a:off x="2605802" y="5024253"/>
            <a:ext cx="6980396" cy="2414330"/>
          </a:xfrm>
          <a:prstGeom prst="rect">
            <a:avLst/>
          </a:prstGeom>
        </p:spPr>
      </p:pic>
      <p:pic>
        <p:nvPicPr>
          <p:cNvPr id="42" name="图片 2">
            <a:extLst>
              <a:ext uri="{FF2B5EF4-FFF2-40B4-BE49-F238E27FC236}">
                <a16:creationId xmlns:a16="http://schemas.microsoft.com/office/drawing/2014/main" id="{5E91DADD-7776-4AB0-89F9-EF7ADD577C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226" t="8593" r="6609" b="5319"/>
          <a:stretch/>
        </p:blipFill>
        <p:spPr>
          <a:xfrm>
            <a:off x="11421275" y="-139700"/>
            <a:ext cx="3035300" cy="6997700"/>
          </a:xfrm>
          <a:prstGeom prst="rect">
            <a:avLst/>
          </a:prstGeom>
        </p:spPr>
      </p:pic>
      <p:pic>
        <p:nvPicPr>
          <p:cNvPr id="34" name="Picture 14">
            <a:extLst>
              <a:ext uri="{FF2B5EF4-FFF2-40B4-BE49-F238E27FC236}">
                <a16:creationId xmlns:a16="http://schemas.microsoft.com/office/drawing/2014/main" id="{F8A56E36-4639-49AC-8D4B-F103BCD30C0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49251" l="54584" r="99859">
                        <a14:foregroundMark x1="69676" y1="321" x2="69676" y2="321"/>
                        <a14:foregroundMark x1="69041" y1="2248" x2="69041" y2="2248"/>
                        <a14:foregroundMark x1="56982" y1="26874" x2="54654" y2="34154"/>
                        <a14:foregroundMark x1="55078" y1="26552" x2="61142" y2="33512"/>
                        <a14:foregroundMark x1="94640" y1="19272" x2="94852" y2="23340"/>
                        <a14:foregroundMark x1="96121" y1="18630" x2="97532" y2="30942"/>
                        <a14:foregroundMark x1="97532" y1="25589" x2="93371" y2="43255"/>
                        <a14:foregroundMark x1="93371" y1="43255" x2="79478" y2="45503"/>
                        <a14:foregroundMark x1="74260" y1="45503" x2="91749" y2="47109"/>
                        <a14:foregroundMark x1="72567" y1="41970" x2="94358" y2="46788"/>
                        <a14:foregroundMark x1="94358" y1="46788" x2="98378" y2="42934"/>
                        <a14:foregroundMark x1="99436" y1="36617" x2="99224" y2="49251"/>
                        <a14:foregroundMark x1="97743" y1="35974" x2="99859" y2="45824"/>
                      </a14:backgroundRemoval>
                    </a14:imgEffect>
                  </a14:imgLayer>
                </a14:imgProps>
              </a:ext>
            </a:extLst>
          </a:blip>
          <a:srcRect l="51296" b="48499"/>
          <a:stretch/>
        </p:blipFill>
        <p:spPr>
          <a:xfrm>
            <a:off x="7552524" y="5457553"/>
            <a:ext cx="2981886" cy="2077124"/>
          </a:xfrm>
          <a:prstGeom prst="rect">
            <a:avLst/>
          </a:prstGeom>
        </p:spPr>
      </p:pic>
      <p:pic>
        <p:nvPicPr>
          <p:cNvPr id="29" name="Picture 2">
            <a:extLst>
              <a:ext uri="{FF2B5EF4-FFF2-40B4-BE49-F238E27FC236}">
                <a16:creationId xmlns:a16="http://schemas.microsoft.com/office/drawing/2014/main" id="{F7C32C25-DACA-4BDB-BE7A-87E0A0ACC9D8}"/>
              </a:ext>
            </a:extLst>
          </p:cNvPr>
          <p:cNvPicPr>
            <a:picLocks noChangeAspect="1"/>
          </p:cNvPicPr>
          <p:nvPr/>
        </p:nvPicPr>
        <p:blipFill>
          <a:blip r:embed="rId3"/>
          <a:srcRect/>
          <a:stretch>
            <a:fillRect/>
          </a:stretch>
        </p:blipFill>
        <p:spPr>
          <a:xfrm flipH="1">
            <a:off x="8836134" y="2840225"/>
            <a:ext cx="3520183" cy="3927680"/>
          </a:xfrm>
          <a:prstGeom prst="rect">
            <a:avLst/>
          </a:prstGeom>
        </p:spPr>
      </p:pic>
      <p:pic>
        <p:nvPicPr>
          <p:cNvPr id="31" name="图片 29">
            <a:extLst>
              <a:ext uri="{FF2B5EF4-FFF2-40B4-BE49-F238E27FC236}">
                <a16:creationId xmlns:a16="http://schemas.microsoft.com/office/drawing/2014/main" id="{3ADC8A4F-D0A1-44EC-9973-BF29532E67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4391" y="-14672"/>
            <a:ext cx="3824081" cy="2205422"/>
          </a:xfrm>
          <a:prstGeom prst="rect">
            <a:avLst/>
          </a:prstGeom>
        </p:spPr>
      </p:pic>
      <p:pic>
        <p:nvPicPr>
          <p:cNvPr id="32" name="图片 2">
            <a:extLst>
              <a:ext uri="{FF2B5EF4-FFF2-40B4-BE49-F238E27FC236}">
                <a16:creationId xmlns:a16="http://schemas.microsoft.com/office/drawing/2014/main" id="{F8741785-03FC-41AA-9181-5FBAE8C5C4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226" t="8593" r="6609" b="5319"/>
          <a:stretch/>
        </p:blipFill>
        <p:spPr>
          <a:xfrm>
            <a:off x="0" y="-139700"/>
            <a:ext cx="2713914" cy="6997700"/>
          </a:xfrm>
          <a:prstGeom prst="rect">
            <a:avLst/>
          </a:prstGeom>
        </p:spPr>
      </p:pic>
      <p:pic>
        <p:nvPicPr>
          <p:cNvPr id="35" name="Picture 6">
            <a:extLst>
              <a:ext uri="{FF2B5EF4-FFF2-40B4-BE49-F238E27FC236}">
                <a16:creationId xmlns:a16="http://schemas.microsoft.com/office/drawing/2014/main" id="{B290330E-327F-40A6-B81D-45D2B9D9C3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0889" y="4535862"/>
            <a:ext cx="1457313" cy="1478542"/>
          </a:xfrm>
          <a:prstGeom prst="rect">
            <a:avLst/>
          </a:prstGeom>
        </p:spPr>
      </p:pic>
      <p:grpSp>
        <p:nvGrpSpPr>
          <p:cNvPr id="3" name="Group 2">
            <a:extLst>
              <a:ext uri="{FF2B5EF4-FFF2-40B4-BE49-F238E27FC236}">
                <a16:creationId xmlns:a16="http://schemas.microsoft.com/office/drawing/2014/main" id="{87B731DE-841C-4DB8-92F2-00431DDC2694}"/>
              </a:ext>
            </a:extLst>
          </p:cNvPr>
          <p:cNvGrpSpPr/>
          <p:nvPr/>
        </p:nvGrpSpPr>
        <p:grpSpPr>
          <a:xfrm>
            <a:off x="-17860" y="5953284"/>
            <a:ext cx="12227721" cy="1412569"/>
            <a:chOff x="142441" y="5130201"/>
            <a:chExt cx="12227721" cy="1284154"/>
          </a:xfrm>
        </p:grpSpPr>
        <p:pic>
          <p:nvPicPr>
            <p:cNvPr id="23" name="图片 22">
              <a:extLst>
                <a:ext uri="{FF2B5EF4-FFF2-40B4-BE49-F238E27FC236}">
                  <a16:creationId xmlns:a16="http://schemas.microsoft.com/office/drawing/2014/main" id="{F849620F-9398-462A-9977-71B5243E0676}"/>
                </a:ext>
              </a:extLst>
            </p:cNvPr>
            <p:cNvPicPr>
              <a:picLocks noChangeAspect="1"/>
            </p:cNvPicPr>
            <p:nvPr/>
          </p:nvPicPr>
          <p:blipFill rotWithShape="1">
            <a:blip r:embed="rId3"/>
            <a:srcRect l="43873" t="35409" b="1"/>
            <a:stretch/>
          </p:blipFill>
          <p:spPr>
            <a:xfrm>
              <a:off x="142441" y="5130201"/>
              <a:ext cx="12227721" cy="1284154"/>
            </a:xfrm>
            <a:prstGeom prst="rect">
              <a:avLst/>
            </a:prstGeom>
          </p:spPr>
        </p:pic>
        <p:sp>
          <p:nvSpPr>
            <p:cNvPr id="24" name="矩形 23">
              <a:extLst>
                <a:ext uri="{FF2B5EF4-FFF2-40B4-BE49-F238E27FC236}">
                  <a16:creationId xmlns:a16="http://schemas.microsoft.com/office/drawing/2014/main" id="{5F011477-2925-47EE-B096-36981BCEA336}"/>
                </a:ext>
              </a:extLst>
            </p:cNvPr>
            <p:cNvSpPr/>
            <p:nvPr/>
          </p:nvSpPr>
          <p:spPr>
            <a:xfrm>
              <a:off x="5085094" y="5663707"/>
              <a:ext cx="58930" cy="7336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Rectangle: Rounded Corners 1">
            <a:extLst>
              <a:ext uri="{FF2B5EF4-FFF2-40B4-BE49-F238E27FC236}">
                <a16:creationId xmlns:a16="http://schemas.microsoft.com/office/drawing/2014/main" id="{F8E48CF6-9FFB-4048-A110-CB53334C2F0C}"/>
              </a:ext>
            </a:extLst>
          </p:cNvPr>
          <p:cNvSpPr/>
          <p:nvPr/>
        </p:nvSpPr>
        <p:spPr>
          <a:xfrm>
            <a:off x="476250" y="161925"/>
            <a:ext cx="11430000" cy="6372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8" name="Picture 17">
            <a:extLst>
              <a:ext uri="{FF2B5EF4-FFF2-40B4-BE49-F238E27FC236}">
                <a16:creationId xmlns:a16="http://schemas.microsoft.com/office/drawing/2014/main" id="{5EC29391-4731-86BF-63AA-092464924E1F}"/>
              </a:ext>
            </a:extLst>
          </p:cNvPr>
          <p:cNvPicPr>
            <a:picLocks noChangeAspect="1"/>
          </p:cNvPicPr>
          <p:nvPr/>
        </p:nvPicPr>
        <p:blipFill>
          <a:blip r:embed="rId3"/>
          <a:stretch>
            <a:fillRect/>
          </a:stretch>
        </p:blipFill>
        <p:spPr>
          <a:xfrm>
            <a:off x="1026981" y="255962"/>
            <a:ext cx="3430719" cy="1236547"/>
          </a:xfrm>
          <a:prstGeom prst="rect">
            <a:avLst/>
          </a:prstGeom>
        </p:spPr>
      </p:pic>
      <p:pic>
        <p:nvPicPr>
          <p:cNvPr id="20" name="Picture 19">
            <a:extLst>
              <a:ext uri="{FF2B5EF4-FFF2-40B4-BE49-F238E27FC236}">
                <a16:creationId xmlns:a16="http://schemas.microsoft.com/office/drawing/2014/main" id="{9F639478-BCDA-DE44-AB3C-072C16DC9DC8}"/>
              </a:ext>
            </a:extLst>
          </p:cNvPr>
          <p:cNvPicPr>
            <a:picLocks noChangeAspect="1"/>
          </p:cNvPicPr>
          <p:nvPr/>
        </p:nvPicPr>
        <p:blipFill>
          <a:blip r:embed="rId3"/>
          <a:stretch>
            <a:fillRect/>
          </a:stretch>
        </p:blipFill>
        <p:spPr>
          <a:xfrm>
            <a:off x="9410700" y="347662"/>
            <a:ext cx="1909762" cy="1772739"/>
          </a:xfrm>
          <a:prstGeom prst="rect">
            <a:avLst/>
          </a:prstGeom>
        </p:spPr>
      </p:pic>
      <p:sp>
        <p:nvSpPr>
          <p:cNvPr id="21" name="TextBox 20">
            <a:extLst>
              <a:ext uri="{FF2B5EF4-FFF2-40B4-BE49-F238E27FC236}">
                <a16:creationId xmlns:a16="http://schemas.microsoft.com/office/drawing/2014/main" id="{DE4C950F-CEB0-CF8D-ADED-BB6A17CD1A8A}"/>
              </a:ext>
            </a:extLst>
          </p:cNvPr>
          <p:cNvSpPr txBox="1"/>
          <p:nvPr/>
        </p:nvSpPr>
        <p:spPr>
          <a:xfrm>
            <a:off x="790575" y="1809750"/>
            <a:ext cx="10725150" cy="4493538"/>
          </a:xfrm>
          <a:prstGeom prst="rect">
            <a:avLst/>
          </a:prstGeom>
          <a:noFill/>
        </p:spPr>
        <p:txBody>
          <a:bodyPr wrap="square" rtlCol="0">
            <a:spAutoFit/>
          </a:bodyPr>
          <a:lstStyle/>
          <a:p>
            <a:pPr algn="just"/>
            <a:r>
              <a:rPr lang="vi-VN" sz="2600" b="1" u="sng" dirty="0">
                <a:solidFill>
                  <a:srgbClr val="FF0000"/>
                </a:solidFill>
                <a:latin typeface="Cambria" panose="02040503050406030204" pitchFamily="18" charset="0"/>
                <a:ea typeface="Cambria" panose="02040503050406030204" pitchFamily="18" charset="0"/>
              </a:rPr>
              <a:t>Cách chơi:</a:t>
            </a:r>
          </a:p>
          <a:p>
            <a:pPr marL="342900" indent="-342900" algn="just">
              <a:buFont typeface="Arial" panose="020B0604020202020204" pitchFamily="34" charset="0"/>
              <a:buChar char="•"/>
            </a:pPr>
            <a:r>
              <a:rPr lang="vi-VN" sz="2600" b="1" dirty="0">
                <a:latin typeface="Cambria" panose="02040503050406030204" pitchFamily="18" charset="0"/>
                <a:ea typeface="Cambria" panose="02040503050406030204" pitchFamily="18" charset="0"/>
              </a:rPr>
              <a:t>Chơi theo cặp đôi hoặc 2 đội chơi.</a:t>
            </a:r>
          </a:p>
          <a:p>
            <a:pPr marL="342900" indent="-342900" algn="just">
              <a:buFont typeface="Arial" panose="020B0604020202020204" pitchFamily="34" charset="0"/>
              <a:buChar char="•"/>
            </a:pPr>
            <a:r>
              <a:rPr lang="vi-VN" sz="2600" b="1" dirty="0">
                <a:latin typeface="Cambria" panose="02040503050406030204" pitchFamily="18" charset="0"/>
                <a:ea typeface="Cambria" panose="02040503050406030204" pitchFamily="18" charset="0"/>
              </a:rPr>
              <a:t>Người chơi xuất phát ở một ô có hình trứng khủng long. Khi đến lượt, người chơi gieo xúc xắc. Nếu nhận được mặt có số chấm là số lẻ thì tiến 1 ô; nếu nhận được mặt có số chấm là số chẵn thì tiến 2 ô. Dừng lại ở ô nào, người chơi đọc giờ rồi xác định góc được tạo bởi kim giờ và kim phút của đồng hồ ở ô đó là “góc nhọn”, “góc vuông”, “góc tù” hay “góc bẹt”. Nếu nêu đúng thì được ở lại, nếu nêu sai thì quay về ô xuất phát trước đó.</a:t>
            </a:r>
          </a:p>
          <a:p>
            <a:pPr marL="342900" indent="-342900" algn="just">
              <a:buFont typeface="Arial" panose="020B0604020202020204" pitchFamily="34" charset="0"/>
              <a:buChar char="•"/>
            </a:pPr>
            <a:r>
              <a:rPr lang="vi-VN" sz="2600" b="1" dirty="0">
                <a:latin typeface="Cambria" panose="02040503050406030204" pitchFamily="18" charset="0"/>
                <a:ea typeface="Cambria" panose="02040503050406030204" pitchFamily="18" charset="0"/>
              </a:rPr>
              <a:t>Trò chơi kết thúc khi có một người chơi đến được một trong hai ô màu xanh.</a:t>
            </a:r>
          </a:p>
        </p:txBody>
      </p:sp>
    </p:spTree>
    <p:extLst>
      <p:ext uri="{BB962C8B-B14F-4D97-AF65-F5344CB8AC3E}">
        <p14:creationId xmlns:p14="http://schemas.microsoft.com/office/powerpoint/2010/main" val="2099544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4536A63-4104-4455-9445-2DA373E5F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a:extLst>
              <a:ext uri="{FF2B5EF4-FFF2-40B4-BE49-F238E27FC236}">
                <a16:creationId xmlns:a16="http://schemas.microsoft.com/office/drawing/2014/main" id="{36F54ADB-8E9A-4AEF-98B0-4EE09DD5B633}"/>
              </a:ext>
            </a:extLst>
          </p:cNvPr>
          <p:cNvPicPr>
            <a:picLocks noChangeAspect="1"/>
          </p:cNvPicPr>
          <p:nvPr/>
        </p:nvPicPr>
        <p:blipFill rotWithShape="1">
          <a:blip r:embed="rId3">
            <a:extLst>
              <a:ext uri="{28A0092B-C50C-407E-A947-70E740481C1C}">
                <a14:useLocalDpi xmlns:a14="http://schemas.microsoft.com/office/drawing/2010/main" val="0"/>
              </a:ext>
            </a:extLst>
          </a:blip>
          <a:srcRect t="46567"/>
          <a:stretch/>
        </p:blipFill>
        <p:spPr>
          <a:xfrm>
            <a:off x="-495869" y="3098042"/>
            <a:ext cx="13183737" cy="3759958"/>
          </a:xfrm>
          <a:prstGeom prst="rect">
            <a:avLst/>
          </a:prstGeom>
        </p:spPr>
      </p:pic>
      <p:sp>
        <p:nvSpPr>
          <p:cNvPr id="8" name="矩形 7">
            <a:extLst>
              <a:ext uri="{FF2B5EF4-FFF2-40B4-BE49-F238E27FC236}">
                <a16:creationId xmlns:a16="http://schemas.microsoft.com/office/drawing/2014/main" id="{F07F2C3E-FCE0-44E4-9AFA-C81C873CA0E2}"/>
              </a:ext>
            </a:extLst>
          </p:cNvPr>
          <p:cNvSpPr/>
          <p:nvPr/>
        </p:nvSpPr>
        <p:spPr>
          <a:xfrm>
            <a:off x="906796" y="724253"/>
            <a:ext cx="10378409" cy="5409494"/>
          </a:xfrm>
          <a:prstGeom prst="rect">
            <a:avLst/>
          </a:prstGeom>
          <a:gradFill>
            <a:gsLst>
              <a:gs pos="0">
                <a:srgbClr val="DFEED3"/>
              </a:gs>
              <a:gs pos="100000">
                <a:srgbClr val="EFF6EC"/>
              </a:gs>
            </a:gsLst>
            <a:lin ang="5400000" scaled="1"/>
          </a:gradFill>
          <a:ln>
            <a:noFill/>
          </a:ln>
          <a:effectLst>
            <a:outerShdw blurRad="114300" sx="103000" sy="103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1">
            <a:extLst>
              <a:ext uri="{FF2B5EF4-FFF2-40B4-BE49-F238E27FC236}">
                <a16:creationId xmlns:a16="http://schemas.microsoft.com/office/drawing/2014/main" id="{6D01990D-34B9-4EF0-97BC-F7E516ACF79C}"/>
              </a:ext>
            </a:extLst>
          </p:cNvPr>
          <p:cNvPicPr>
            <a:picLocks noChangeAspect="1"/>
          </p:cNvPicPr>
          <p:nvPr/>
        </p:nvPicPr>
        <p:blipFill rotWithShape="1">
          <a:blip r:embed="rId3">
            <a:extLst>
              <a:ext uri="{28A0092B-C50C-407E-A947-70E740481C1C}">
                <a14:useLocalDpi xmlns:a14="http://schemas.microsoft.com/office/drawing/2010/main" val="0"/>
              </a:ext>
            </a:extLst>
          </a:blip>
          <a:srcRect l="9876" t="81592" r="5130"/>
          <a:stretch/>
        </p:blipFill>
        <p:spPr>
          <a:xfrm>
            <a:off x="372335" y="5193746"/>
            <a:ext cx="11205782" cy="1267391"/>
          </a:xfrm>
          <a:prstGeom prst="rect">
            <a:avLst/>
          </a:prstGeom>
        </p:spPr>
      </p:pic>
      <p:pic>
        <p:nvPicPr>
          <p:cNvPr id="28" name="图片 27">
            <a:extLst>
              <a:ext uri="{FF2B5EF4-FFF2-40B4-BE49-F238E27FC236}">
                <a16:creationId xmlns:a16="http://schemas.microsoft.com/office/drawing/2014/main" id="{7503DFCE-53A2-4030-AD38-F239094219EC}"/>
              </a:ext>
            </a:extLst>
          </p:cNvPr>
          <p:cNvPicPr>
            <a:picLocks noChangeAspect="1"/>
          </p:cNvPicPr>
          <p:nvPr/>
        </p:nvPicPr>
        <p:blipFill rotWithShape="1">
          <a:blip r:embed="rId3">
            <a:extLst>
              <a:ext uri="{28A0092B-C50C-407E-A947-70E740481C1C}">
                <a14:useLocalDpi xmlns:a14="http://schemas.microsoft.com/office/drawing/2010/main" val="0"/>
              </a:ext>
            </a:extLst>
          </a:blip>
          <a:srcRect l="9877" t="61584" r="5129" b="17076"/>
          <a:stretch/>
        </p:blipFill>
        <p:spPr>
          <a:xfrm>
            <a:off x="378037" y="4704776"/>
            <a:ext cx="11334163" cy="1046119"/>
          </a:xfrm>
          <a:prstGeom prst="rect">
            <a:avLst/>
          </a:prstGeom>
        </p:spPr>
      </p:pic>
      <p:pic>
        <p:nvPicPr>
          <p:cNvPr id="27" name="图片 26">
            <a:extLst>
              <a:ext uri="{FF2B5EF4-FFF2-40B4-BE49-F238E27FC236}">
                <a16:creationId xmlns:a16="http://schemas.microsoft.com/office/drawing/2014/main" id="{1036DB89-C9F4-40EC-95B6-493E9AC315A5}"/>
              </a:ext>
            </a:extLst>
          </p:cNvPr>
          <p:cNvPicPr>
            <a:picLocks noChangeAspect="1"/>
          </p:cNvPicPr>
          <p:nvPr/>
        </p:nvPicPr>
        <p:blipFill rotWithShape="1">
          <a:blip r:embed="rId3">
            <a:extLst>
              <a:ext uri="{28A0092B-C50C-407E-A947-70E740481C1C}">
                <a14:useLocalDpi xmlns:a14="http://schemas.microsoft.com/office/drawing/2010/main" val="0"/>
              </a:ext>
            </a:extLst>
          </a:blip>
          <a:srcRect l="77086" t="83908"/>
          <a:stretch/>
        </p:blipFill>
        <p:spPr>
          <a:xfrm>
            <a:off x="9310797" y="4111946"/>
            <a:ext cx="1971533" cy="2077041"/>
          </a:xfrm>
          <a:prstGeom prst="rect">
            <a:avLst/>
          </a:prstGeom>
        </p:spPr>
      </p:pic>
      <p:pic>
        <p:nvPicPr>
          <p:cNvPr id="44" name="图片 43">
            <a:extLst>
              <a:ext uri="{FF2B5EF4-FFF2-40B4-BE49-F238E27FC236}">
                <a16:creationId xmlns:a16="http://schemas.microsoft.com/office/drawing/2014/main" id="{611A1C2C-0800-4A4A-BB1F-FC91FDB6D1B6}"/>
              </a:ext>
            </a:extLst>
          </p:cNvPr>
          <p:cNvPicPr>
            <a:picLocks noChangeAspect="1"/>
          </p:cNvPicPr>
          <p:nvPr/>
        </p:nvPicPr>
        <p:blipFill rotWithShape="1">
          <a:blip r:embed="rId3">
            <a:extLst>
              <a:ext uri="{28A0092B-C50C-407E-A947-70E740481C1C}">
                <a14:useLocalDpi xmlns:a14="http://schemas.microsoft.com/office/drawing/2010/main" val="0"/>
              </a:ext>
            </a:extLst>
          </a:blip>
          <a:srcRect r="69651" b="79228"/>
          <a:stretch/>
        </p:blipFill>
        <p:spPr>
          <a:xfrm>
            <a:off x="10021315" y="85486"/>
            <a:ext cx="1387427" cy="1424511"/>
          </a:xfrm>
          <a:prstGeom prst="rect">
            <a:avLst/>
          </a:prstGeom>
        </p:spPr>
      </p:pic>
      <p:pic>
        <p:nvPicPr>
          <p:cNvPr id="48" name="图片 47">
            <a:extLst>
              <a:ext uri="{FF2B5EF4-FFF2-40B4-BE49-F238E27FC236}">
                <a16:creationId xmlns:a16="http://schemas.microsoft.com/office/drawing/2014/main" id="{E2D6FEB9-C886-40D5-BD7B-C15CCEFB915C}"/>
              </a:ext>
            </a:extLst>
          </p:cNvPr>
          <p:cNvPicPr>
            <a:picLocks noChangeAspect="1"/>
          </p:cNvPicPr>
          <p:nvPr/>
        </p:nvPicPr>
        <p:blipFill rotWithShape="1">
          <a:blip r:embed="rId3">
            <a:extLst>
              <a:ext uri="{28A0092B-C50C-407E-A947-70E740481C1C}">
                <a14:useLocalDpi xmlns:a14="http://schemas.microsoft.com/office/drawing/2010/main" val="0"/>
              </a:ext>
            </a:extLst>
          </a:blip>
          <a:srcRect t="45174" b="25072"/>
          <a:stretch/>
        </p:blipFill>
        <p:spPr>
          <a:xfrm>
            <a:off x="902046" y="3271483"/>
            <a:ext cx="4571570" cy="2040464"/>
          </a:xfrm>
          <a:prstGeom prst="rect">
            <a:avLst/>
          </a:prstGeom>
        </p:spPr>
      </p:pic>
      <p:pic>
        <p:nvPicPr>
          <p:cNvPr id="55" name="图片 54">
            <a:extLst>
              <a:ext uri="{FF2B5EF4-FFF2-40B4-BE49-F238E27FC236}">
                <a16:creationId xmlns:a16="http://schemas.microsoft.com/office/drawing/2014/main" id="{564129E2-20E9-48F5-9616-B69708F8FE65}"/>
              </a:ext>
            </a:extLst>
          </p:cNvPr>
          <p:cNvPicPr>
            <a:picLocks noChangeAspect="1"/>
          </p:cNvPicPr>
          <p:nvPr/>
        </p:nvPicPr>
        <p:blipFill rotWithShape="1">
          <a:blip r:embed="rId3">
            <a:extLst>
              <a:ext uri="{28A0092B-C50C-407E-A947-70E740481C1C}">
                <a14:useLocalDpi xmlns:a14="http://schemas.microsoft.com/office/drawing/2010/main" val="0"/>
              </a:ext>
            </a:extLst>
          </a:blip>
          <a:srcRect l="58532" t="71462" b="7836"/>
          <a:stretch/>
        </p:blipFill>
        <p:spPr>
          <a:xfrm>
            <a:off x="3480431" y="3831422"/>
            <a:ext cx="2759702" cy="2066878"/>
          </a:xfrm>
          <a:prstGeom prst="rect">
            <a:avLst/>
          </a:prstGeom>
        </p:spPr>
      </p:pic>
      <p:pic>
        <p:nvPicPr>
          <p:cNvPr id="4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3">
            <a:extLst>
              <a:ext uri="{28A0092B-C50C-407E-A947-70E740481C1C}">
                <a14:useLocalDpi xmlns:a14="http://schemas.microsoft.com/office/drawing/2010/main" val="0"/>
              </a:ext>
            </a:extLst>
          </a:blip>
          <a:srcRect t="89729" r="14345"/>
          <a:stretch/>
        </p:blipFill>
        <p:spPr>
          <a:xfrm>
            <a:off x="6519349" y="4793342"/>
            <a:ext cx="2221238" cy="399558"/>
          </a:xfrm>
          <a:prstGeom prst="rect">
            <a:avLst/>
          </a:prstGeom>
        </p:spPr>
      </p:pic>
      <p:pic>
        <p:nvPicPr>
          <p:cNvPr id="50" name="图片 49">
            <a:extLst>
              <a:ext uri="{FF2B5EF4-FFF2-40B4-BE49-F238E27FC236}">
                <a16:creationId xmlns:a16="http://schemas.microsoft.com/office/drawing/2014/main" id="{0FCDAF57-7820-4329-BFC2-66360D668C95}"/>
              </a:ext>
            </a:extLst>
          </p:cNvPr>
          <p:cNvPicPr>
            <a:picLocks noChangeAspect="1"/>
          </p:cNvPicPr>
          <p:nvPr/>
        </p:nvPicPr>
        <p:blipFill rotWithShape="1">
          <a:blip r:embed="rId3">
            <a:extLst>
              <a:ext uri="{28A0092B-C50C-407E-A947-70E740481C1C}">
                <a14:useLocalDpi xmlns:a14="http://schemas.microsoft.com/office/drawing/2010/main" val="0"/>
              </a:ext>
            </a:extLst>
          </a:blip>
          <a:srcRect l="171" t="16143" r="38770" b="52090"/>
          <a:stretch/>
        </p:blipFill>
        <p:spPr>
          <a:xfrm flipH="1">
            <a:off x="9310797" y="3776077"/>
            <a:ext cx="1133597" cy="884736"/>
          </a:xfrm>
          <a:prstGeom prst="rect">
            <a:avLst/>
          </a:prstGeom>
        </p:spPr>
      </p:pic>
      <p:pic>
        <p:nvPicPr>
          <p:cNvPr id="57" name="图片 56">
            <a:extLst>
              <a:ext uri="{FF2B5EF4-FFF2-40B4-BE49-F238E27FC236}">
                <a16:creationId xmlns:a16="http://schemas.microsoft.com/office/drawing/2014/main" id="{27CE6462-C096-47F3-B00C-312D3C8E219F}"/>
              </a:ext>
            </a:extLst>
          </p:cNvPr>
          <p:cNvPicPr>
            <a:picLocks noChangeAspect="1"/>
          </p:cNvPicPr>
          <p:nvPr/>
        </p:nvPicPr>
        <p:blipFill rotWithShape="1">
          <a:blip r:embed="rId3">
            <a:extLst>
              <a:ext uri="{28A0092B-C50C-407E-A947-70E740481C1C}">
                <a14:useLocalDpi xmlns:a14="http://schemas.microsoft.com/office/drawing/2010/main" val="0"/>
              </a:ext>
            </a:extLst>
          </a:blip>
          <a:srcRect r="67896" b="81810"/>
          <a:stretch/>
        </p:blipFill>
        <p:spPr>
          <a:xfrm>
            <a:off x="878062" y="4229494"/>
            <a:ext cx="2170142" cy="1844553"/>
          </a:xfrm>
          <a:prstGeom prst="rect">
            <a:avLst/>
          </a:prstGeom>
        </p:spPr>
      </p:pic>
      <p:pic>
        <p:nvPicPr>
          <p:cNvPr id="37" name="图片 36">
            <a:extLst>
              <a:ext uri="{FF2B5EF4-FFF2-40B4-BE49-F238E27FC236}">
                <a16:creationId xmlns:a16="http://schemas.microsoft.com/office/drawing/2014/main" id="{F0ADF411-021E-4F16-8253-FEB1E5255ED7}"/>
              </a:ext>
            </a:extLst>
          </p:cNvPr>
          <p:cNvPicPr>
            <a:picLocks noChangeAspect="1"/>
          </p:cNvPicPr>
          <p:nvPr/>
        </p:nvPicPr>
        <p:blipFill rotWithShape="1">
          <a:blip r:embed="rId3">
            <a:extLst>
              <a:ext uri="{28A0092B-C50C-407E-A947-70E740481C1C}">
                <a14:useLocalDpi xmlns:a14="http://schemas.microsoft.com/office/drawing/2010/main" val="0"/>
              </a:ext>
            </a:extLst>
          </a:blip>
          <a:srcRect t="70006" r="24215"/>
          <a:stretch/>
        </p:blipFill>
        <p:spPr>
          <a:xfrm>
            <a:off x="1209162" y="4949899"/>
            <a:ext cx="3464574" cy="2056960"/>
          </a:xfrm>
          <a:prstGeom prst="rect">
            <a:avLst/>
          </a:prstGeom>
        </p:spPr>
      </p:pic>
      <p:pic>
        <p:nvPicPr>
          <p:cNvPr id="43" name="Picture 7">
            <a:extLst>
              <a:ext uri="{FF2B5EF4-FFF2-40B4-BE49-F238E27FC236}">
                <a16:creationId xmlns:a16="http://schemas.microsoft.com/office/drawing/2014/main" id="{A46EA28E-A7B9-4D21-A86F-890582632338}"/>
              </a:ext>
            </a:extLst>
          </p:cNvPr>
          <p:cNvPicPr>
            <a:picLocks noChangeAspect="1"/>
          </p:cNvPicPr>
          <p:nvPr/>
        </p:nvPicPr>
        <p:blipFill>
          <a:blip r:embed="rId3"/>
          <a:srcRect/>
          <a:stretch>
            <a:fillRect/>
          </a:stretch>
        </p:blipFill>
        <p:spPr>
          <a:xfrm flipH="1">
            <a:off x="583573" y="4893467"/>
            <a:ext cx="3602201" cy="2077269"/>
          </a:xfrm>
          <a:prstGeom prst="rect">
            <a:avLst/>
          </a:prstGeom>
        </p:spPr>
      </p:pic>
      <p:pic>
        <p:nvPicPr>
          <p:cNvPr id="13" name="Picture 12">
            <a:extLst>
              <a:ext uri="{FF2B5EF4-FFF2-40B4-BE49-F238E27FC236}">
                <a16:creationId xmlns:a16="http://schemas.microsoft.com/office/drawing/2014/main" id="{80E78EE6-B408-4A3E-B626-653A428ED857}"/>
              </a:ext>
            </a:extLst>
          </p:cNvPr>
          <p:cNvPicPr>
            <a:picLocks noChangeAspect="1"/>
          </p:cNvPicPr>
          <p:nvPr/>
        </p:nvPicPr>
        <p:blipFill rotWithShape="1">
          <a:blip r:embed="rId3">
            <a:extLst>
              <a:ext uri="{28A0092B-C50C-407E-A947-70E740481C1C}">
                <a14:useLocalDpi xmlns:a14="http://schemas.microsoft.com/office/drawing/2010/main" val="0"/>
              </a:ext>
            </a:extLst>
          </a:blip>
          <a:srcRect t="3067" r="42746" b="56812"/>
          <a:stretch/>
        </p:blipFill>
        <p:spPr>
          <a:xfrm rot="332820">
            <a:off x="2605802" y="5024253"/>
            <a:ext cx="6980396" cy="2414330"/>
          </a:xfrm>
          <a:prstGeom prst="rect">
            <a:avLst/>
          </a:prstGeom>
        </p:spPr>
      </p:pic>
      <p:pic>
        <p:nvPicPr>
          <p:cNvPr id="42" name="图片 2">
            <a:extLst>
              <a:ext uri="{FF2B5EF4-FFF2-40B4-BE49-F238E27FC236}">
                <a16:creationId xmlns:a16="http://schemas.microsoft.com/office/drawing/2014/main" id="{5E91DADD-7776-4AB0-89F9-EF7ADD577C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226" t="8593" r="6609" b="5319"/>
          <a:stretch/>
        </p:blipFill>
        <p:spPr>
          <a:xfrm>
            <a:off x="11421275" y="-139700"/>
            <a:ext cx="3035300" cy="6997700"/>
          </a:xfrm>
          <a:prstGeom prst="rect">
            <a:avLst/>
          </a:prstGeom>
        </p:spPr>
      </p:pic>
      <p:pic>
        <p:nvPicPr>
          <p:cNvPr id="34" name="Picture 14">
            <a:extLst>
              <a:ext uri="{FF2B5EF4-FFF2-40B4-BE49-F238E27FC236}">
                <a16:creationId xmlns:a16="http://schemas.microsoft.com/office/drawing/2014/main" id="{F8A56E36-4639-49AC-8D4B-F103BCD30C0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49251" l="54584" r="99859">
                        <a14:foregroundMark x1="69676" y1="321" x2="69676" y2="321"/>
                        <a14:foregroundMark x1="69041" y1="2248" x2="69041" y2="2248"/>
                        <a14:foregroundMark x1="56982" y1="26874" x2="54654" y2="34154"/>
                        <a14:foregroundMark x1="55078" y1="26552" x2="61142" y2="33512"/>
                        <a14:foregroundMark x1="94640" y1="19272" x2="94852" y2="23340"/>
                        <a14:foregroundMark x1="96121" y1="18630" x2="97532" y2="30942"/>
                        <a14:foregroundMark x1="97532" y1="25589" x2="93371" y2="43255"/>
                        <a14:foregroundMark x1="93371" y1="43255" x2="79478" y2="45503"/>
                        <a14:foregroundMark x1="74260" y1="45503" x2="91749" y2="47109"/>
                        <a14:foregroundMark x1="72567" y1="41970" x2="94358" y2="46788"/>
                        <a14:foregroundMark x1="94358" y1="46788" x2="98378" y2="42934"/>
                        <a14:foregroundMark x1="99436" y1="36617" x2="99224" y2="49251"/>
                        <a14:foregroundMark x1="97743" y1="35974" x2="99859" y2="45824"/>
                      </a14:backgroundRemoval>
                    </a14:imgEffect>
                  </a14:imgLayer>
                </a14:imgProps>
              </a:ext>
            </a:extLst>
          </a:blip>
          <a:srcRect l="51296" b="48499"/>
          <a:stretch/>
        </p:blipFill>
        <p:spPr>
          <a:xfrm>
            <a:off x="7552524" y="5457553"/>
            <a:ext cx="2981886" cy="2077124"/>
          </a:xfrm>
          <a:prstGeom prst="rect">
            <a:avLst/>
          </a:prstGeom>
        </p:spPr>
      </p:pic>
      <p:pic>
        <p:nvPicPr>
          <p:cNvPr id="29" name="Picture 2">
            <a:extLst>
              <a:ext uri="{FF2B5EF4-FFF2-40B4-BE49-F238E27FC236}">
                <a16:creationId xmlns:a16="http://schemas.microsoft.com/office/drawing/2014/main" id="{F7C32C25-DACA-4BDB-BE7A-87E0A0ACC9D8}"/>
              </a:ext>
            </a:extLst>
          </p:cNvPr>
          <p:cNvPicPr>
            <a:picLocks noChangeAspect="1"/>
          </p:cNvPicPr>
          <p:nvPr/>
        </p:nvPicPr>
        <p:blipFill>
          <a:blip r:embed="rId3"/>
          <a:srcRect/>
          <a:stretch>
            <a:fillRect/>
          </a:stretch>
        </p:blipFill>
        <p:spPr>
          <a:xfrm flipH="1">
            <a:off x="8836134" y="2840225"/>
            <a:ext cx="3520183" cy="3927680"/>
          </a:xfrm>
          <a:prstGeom prst="rect">
            <a:avLst/>
          </a:prstGeom>
        </p:spPr>
      </p:pic>
      <p:pic>
        <p:nvPicPr>
          <p:cNvPr id="31" name="图片 29">
            <a:extLst>
              <a:ext uri="{FF2B5EF4-FFF2-40B4-BE49-F238E27FC236}">
                <a16:creationId xmlns:a16="http://schemas.microsoft.com/office/drawing/2014/main" id="{3ADC8A4F-D0A1-44EC-9973-BF29532E67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4391" y="-14672"/>
            <a:ext cx="3824081" cy="2205422"/>
          </a:xfrm>
          <a:prstGeom prst="rect">
            <a:avLst/>
          </a:prstGeom>
        </p:spPr>
      </p:pic>
      <p:pic>
        <p:nvPicPr>
          <p:cNvPr id="32" name="图片 2">
            <a:extLst>
              <a:ext uri="{FF2B5EF4-FFF2-40B4-BE49-F238E27FC236}">
                <a16:creationId xmlns:a16="http://schemas.microsoft.com/office/drawing/2014/main" id="{F8741785-03FC-41AA-9181-5FBAE8C5C4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226" t="8593" r="6609" b="5319"/>
          <a:stretch/>
        </p:blipFill>
        <p:spPr>
          <a:xfrm>
            <a:off x="0" y="-139700"/>
            <a:ext cx="2713914" cy="6997700"/>
          </a:xfrm>
          <a:prstGeom prst="rect">
            <a:avLst/>
          </a:prstGeom>
        </p:spPr>
      </p:pic>
      <p:pic>
        <p:nvPicPr>
          <p:cNvPr id="35" name="Picture 6">
            <a:extLst>
              <a:ext uri="{FF2B5EF4-FFF2-40B4-BE49-F238E27FC236}">
                <a16:creationId xmlns:a16="http://schemas.microsoft.com/office/drawing/2014/main" id="{B290330E-327F-40A6-B81D-45D2B9D9C3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0889" y="4535862"/>
            <a:ext cx="1457313" cy="1478542"/>
          </a:xfrm>
          <a:prstGeom prst="rect">
            <a:avLst/>
          </a:prstGeom>
        </p:spPr>
      </p:pic>
      <p:grpSp>
        <p:nvGrpSpPr>
          <p:cNvPr id="3" name="Group 2">
            <a:extLst>
              <a:ext uri="{FF2B5EF4-FFF2-40B4-BE49-F238E27FC236}">
                <a16:creationId xmlns:a16="http://schemas.microsoft.com/office/drawing/2014/main" id="{87B731DE-841C-4DB8-92F2-00431DDC2694}"/>
              </a:ext>
            </a:extLst>
          </p:cNvPr>
          <p:cNvGrpSpPr/>
          <p:nvPr/>
        </p:nvGrpSpPr>
        <p:grpSpPr>
          <a:xfrm>
            <a:off x="-17860" y="5953284"/>
            <a:ext cx="12227721" cy="1412569"/>
            <a:chOff x="142441" y="5130201"/>
            <a:chExt cx="12227721" cy="1284154"/>
          </a:xfrm>
        </p:grpSpPr>
        <p:pic>
          <p:nvPicPr>
            <p:cNvPr id="23" name="图片 22">
              <a:extLst>
                <a:ext uri="{FF2B5EF4-FFF2-40B4-BE49-F238E27FC236}">
                  <a16:creationId xmlns:a16="http://schemas.microsoft.com/office/drawing/2014/main" id="{F849620F-9398-462A-9977-71B5243E0676}"/>
                </a:ext>
              </a:extLst>
            </p:cNvPr>
            <p:cNvPicPr>
              <a:picLocks noChangeAspect="1"/>
            </p:cNvPicPr>
            <p:nvPr/>
          </p:nvPicPr>
          <p:blipFill rotWithShape="1">
            <a:blip r:embed="rId3"/>
            <a:srcRect l="43873" t="35409" b="1"/>
            <a:stretch/>
          </p:blipFill>
          <p:spPr>
            <a:xfrm>
              <a:off x="142441" y="5130201"/>
              <a:ext cx="12227721" cy="1284154"/>
            </a:xfrm>
            <a:prstGeom prst="rect">
              <a:avLst/>
            </a:prstGeom>
          </p:spPr>
        </p:pic>
        <p:sp>
          <p:nvSpPr>
            <p:cNvPr id="24" name="矩形 23">
              <a:extLst>
                <a:ext uri="{FF2B5EF4-FFF2-40B4-BE49-F238E27FC236}">
                  <a16:creationId xmlns:a16="http://schemas.microsoft.com/office/drawing/2014/main" id="{5F011477-2925-47EE-B096-36981BCEA336}"/>
                </a:ext>
              </a:extLst>
            </p:cNvPr>
            <p:cNvSpPr/>
            <p:nvPr/>
          </p:nvSpPr>
          <p:spPr>
            <a:xfrm>
              <a:off x="5085094" y="5663707"/>
              <a:ext cx="58930" cy="7336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Rectangle: Rounded Corners 1">
            <a:extLst>
              <a:ext uri="{FF2B5EF4-FFF2-40B4-BE49-F238E27FC236}">
                <a16:creationId xmlns:a16="http://schemas.microsoft.com/office/drawing/2014/main" id="{F8E48CF6-9FFB-4048-A110-CB53334C2F0C}"/>
              </a:ext>
            </a:extLst>
          </p:cNvPr>
          <p:cNvSpPr/>
          <p:nvPr/>
        </p:nvSpPr>
        <p:spPr>
          <a:xfrm>
            <a:off x="476250" y="161925"/>
            <a:ext cx="11430000" cy="6372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6" name="Picture 5">
            <a:extLst>
              <a:ext uri="{FF2B5EF4-FFF2-40B4-BE49-F238E27FC236}">
                <a16:creationId xmlns:a16="http://schemas.microsoft.com/office/drawing/2014/main" id="{ED6F1F97-4CFD-F1D9-8941-969B956517BC}"/>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3400425" y="271462"/>
            <a:ext cx="5724525" cy="6010275"/>
          </a:xfrm>
          <a:prstGeom prst="rect">
            <a:avLst/>
          </a:prstGeom>
        </p:spPr>
      </p:pic>
    </p:spTree>
    <p:extLst>
      <p:ext uri="{BB962C8B-B14F-4D97-AF65-F5344CB8AC3E}">
        <p14:creationId xmlns:p14="http://schemas.microsoft.com/office/powerpoint/2010/main" val="2854184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4536A63-4104-4455-9445-2DA373E5F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a:extLst>
              <a:ext uri="{FF2B5EF4-FFF2-40B4-BE49-F238E27FC236}">
                <a16:creationId xmlns:a16="http://schemas.microsoft.com/office/drawing/2014/main" id="{36F54ADB-8E9A-4AEF-98B0-4EE09DD5B633}"/>
              </a:ext>
            </a:extLst>
          </p:cNvPr>
          <p:cNvPicPr>
            <a:picLocks noChangeAspect="1"/>
          </p:cNvPicPr>
          <p:nvPr/>
        </p:nvPicPr>
        <p:blipFill rotWithShape="1">
          <a:blip r:embed="rId3">
            <a:extLst>
              <a:ext uri="{28A0092B-C50C-407E-A947-70E740481C1C}">
                <a14:useLocalDpi xmlns:a14="http://schemas.microsoft.com/office/drawing/2010/main" val="0"/>
              </a:ext>
            </a:extLst>
          </a:blip>
          <a:srcRect t="46567"/>
          <a:stretch/>
        </p:blipFill>
        <p:spPr>
          <a:xfrm>
            <a:off x="-495869" y="3098042"/>
            <a:ext cx="13183737" cy="3759958"/>
          </a:xfrm>
          <a:prstGeom prst="rect">
            <a:avLst/>
          </a:prstGeom>
        </p:spPr>
      </p:pic>
      <p:sp>
        <p:nvSpPr>
          <p:cNvPr id="8" name="矩形 7">
            <a:extLst>
              <a:ext uri="{FF2B5EF4-FFF2-40B4-BE49-F238E27FC236}">
                <a16:creationId xmlns:a16="http://schemas.microsoft.com/office/drawing/2014/main" id="{F07F2C3E-FCE0-44E4-9AFA-C81C873CA0E2}"/>
              </a:ext>
            </a:extLst>
          </p:cNvPr>
          <p:cNvSpPr/>
          <p:nvPr/>
        </p:nvSpPr>
        <p:spPr>
          <a:xfrm>
            <a:off x="906796" y="724253"/>
            <a:ext cx="10378409" cy="5409494"/>
          </a:xfrm>
          <a:prstGeom prst="rect">
            <a:avLst/>
          </a:prstGeom>
          <a:gradFill>
            <a:gsLst>
              <a:gs pos="0">
                <a:srgbClr val="DFEED3"/>
              </a:gs>
              <a:gs pos="100000">
                <a:srgbClr val="EFF6EC"/>
              </a:gs>
            </a:gsLst>
            <a:lin ang="5400000" scaled="1"/>
          </a:gradFill>
          <a:ln>
            <a:noFill/>
          </a:ln>
          <a:effectLst>
            <a:outerShdw blurRad="114300" sx="103000" sy="103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1">
            <a:extLst>
              <a:ext uri="{FF2B5EF4-FFF2-40B4-BE49-F238E27FC236}">
                <a16:creationId xmlns:a16="http://schemas.microsoft.com/office/drawing/2014/main" id="{6D01990D-34B9-4EF0-97BC-F7E516ACF79C}"/>
              </a:ext>
            </a:extLst>
          </p:cNvPr>
          <p:cNvPicPr>
            <a:picLocks noChangeAspect="1"/>
          </p:cNvPicPr>
          <p:nvPr/>
        </p:nvPicPr>
        <p:blipFill rotWithShape="1">
          <a:blip r:embed="rId3">
            <a:extLst>
              <a:ext uri="{28A0092B-C50C-407E-A947-70E740481C1C}">
                <a14:useLocalDpi xmlns:a14="http://schemas.microsoft.com/office/drawing/2010/main" val="0"/>
              </a:ext>
            </a:extLst>
          </a:blip>
          <a:srcRect l="9876" t="81592" r="5130"/>
          <a:stretch/>
        </p:blipFill>
        <p:spPr>
          <a:xfrm>
            <a:off x="372335" y="5193746"/>
            <a:ext cx="11205782" cy="1267391"/>
          </a:xfrm>
          <a:prstGeom prst="rect">
            <a:avLst/>
          </a:prstGeom>
        </p:spPr>
      </p:pic>
      <p:pic>
        <p:nvPicPr>
          <p:cNvPr id="28" name="图片 27">
            <a:extLst>
              <a:ext uri="{FF2B5EF4-FFF2-40B4-BE49-F238E27FC236}">
                <a16:creationId xmlns:a16="http://schemas.microsoft.com/office/drawing/2014/main" id="{7503DFCE-53A2-4030-AD38-F239094219EC}"/>
              </a:ext>
            </a:extLst>
          </p:cNvPr>
          <p:cNvPicPr>
            <a:picLocks noChangeAspect="1"/>
          </p:cNvPicPr>
          <p:nvPr/>
        </p:nvPicPr>
        <p:blipFill rotWithShape="1">
          <a:blip r:embed="rId3">
            <a:extLst>
              <a:ext uri="{28A0092B-C50C-407E-A947-70E740481C1C}">
                <a14:useLocalDpi xmlns:a14="http://schemas.microsoft.com/office/drawing/2010/main" val="0"/>
              </a:ext>
            </a:extLst>
          </a:blip>
          <a:srcRect l="9877" t="61584" r="5129" b="17076"/>
          <a:stretch/>
        </p:blipFill>
        <p:spPr>
          <a:xfrm>
            <a:off x="378037" y="4704776"/>
            <a:ext cx="11334163" cy="1046119"/>
          </a:xfrm>
          <a:prstGeom prst="rect">
            <a:avLst/>
          </a:prstGeom>
        </p:spPr>
      </p:pic>
      <p:pic>
        <p:nvPicPr>
          <p:cNvPr id="27" name="图片 26">
            <a:extLst>
              <a:ext uri="{FF2B5EF4-FFF2-40B4-BE49-F238E27FC236}">
                <a16:creationId xmlns:a16="http://schemas.microsoft.com/office/drawing/2014/main" id="{1036DB89-C9F4-40EC-95B6-493E9AC315A5}"/>
              </a:ext>
            </a:extLst>
          </p:cNvPr>
          <p:cNvPicPr>
            <a:picLocks noChangeAspect="1"/>
          </p:cNvPicPr>
          <p:nvPr/>
        </p:nvPicPr>
        <p:blipFill rotWithShape="1">
          <a:blip r:embed="rId3">
            <a:extLst>
              <a:ext uri="{28A0092B-C50C-407E-A947-70E740481C1C}">
                <a14:useLocalDpi xmlns:a14="http://schemas.microsoft.com/office/drawing/2010/main" val="0"/>
              </a:ext>
            </a:extLst>
          </a:blip>
          <a:srcRect l="77086" t="83908"/>
          <a:stretch/>
        </p:blipFill>
        <p:spPr>
          <a:xfrm>
            <a:off x="9310797" y="4111946"/>
            <a:ext cx="1971533" cy="2077041"/>
          </a:xfrm>
          <a:prstGeom prst="rect">
            <a:avLst/>
          </a:prstGeom>
        </p:spPr>
      </p:pic>
      <p:pic>
        <p:nvPicPr>
          <p:cNvPr id="44" name="图片 43">
            <a:extLst>
              <a:ext uri="{FF2B5EF4-FFF2-40B4-BE49-F238E27FC236}">
                <a16:creationId xmlns:a16="http://schemas.microsoft.com/office/drawing/2014/main" id="{611A1C2C-0800-4A4A-BB1F-FC91FDB6D1B6}"/>
              </a:ext>
            </a:extLst>
          </p:cNvPr>
          <p:cNvPicPr>
            <a:picLocks noChangeAspect="1"/>
          </p:cNvPicPr>
          <p:nvPr/>
        </p:nvPicPr>
        <p:blipFill rotWithShape="1">
          <a:blip r:embed="rId3">
            <a:extLst>
              <a:ext uri="{28A0092B-C50C-407E-A947-70E740481C1C}">
                <a14:useLocalDpi xmlns:a14="http://schemas.microsoft.com/office/drawing/2010/main" val="0"/>
              </a:ext>
            </a:extLst>
          </a:blip>
          <a:srcRect r="69651" b="79228"/>
          <a:stretch/>
        </p:blipFill>
        <p:spPr>
          <a:xfrm>
            <a:off x="10021315" y="85486"/>
            <a:ext cx="1387427" cy="1424511"/>
          </a:xfrm>
          <a:prstGeom prst="rect">
            <a:avLst/>
          </a:prstGeom>
        </p:spPr>
      </p:pic>
      <p:pic>
        <p:nvPicPr>
          <p:cNvPr id="48" name="图片 47">
            <a:extLst>
              <a:ext uri="{FF2B5EF4-FFF2-40B4-BE49-F238E27FC236}">
                <a16:creationId xmlns:a16="http://schemas.microsoft.com/office/drawing/2014/main" id="{E2D6FEB9-C886-40D5-BD7B-C15CCEFB915C}"/>
              </a:ext>
            </a:extLst>
          </p:cNvPr>
          <p:cNvPicPr>
            <a:picLocks noChangeAspect="1"/>
          </p:cNvPicPr>
          <p:nvPr/>
        </p:nvPicPr>
        <p:blipFill rotWithShape="1">
          <a:blip r:embed="rId3">
            <a:extLst>
              <a:ext uri="{28A0092B-C50C-407E-A947-70E740481C1C}">
                <a14:useLocalDpi xmlns:a14="http://schemas.microsoft.com/office/drawing/2010/main" val="0"/>
              </a:ext>
            </a:extLst>
          </a:blip>
          <a:srcRect t="45174" b="25072"/>
          <a:stretch/>
        </p:blipFill>
        <p:spPr>
          <a:xfrm>
            <a:off x="902046" y="3271483"/>
            <a:ext cx="4571570" cy="2040464"/>
          </a:xfrm>
          <a:prstGeom prst="rect">
            <a:avLst/>
          </a:prstGeom>
        </p:spPr>
      </p:pic>
      <p:pic>
        <p:nvPicPr>
          <p:cNvPr id="55" name="图片 54">
            <a:extLst>
              <a:ext uri="{FF2B5EF4-FFF2-40B4-BE49-F238E27FC236}">
                <a16:creationId xmlns:a16="http://schemas.microsoft.com/office/drawing/2014/main" id="{564129E2-20E9-48F5-9616-B69708F8FE65}"/>
              </a:ext>
            </a:extLst>
          </p:cNvPr>
          <p:cNvPicPr>
            <a:picLocks noChangeAspect="1"/>
          </p:cNvPicPr>
          <p:nvPr/>
        </p:nvPicPr>
        <p:blipFill rotWithShape="1">
          <a:blip r:embed="rId3">
            <a:extLst>
              <a:ext uri="{28A0092B-C50C-407E-A947-70E740481C1C}">
                <a14:useLocalDpi xmlns:a14="http://schemas.microsoft.com/office/drawing/2010/main" val="0"/>
              </a:ext>
            </a:extLst>
          </a:blip>
          <a:srcRect l="58532" t="71462" b="7836"/>
          <a:stretch/>
        </p:blipFill>
        <p:spPr>
          <a:xfrm>
            <a:off x="3480431" y="3831422"/>
            <a:ext cx="2759702" cy="2066878"/>
          </a:xfrm>
          <a:prstGeom prst="rect">
            <a:avLst/>
          </a:prstGeom>
        </p:spPr>
      </p:pic>
      <p:pic>
        <p:nvPicPr>
          <p:cNvPr id="4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3">
            <a:extLst>
              <a:ext uri="{28A0092B-C50C-407E-A947-70E740481C1C}">
                <a14:useLocalDpi xmlns:a14="http://schemas.microsoft.com/office/drawing/2010/main" val="0"/>
              </a:ext>
            </a:extLst>
          </a:blip>
          <a:srcRect t="89729" r="14345"/>
          <a:stretch/>
        </p:blipFill>
        <p:spPr>
          <a:xfrm>
            <a:off x="6519348" y="4793342"/>
            <a:ext cx="3915771" cy="704372"/>
          </a:xfrm>
          <a:prstGeom prst="rect">
            <a:avLst/>
          </a:prstGeom>
        </p:spPr>
      </p:pic>
      <p:pic>
        <p:nvPicPr>
          <p:cNvPr id="50" name="图片 49">
            <a:extLst>
              <a:ext uri="{FF2B5EF4-FFF2-40B4-BE49-F238E27FC236}">
                <a16:creationId xmlns:a16="http://schemas.microsoft.com/office/drawing/2014/main" id="{0FCDAF57-7820-4329-BFC2-66360D668C95}"/>
              </a:ext>
            </a:extLst>
          </p:cNvPr>
          <p:cNvPicPr>
            <a:picLocks noChangeAspect="1"/>
          </p:cNvPicPr>
          <p:nvPr/>
        </p:nvPicPr>
        <p:blipFill rotWithShape="1">
          <a:blip r:embed="rId3">
            <a:extLst>
              <a:ext uri="{28A0092B-C50C-407E-A947-70E740481C1C}">
                <a14:useLocalDpi xmlns:a14="http://schemas.microsoft.com/office/drawing/2010/main" val="0"/>
              </a:ext>
            </a:extLst>
          </a:blip>
          <a:srcRect l="171" t="16143" r="38770" b="52090"/>
          <a:stretch/>
        </p:blipFill>
        <p:spPr>
          <a:xfrm flipH="1">
            <a:off x="9310797" y="3776076"/>
            <a:ext cx="1998392" cy="1559681"/>
          </a:xfrm>
          <a:prstGeom prst="rect">
            <a:avLst/>
          </a:prstGeom>
        </p:spPr>
      </p:pic>
      <p:pic>
        <p:nvPicPr>
          <p:cNvPr id="57" name="图片 56">
            <a:extLst>
              <a:ext uri="{FF2B5EF4-FFF2-40B4-BE49-F238E27FC236}">
                <a16:creationId xmlns:a16="http://schemas.microsoft.com/office/drawing/2014/main" id="{27CE6462-C096-47F3-B00C-312D3C8E219F}"/>
              </a:ext>
            </a:extLst>
          </p:cNvPr>
          <p:cNvPicPr>
            <a:picLocks noChangeAspect="1"/>
          </p:cNvPicPr>
          <p:nvPr/>
        </p:nvPicPr>
        <p:blipFill rotWithShape="1">
          <a:blip r:embed="rId3">
            <a:extLst>
              <a:ext uri="{28A0092B-C50C-407E-A947-70E740481C1C}">
                <a14:useLocalDpi xmlns:a14="http://schemas.microsoft.com/office/drawing/2010/main" val="0"/>
              </a:ext>
            </a:extLst>
          </a:blip>
          <a:srcRect r="67896" b="81810"/>
          <a:stretch/>
        </p:blipFill>
        <p:spPr>
          <a:xfrm>
            <a:off x="878062" y="4229494"/>
            <a:ext cx="2170142" cy="1844553"/>
          </a:xfrm>
          <a:prstGeom prst="rect">
            <a:avLst/>
          </a:prstGeom>
        </p:spPr>
      </p:pic>
      <p:pic>
        <p:nvPicPr>
          <p:cNvPr id="37" name="图片 36">
            <a:extLst>
              <a:ext uri="{FF2B5EF4-FFF2-40B4-BE49-F238E27FC236}">
                <a16:creationId xmlns:a16="http://schemas.microsoft.com/office/drawing/2014/main" id="{F0ADF411-021E-4F16-8253-FEB1E5255ED7}"/>
              </a:ext>
            </a:extLst>
          </p:cNvPr>
          <p:cNvPicPr>
            <a:picLocks noChangeAspect="1"/>
          </p:cNvPicPr>
          <p:nvPr/>
        </p:nvPicPr>
        <p:blipFill rotWithShape="1">
          <a:blip r:embed="rId3">
            <a:extLst>
              <a:ext uri="{28A0092B-C50C-407E-A947-70E740481C1C}">
                <a14:useLocalDpi xmlns:a14="http://schemas.microsoft.com/office/drawing/2010/main" val="0"/>
              </a:ext>
            </a:extLst>
          </a:blip>
          <a:srcRect t="70006" r="24215"/>
          <a:stretch/>
        </p:blipFill>
        <p:spPr>
          <a:xfrm>
            <a:off x="1209162" y="4949899"/>
            <a:ext cx="3464574" cy="2056960"/>
          </a:xfrm>
          <a:prstGeom prst="rect">
            <a:avLst/>
          </a:prstGeom>
        </p:spPr>
      </p:pic>
      <p:pic>
        <p:nvPicPr>
          <p:cNvPr id="43" name="Picture 7">
            <a:extLst>
              <a:ext uri="{FF2B5EF4-FFF2-40B4-BE49-F238E27FC236}">
                <a16:creationId xmlns:a16="http://schemas.microsoft.com/office/drawing/2014/main" id="{A46EA28E-A7B9-4D21-A86F-890582632338}"/>
              </a:ext>
            </a:extLst>
          </p:cNvPr>
          <p:cNvPicPr>
            <a:picLocks noChangeAspect="1"/>
          </p:cNvPicPr>
          <p:nvPr/>
        </p:nvPicPr>
        <p:blipFill>
          <a:blip r:embed="rId3"/>
          <a:srcRect/>
          <a:stretch>
            <a:fillRect/>
          </a:stretch>
        </p:blipFill>
        <p:spPr>
          <a:xfrm flipH="1">
            <a:off x="583573" y="4893467"/>
            <a:ext cx="3602201" cy="2077269"/>
          </a:xfrm>
          <a:prstGeom prst="rect">
            <a:avLst/>
          </a:prstGeom>
        </p:spPr>
      </p:pic>
      <p:pic>
        <p:nvPicPr>
          <p:cNvPr id="13" name="Picture 12">
            <a:extLst>
              <a:ext uri="{FF2B5EF4-FFF2-40B4-BE49-F238E27FC236}">
                <a16:creationId xmlns:a16="http://schemas.microsoft.com/office/drawing/2014/main" id="{80E78EE6-B408-4A3E-B626-653A428ED857}"/>
              </a:ext>
            </a:extLst>
          </p:cNvPr>
          <p:cNvPicPr>
            <a:picLocks noChangeAspect="1"/>
          </p:cNvPicPr>
          <p:nvPr/>
        </p:nvPicPr>
        <p:blipFill rotWithShape="1">
          <a:blip r:embed="rId3">
            <a:extLst>
              <a:ext uri="{28A0092B-C50C-407E-A947-70E740481C1C}">
                <a14:useLocalDpi xmlns:a14="http://schemas.microsoft.com/office/drawing/2010/main" val="0"/>
              </a:ext>
            </a:extLst>
          </a:blip>
          <a:srcRect t="3067" r="42746" b="56812"/>
          <a:stretch/>
        </p:blipFill>
        <p:spPr>
          <a:xfrm rot="332820">
            <a:off x="2605802" y="5024253"/>
            <a:ext cx="6980396" cy="2414330"/>
          </a:xfrm>
          <a:prstGeom prst="rect">
            <a:avLst/>
          </a:prstGeom>
        </p:spPr>
      </p:pic>
      <p:pic>
        <p:nvPicPr>
          <p:cNvPr id="42" name="图片 2">
            <a:extLst>
              <a:ext uri="{FF2B5EF4-FFF2-40B4-BE49-F238E27FC236}">
                <a16:creationId xmlns:a16="http://schemas.microsoft.com/office/drawing/2014/main" id="{5E91DADD-7776-4AB0-89F9-EF7ADD577C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226" t="8593" r="6609" b="5319"/>
          <a:stretch/>
        </p:blipFill>
        <p:spPr>
          <a:xfrm>
            <a:off x="11653638" y="-139700"/>
            <a:ext cx="3035300" cy="6997700"/>
          </a:xfrm>
          <a:prstGeom prst="rect">
            <a:avLst/>
          </a:prstGeom>
        </p:spPr>
      </p:pic>
      <p:pic>
        <p:nvPicPr>
          <p:cNvPr id="34" name="Picture 14">
            <a:extLst>
              <a:ext uri="{FF2B5EF4-FFF2-40B4-BE49-F238E27FC236}">
                <a16:creationId xmlns:a16="http://schemas.microsoft.com/office/drawing/2014/main" id="{F8A56E36-4639-49AC-8D4B-F103BCD30C0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49251" l="54584" r="99859">
                        <a14:foregroundMark x1="69676" y1="321" x2="69676" y2="321"/>
                        <a14:foregroundMark x1="69041" y1="2248" x2="69041" y2="2248"/>
                        <a14:foregroundMark x1="56982" y1="26874" x2="54654" y2="34154"/>
                        <a14:foregroundMark x1="55078" y1="26552" x2="61142" y2="33512"/>
                        <a14:foregroundMark x1="94640" y1="19272" x2="94852" y2="23340"/>
                        <a14:foregroundMark x1="96121" y1="18630" x2="97532" y2="30942"/>
                        <a14:foregroundMark x1="97532" y1="25589" x2="93371" y2="43255"/>
                        <a14:foregroundMark x1="93371" y1="43255" x2="79478" y2="45503"/>
                        <a14:foregroundMark x1="74260" y1="45503" x2="91749" y2="47109"/>
                        <a14:foregroundMark x1="72567" y1="41970" x2="94358" y2="46788"/>
                        <a14:foregroundMark x1="94358" y1="46788" x2="98378" y2="42934"/>
                        <a14:foregroundMark x1="99436" y1="36617" x2="99224" y2="49251"/>
                        <a14:foregroundMark x1="97743" y1="35974" x2="99859" y2="45824"/>
                      </a14:backgroundRemoval>
                    </a14:imgEffect>
                  </a14:imgLayer>
                </a14:imgProps>
              </a:ext>
            </a:extLst>
          </a:blip>
          <a:srcRect l="51296" b="48499"/>
          <a:stretch/>
        </p:blipFill>
        <p:spPr>
          <a:xfrm>
            <a:off x="7552524" y="5457553"/>
            <a:ext cx="2981886" cy="2077124"/>
          </a:xfrm>
          <a:prstGeom prst="rect">
            <a:avLst/>
          </a:prstGeom>
        </p:spPr>
      </p:pic>
      <p:pic>
        <p:nvPicPr>
          <p:cNvPr id="29" name="Picture 2">
            <a:extLst>
              <a:ext uri="{FF2B5EF4-FFF2-40B4-BE49-F238E27FC236}">
                <a16:creationId xmlns:a16="http://schemas.microsoft.com/office/drawing/2014/main" id="{F7C32C25-DACA-4BDB-BE7A-87E0A0ACC9D8}"/>
              </a:ext>
            </a:extLst>
          </p:cNvPr>
          <p:cNvPicPr>
            <a:picLocks noChangeAspect="1"/>
          </p:cNvPicPr>
          <p:nvPr/>
        </p:nvPicPr>
        <p:blipFill>
          <a:blip r:embed="rId3"/>
          <a:srcRect/>
          <a:stretch>
            <a:fillRect/>
          </a:stretch>
        </p:blipFill>
        <p:spPr>
          <a:xfrm flipH="1">
            <a:off x="8836134" y="2840225"/>
            <a:ext cx="3520183" cy="3927680"/>
          </a:xfrm>
          <a:prstGeom prst="rect">
            <a:avLst/>
          </a:prstGeom>
        </p:spPr>
      </p:pic>
      <p:pic>
        <p:nvPicPr>
          <p:cNvPr id="31" name="图片 29">
            <a:extLst>
              <a:ext uri="{FF2B5EF4-FFF2-40B4-BE49-F238E27FC236}">
                <a16:creationId xmlns:a16="http://schemas.microsoft.com/office/drawing/2014/main" id="{3ADC8A4F-D0A1-44EC-9973-BF29532E67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4391" y="-14672"/>
            <a:ext cx="3824081" cy="2205422"/>
          </a:xfrm>
          <a:prstGeom prst="rect">
            <a:avLst/>
          </a:prstGeom>
        </p:spPr>
      </p:pic>
      <p:pic>
        <p:nvPicPr>
          <p:cNvPr id="32" name="图片 2">
            <a:extLst>
              <a:ext uri="{FF2B5EF4-FFF2-40B4-BE49-F238E27FC236}">
                <a16:creationId xmlns:a16="http://schemas.microsoft.com/office/drawing/2014/main" id="{F8741785-03FC-41AA-9181-5FBAE8C5C4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226" t="8593" r="6609" b="5319"/>
          <a:stretch/>
        </p:blipFill>
        <p:spPr>
          <a:xfrm>
            <a:off x="0" y="-139700"/>
            <a:ext cx="2713914" cy="6997700"/>
          </a:xfrm>
          <a:prstGeom prst="rect">
            <a:avLst/>
          </a:prstGeom>
        </p:spPr>
      </p:pic>
      <p:pic>
        <p:nvPicPr>
          <p:cNvPr id="45" name="Picture 9">
            <a:extLst>
              <a:ext uri="{FF2B5EF4-FFF2-40B4-BE49-F238E27FC236}">
                <a16:creationId xmlns:a16="http://schemas.microsoft.com/office/drawing/2014/main" id="{95DB2BDC-3D91-4D7B-845D-6DF46B4F20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2552" y="2385265"/>
            <a:ext cx="2137885" cy="3701966"/>
          </a:xfrm>
          <a:prstGeom prst="rect">
            <a:avLst/>
          </a:prstGeom>
        </p:spPr>
      </p:pic>
      <p:pic>
        <p:nvPicPr>
          <p:cNvPr id="35" name="Picture 6">
            <a:extLst>
              <a:ext uri="{FF2B5EF4-FFF2-40B4-BE49-F238E27FC236}">
                <a16:creationId xmlns:a16="http://schemas.microsoft.com/office/drawing/2014/main" id="{B290330E-327F-40A6-B81D-45D2B9D9C3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0889" y="4535862"/>
            <a:ext cx="1457313" cy="1478542"/>
          </a:xfrm>
          <a:prstGeom prst="rect">
            <a:avLst/>
          </a:prstGeom>
        </p:spPr>
      </p:pic>
      <p:grpSp>
        <p:nvGrpSpPr>
          <p:cNvPr id="3" name="Group 2">
            <a:extLst>
              <a:ext uri="{FF2B5EF4-FFF2-40B4-BE49-F238E27FC236}">
                <a16:creationId xmlns:a16="http://schemas.microsoft.com/office/drawing/2014/main" id="{87B731DE-841C-4DB8-92F2-00431DDC2694}"/>
              </a:ext>
            </a:extLst>
          </p:cNvPr>
          <p:cNvGrpSpPr/>
          <p:nvPr/>
        </p:nvGrpSpPr>
        <p:grpSpPr>
          <a:xfrm>
            <a:off x="-17860" y="5953284"/>
            <a:ext cx="12227721" cy="1412569"/>
            <a:chOff x="142441" y="5130201"/>
            <a:chExt cx="12227721" cy="1284154"/>
          </a:xfrm>
        </p:grpSpPr>
        <p:pic>
          <p:nvPicPr>
            <p:cNvPr id="23" name="图片 22">
              <a:extLst>
                <a:ext uri="{FF2B5EF4-FFF2-40B4-BE49-F238E27FC236}">
                  <a16:creationId xmlns:a16="http://schemas.microsoft.com/office/drawing/2014/main" id="{F849620F-9398-462A-9977-71B5243E0676}"/>
                </a:ext>
              </a:extLst>
            </p:cNvPr>
            <p:cNvPicPr>
              <a:picLocks noChangeAspect="1"/>
            </p:cNvPicPr>
            <p:nvPr/>
          </p:nvPicPr>
          <p:blipFill rotWithShape="1">
            <a:blip r:embed="rId3"/>
            <a:srcRect l="43873" t="35409" b="1"/>
            <a:stretch/>
          </p:blipFill>
          <p:spPr>
            <a:xfrm>
              <a:off x="142441" y="5130201"/>
              <a:ext cx="12227721" cy="1284154"/>
            </a:xfrm>
            <a:prstGeom prst="rect">
              <a:avLst/>
            </a:prstGeom>
          </p:spPr>
        </p:pic>
        <p:sp>
          <p:nvSpPr>
            <p:cNvPr id="24" name="矩形 23">
              <a:extLst>
                <a:ext uri="{FF2B5EF4-FFF2-40B4-BE49-F238E27FC236}">
                  <a16:creationId xmlns:a16="http://schemas.microsoft.com/office/drawing/2014/main" id="{5F011477-2925-47EE-B096-36981BCEA336}"/>
                </a:ext>
              </a:extLst>
            </p:cNvPr>
            <p:cNvSpPr/>
            <p:nvPr/>
          </p:nvSpPr>
          <p:spPr>
            <a:xfrm>
              <a:off x="5085094" y="5663707"/>
              <a:ext cx="58930" cy="7336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2" name="Picture 1">
            <a:extLst>
              <a:ext uri="{FF2B5EF4-FFF2-40B4-BE49-F238E27FC236}">
                <a16:creationId xmlns:a16="http://schemas.microsoft.com/office/drawing/2014/main" id="{AB089CFE-F0A9-481C-A53D-9F6418E2AB30}"/>
              </a:ext>
            </a:extLst>
          </p:cNvPr>
          <p:cNvPicPr>
            <a:picLocks noChangeAspect="1"/>
          </p:cNvPicPr>
          <p:nvPr/>
        </p:nvPicPr>
        <p:blipFill>
          <a:blip r:embed="rId3"/>
          <a:stretch>
            <a:fillRect/>
          </a:stretch>
        </p:blipFill>
        <p:spPr>
          <a:xfrm>
            <a:off x="3255773" y="1936330"/>
            <a:ext cx="8152969" cy="1861409"/>
          </a:xfrm>
          <a:prstGeom prst="rect">
            <a:avLst/>
          </a:prstGeom>
        </p:spPr>
      </p:pic>
    </p:spTree>
    <p:extLst>
      <p:ext uri="{BB962C8B-B14F-4D97-AF65-F5344CB8AC3E}">
        <p14:creationId xmlns:p14="http://schemas.microsoft.com/office/powerpoint/2010/main" val="1348640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down)">
                                          <p:cBhvr>
                                            <p:cTn id="10" dur="500"/>
                                            <p:tgtEl>
                                              <p:spTgt spid="42"/>
                                            </p:tgtEl>
                                          </p:cBhvr>
                                        </p:animEffect>
                                      </p:childTnLst>
                                    </p:cTn>
                                  </p:par>
                                  <p:par>
                                    <p:cTn id="11" presetID="22" presetClass="entr" presetSubtype="2"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right)">
                                          <p:cBhvr>
                                            <p:cTn id="13" dur="500"/>
                                            <p:tgtEl>
                                              <p:spTgt spid="31"/>
                                            </p:tgtEl>
                                          </p:cBhvr>
                                        </p:animEffect>
                                      </p:childTnLst>
                                    </p:cTn>
                                  </p:par>
                                  <p:par>
                                    <p:cTn id="14" presetID="42"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1000"/>
                                            <p:tgtEl>
                                              <p:spTgt spid="44"/>
                                            </p:tgtEl>
                                          </p:cBhvr>
                                        </p:animEffect>
                                        <p:anim calcmode="lin" valueType="num">
                                          <p:cBhvr>
                                            <p:cTn id="17" dur="1000" fill="hold"/>
                                            <p:tgtEl>
                                              <p:spTgt spid="44"/>
                                            </p:tgtEl>
                                            <p:attrNameLst>
                                              <p:attrName>ppt_x</p:attrName>
                                            </p:attrNameLst>
                                          </p:cBhvr>
                                          <p:tavLst>
                                            <p:tav tm="0">
                                              <p:val>
                                                <p:strVal val="#ppt_x"/>
                                              </p:val>
                                            </p:tav>
                                            <p:tav tm="100000">
                                              <p:val>
                                                <p:strVal val="#ppt_x"/>
                                              </p:val>
                                            </p:tav>
                                          </p:tavLst>
                                        </p:anim>
                                        <p:anim calcmode="lin" valueType="num">
                                          <p:cBhvr>
                                            <p:cTn id="18" dur="1000" fill="hold"/>
                                            <p:tgtEl>
                                              <p:spTgt spid="44"/>
                                            </p:tgtEl>
                                            <p:attrNameLst>
                                              <p:attrName>ppt_y</p:attrName>
                                            </p:attrNameLst>
                                          </p:cBhvr>
                                          <p:tavLst>
                                            <p:tav tm="0">
                                              <p:val>
                                                <p:strVal val="#ppt_y+.1"/>
                                              </p:val>
                                            </p:tav>
                                            <p:tav tm="100000">
                                              <p:val>
                                                <p:strVal val="#ppt_y"/>
                                              </p:val>
                                            </p:tav>
                                          </p:tavLst>
                                        </p:anim>
                                      </p:childTnLst>
                                    </p:cTn>
                                  </p:par>
                                  <p:par>
                                    <p:cTn id="19" presetID="2" presetClass="entr" presetSubtype="2" fill="hold" nodeType="withEffect" p14:presetBounceEnd="20000">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14:bounceEnd="20000">
                                          <p:cBhvr additive="base">
                                            <p:cTn id="21" dur="4000" fill="hold"/>
                                            <p:tgtEl>
                                              <p:spTgt spid="55"/>
                                            </p:tgtEl>
                                            <p:attrNameLst>
                                              <p:attrName>ppt_x</p:attrName>
                                            </p:attrNameLst>
                                          </p:cBhvr>
                                          <p:tavLst>
                                            <p:tav tm="0">
                                              <p:val>
                                                <p:strVal val="1+#ppt_w/2"/>
                                              </p:val>
                                            </p:tav>
                                            <p:tav tm="100000">
                                              <p:val>
                                                <p:strVal val="#ppt_x"/>
                                              </p:val>
                                            </p:tav>
                                          </p:tavLst>
                                        </p:anim>
                                        <p:anim calcmode="lin" valueType="num" p14:bounceEnd="20000">
                                          <p:cBhvr additive="base">
                                            <p:cTn id="22" dur="4000" fill="hold"/>
                                            <p:tgtEl>
                                              <p:spTgt spid="55"/>
                                            </p:tgtEl>
                                            <p:attrNameLst>
                                              <p:attrName>ppt_y</p:attrName>
                                            </p:attrNameLst>
                                          </p:cBhvr>
                                          <p:tavLst>
                                            <p:tav tm="0">
                                              <p:val>
                                                <p:strVal val="#ppt_y"/>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1000"/>
                                            <p:tgtEl>
                                              <p:spTgt spid="29"/>
                                            </p:tgtEl>
                                          </p:cBhvr>
                                        </p:animEffect>
                                      </p:childTnLst>
                                    </p:cTn>
                                  </p:par>
                                  <p:par>
                                    <p:cTn id="26" presetID="42"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22" presetClass="entr" presetSubtype="2"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1000"/>
                                            <p:tgtEl>
                                              <p:spTgt spid="13"/>
                                            </p:tgtEl>
                                          </p:cBhvr>
                                        </p:animEffect>
                                      </p:childTnLst>
                                    </p:cTn>
                                  </p:par>
                                  <p:par>
                                    <p:cTn id="34" presetID="2" presetClass="entr" presetSubtype="8"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1500" fill="hold"/>
                                            <p:tgtEl>
                                              <p:spTgt spid="43"/>
                                            </p:tgtEl>
                                            <p:attrNameLst>
                                              <p:attrName>ppt_x</p:attrName>
                                            </p:attrNameLst>
                                          </p:cBhvr>
                                          <p:tavLst>
                                            <p:tav tm="0">
                                              <p:val>
                                                <p:strVal val="0-#ppt_w/2"/>
                                              </p:val>
                                            </p:tav>
                                            <p:tav tm="100000">
                                              <p:val>
                                                <p:strVal val="#ppt_x"/>
                                              </p:val>
                                            </p:tav>
                                          </p:tavLst>
                                        </p:anim>
                                        <p:anim calcmode="lin" valueType="num">
                                          <p:cBhvr additive="base">
                                            <p:cTn id="37" dur="1500" fill="hold"/>
                                            <p:tgtEl>
                                              <p:spTgt spid="4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14:presetBounceEnd="40000">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14:bounceEnd="40000">
                                          <p:cBhvr additive="base">
                                            <p:cTn id="40" dur="750" fill="hold"/>
                                            <p:tgtEl>
                                              <p:spTgt spid="45"/>
                                            </p:tgtEl>
                                            <p:attrNameLst>
                                              <p:attrName>ppt_x</p:attrName>
                                            </p:attrNameLst>
                                          </p:cBhvr>
                                          <p:tavLst>
                                            <p:tav tm="0">
                                              <p:val>
                                                <p:strVal val="#ppt_x"/>
                                              </p:val>
                                            </p:tav>
                                            <p:tav tm="100000">
                                              <p:val>
                                                <p:strVal val="#ppt_x"/>
                                              </p:val>
                                            </p:tav>
                                          </p:tavLst>
                                        </p:anim>
                                        <p:anim calcmode="lin" valueType="num" p14:bounceEnd="40000">
                                          <p:cBhvr additive="base">
                                            <p:cTn id="41" dur="750" fill="hold"/>
                                            <p:tgtEl>
                                              <p:spTgt spid="4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14:presetBounceEnd="40000">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14:bounceEnd="40000">
                                          <p:cBhvr additive="base">
                                            <p:cTn id="44" dur="75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45" dur="750" fill="hold"/>
                                            <p:tgtEl>
                                              <p:spTgt spid="35"/>
                                            </p:tgtEl>
                                            <p:attrNameLst>
                                              <p:attrName>ppt_y</p:attrName>
                                            </p:attrNameLst>
                                          </p:cBhvr>
                                          <p:tavLst>
                                            <p:tav tm="0">
                                              <p:val>
                                                <p:strVal val="1+#ppt_h/2"/>
                                              </p:val>
                                            </p:tav>
                                            <p:tav tm="100000">
                                              <p:val>
                                                <p:strVal val="#ppt_y"/>
                                              </p:val>
                                            </p:tav>
                                          </p:tavLst>
                                        </p:anim>
                                      </p:childTnLst>
                                    </p:cTn>
                                  </p:par>
                                  <p:par>
                                    <p:cTn id="46" presetID="14" presetClass="entr" presetSubtype="1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randombar(horizontal)">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down)">
                                          <p:cBhvr>
                                            <p:cTn id="10" dur="500"/>
                                            <p:tgtEl>
                                              <p:spTgt spid="42"/>
                                            </p:tgtEl>
                                          </p:cBhvr>
                                        </p:animEffect>
                                      </p:childTnLst>
                                    </p:cTn>
                                  </p:par>
                                  <p:par>
                                    <p:cTn id="11" presetID="22" presetClass="entr" presetSubtype="2"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right)">
                                          <p:cBhvr>
                                            <p:cTn id="13" dur="500"/>
                                            <p:tgtEl>
                                              <p:spTgt spid="31"/>
                                            </p:tgtEl>
                                          </p:cBhvr>
                                        </p:animEffect>
                                      </p:childTnLst>
                                    </p:cTn>
                                  </p:par>
                                  <p:par>
                                    <p:cTn id="14" presetID="42"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1000"/>
                                            <p:tgtEl>
                                              <p:spTgt spid="44"/>
                                            </p:tgtEl>
                                          </p:cBhvr>
                                        </p:animEffect>
                                        <p:anim calcmode="lin" valueType="num">
                                          <p:cBhvr>
                                            <p:cTn id="17" dur="1000" fill="hold"/>
                                            <p:tgtEl>
                                              <p:spTgt spid="44"/>
                                            </p:tgtEl>
                                            <p:attrNameLst>
                                              <p:attrName>ppt_x</p:attrName>
                                            </p:attrNameLst>
                                          </p:cBhvr>
                                          <p:tavLst>
                                            <p:tav tm="0">
                                              <p:val>
                                                <p:strVal val="#ppt_x"/>
                                              </p:val>
                                            </p:tav>
                                            <p:tav tm="100000">
                                              <p:val>
                                                <p:strVal val="#ppt_x"/>
                                              </p:val>
                                            </p:tav>
                                          </p:tavLst>
                                        </p:anim>
                                        <p:anim calcmode="lin" valueType="num">
                                          <p:cBhvr>
                                            <p:cTn id="18" dur="1000" fill="hold"/>
                                            <p:tgtEl>
                                              <p:spTgt spid="44"/>
                                            </p:tgtEl>
                                            <p:attrNameLst>
                                              <p:attrName>ppt_y</p:attrName>
                                            </p:attrNameLst>
                                          </p:cBhvr>
                                          <p:tavLst>
                                            <p:tav tm="0">
                                              <p:val>
                                                <p:strVal val="#ppt_y+.1"/>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4000" fill="hold"/>
                                            <p:tgtEl>
                                              <p:spTgt spid="55"/>
                                            </p:tgtEl>
                                            <p:attrNameLst>
                                              <p:attrName>ppt_x</p:attrName>
                                            </p:attrNameLst>
                                          </p:cBhvr>
                                          <p:tavLst>
                                            <p:tav tm="0">
                                              <p:val>
                                                <p:strVal val="1+#ppt_w/2"/>
                                              </p:val>
                                            </p:tav>
                                            <p:tav tm="100000">
                                              <p:val>
                                                <p:strVal val="#ppt_x"/>
                                              </p:val>
                                            </p:tav>
                                          </p:tavLst>
                                        </p:anim>
                                        <p:anim calcmode="lin" valueType="num">
                                          <p:cBhvr additive="base">
                                            <p:cTn id="22" dur="4000" fill="hold"/>
                                            <p:tgtEl>
                                              <p:spTgt spid="55"/>
                                            </p:tgtEl>
                                            <p:attrNameLst>
                                              <p:attrName>ppt_y</p:attrName>
                                            </p:attrNameLst>
                                          </p:cBhvr>
                                          <p:tavLst>
                                            <p:tav tm="0">
                                              <p:val>
                                                <p:strVal val="#ppt_y"/>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1000"/>
                                            <p:tgtEl>
                                              <p:spTgt spid="29"/>
                                            </p:tgtEl>
                                          </p:cBhvr>
                                        </p:animEffect>
                                      </p:childTnLst>
                                    </p:cTn>
                                  </p:par>
                                  <p:par>
                                    <p:cTn id="26" presetID="42"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22" presetClass="entr" presetSubtype="2"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1000"/>
                                            <p:tgtEl>
                                              <p:spTgt spid="13"/>
                                            </p:tgtEl>
                                          </p:cBhvr>
                                        </p:animEffect>
                                      </p:childTnLst>
                                    </p:cTn>
                                  </p:par>
                                  <p:par>
                                    <p:cTn id="34" presetID="2" presetClass="entr" presetSubtype="8"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1500" fill="hold"/>
                                            <p:tgtEl>
                                              <p:spTgt spid="43"/>
                                            </p:tgtEl>
                                            <p:attrNameLst>
                                              <p:attrName>ppt_x</p:attrName>
                                            </p:attrNameLst>
                                          </p:cBhvr>
                                          <p:tavLst>
                                            <p:tav tm="0">
                                              <p:val>
                                                <p:strVal val="0-#ppt_w/2"/>
                                              </p:val>
                                            </p:tav>
                                            <p:tav tm="100000">
                                              <p:val>
                                                <p:strVal val="#ppt_x"/>
                                              </p:val>
                                            </p:tav>
                                          </p:tavLst>
                                        </p:anim>
                                        <p:anim calcmode="lin" valueType="num">
                                          <p:cBhvr additive="base">
                                            <p:cTn id="37" dur="1500" fill="hold"/>
                                            <p:tgtEl>
                                              <p:spTgt spid="4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750" fill="hold"/>
                                            <p:tgtEl>
                                              <p:spTgt spid="45"/>
                                            </p:tgtEl>
                                            <p:attrNameLst>
                                              <p:attrName>ppt_x</p:attrName>
                                            </p:attrNameLst>
                                          </p:cBhvr>
                                          <p:tavLst>
                                            <p:tav tm="0">
                                              <p:val>
                                                <p:strVal val="#ppt_x"/>
                                              </p:val>
                                            </p:tav>
                                            <p:tav tm="100000">
                                              <p:val>
                                                <p:strVal val="#ppt_x"/>
                                              </p:val>
                                            </p:tav>
                                          </p:tavLst>
                                        </p:anim>
                                        <p:anim calcmode="lin" valueType="num">
                                          <p:cBhvr additive="base">
                                            <p:cTn id="41" dur="750" fill="hold"/>
                                            <p:tgtEl>
                                              <p:spTgt spid="4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750" fill="hold"/>
                                            <p:tgtEl>
                                              <p:spTgt spid="35"/>
                                            </p:tgtEl>
                                            <p:attrNameLst>
                                              <p:attrName>ppt_x</p:attrName>
                                            </p:attrNameLst>
                                          </p:cBhvr>
                                          <p:tavLst>
                                            <p:tav tm="0">
                                              <p:val>
                                                <p:strVal val="#ppt_x"/>
                                              </p:val>
                                            </p:tav>
                                            <p:tav tm="100000">
                                              <p:val>
                                                <p:strVal val="#ppt_x"/>
                                              </p:val>
                                            </p:tav>
                                          </p:tavLst>
                                        </p:anim>
                                        <p:anim calcmode="lin" valueType="num">
                                          <p:cBhvr additive="base">
                                            <p:cTn id="45" dur="750" fill="hold"/>
                                            <p:tgtEl>
                                              <p:spTgt spid="35"/>
                                            </p:tgtEl>
                                            <p:attrNameLst>
                                              <p:attrName>ppt_y</p:attrName>
                                            </p:attrNameLst>
                                          </p:cBhvr>
                                          <p:tavLst>
                                            <p:tav tm="0">
                                              <p:val>
                                                <p:strVal val="1+#ppt_h/2"/>
                                              </p:val>
                                            </p:tav>
                                            <p:tav tm="100000">
                                              <p:val>
                                                <p:strVal val="#ppt_y"/>
                                              </p:val>
                                            </p:tav>
                                          </p:tavLst>
                                        </p:anim>
                                      </p:childTnLst>
                                    </p:cTn>
                                  </p:par>
                                  <p:par>
                                    <p:cTn id="46" presetID="1" presetClass="mediacall" presetSubtype="0" fill="hold" nodeType="withEffect">
                                      <p:stCondLst>
                                        <p:cond delay="0"/>
                                      </p:stCondLst>
                                      <p:childTnLst>
                                        <p:cmd type="call" cmd="playFrom(0.0)">
                                          <p:cBhvr>
                                            <p:cTn id="47" dur="4576" fill="hold"/>
                                            <p:tgtEl>
                                              <p:spTgt spid="68"/>
                                            </p:tgtEl>
                                          </p:cBhvr>
                                        </p:cmd>
                                      </p:childTnLst>
                                    </p:cTn>
                                  </p:par>
                                  <p:par>
                                    <p:cTn id="48" presetID="14" presetClass="entr" presetSubtype="1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randombar(horizont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1" fill="hold" display="0">
                      <p:stCondLst>
                        <p:cond delay="indefinite"/>
                      </p:stCondLst>
                      <p:endCondLst>
                        <p:cond evt="onStopAudio" delay="0">
                          <p:tgtEl>
                            <p:sldTgt/>
                          </p:tgtEl>
                        </p:cond>
                      </p:endCondLst>
                    </p:cTn>
                    <p:tgtEl>
                      <p:spTgt spid="68"/>
                    </p:tgtEl>
                  </p:cMediaNode>
                </p:audio>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43">
            <a:extLst>
              <a:ext uri="{FF2B5EF4-FFF2-40B4-BE49-F238E27FC236}">
                <a16:creationId xmlns:a16="http://schemas.microsoft.com/office/drawing/2014/main" id="{9ACC7DD3-87E3-4490-9312-195C445A79F0}"/>
              </a:ext>
            </a:extLst>
          </p:cNvPr>
          <p:cNvPicPr>
            <a:picLocks noChangeAspect="1"/>
          </p:cNvPicPr>
          <p:nvPr/>
        </p:nvPicPr>
        <p:blipFill rotWithShape="1">
          <a:blip r:embed="rId2">
            <a:extLst>
              <a:ext uri="{28A0092B-C50C-407E-A947-70E740481C1C}">
                <a14:useLocalDpi xmlns:a14="http://schemas.microsoft.com/office/drawing/2010/main" val="0"/>
              </a:ext>
            </a:extLst>
          </a:blip>
          <a:srcRect l="2486" t="2027" r="75763" b="84558"/>
          <a:stretch/>
        </p:blipFill>
        <p:spPr>
          <a:xfrm>
            <a:off x="9310796" y="-5532"/>
            <a:ext cx="994347" cy="919931"/>
          </a:xfrm>
          <a:prstGeom prst="rect">
            <a:avLst/>
          </a:prstGeom>
        </p:spPr>
      </p:pic>
      <p:pic>
        <p:nvPicPr>
          <p:cNvPr id="12" name="图片 49">
            <a:extLst>
              <a:ext uri="{FF2B5EF4-FFF2-40B4-BE49-F238E27FC236}">
                <a16:creationId xmlns:a16="http://schemas.microsoft.com/office/drawing/2014/main" id="{580618E9-A70E-4E59-834D-4DDCF5813F58}"/>
              </a:ext>
            </a:extLst>
          </p:cNvPr>
          <p:cNvPicPr>
            <a:picLocks noChangeAspect="1"/>
          </p:cNvPicPr>
          <p:nvPr/>
        </p:nvPicPr>
        <p:blipFill rotWithShape="1">
          <a:blip r:embed="rId2">
            <a:extLst>
              <a:ext uri="{28A0092B-C50C-407E-A947-70E740481C1C}">
                <a14:useLocalDpi xmlns:a14="http://schemas.microsoft.com/office/drawing/2010/main" val="0"/>
              </a:ext>
            </a:extLst>
          </a:blip>
          <a:srcRect l="171" t="16143" r="38770" b="52090"/>
          <a:stretch/>
        </p:blipFill>
        <p:spPr>
          <a:xfrm flipH="1">
            <a:off x="9310797" y="3776076"/>
            <a:ext cx="1998392" cy="1559681"/>
          </a:xfrm>
          <a:prstGeom prst="rect">
            <a:avLst/>
          </a:prstGeom>
        </p:spPr>
      </p:pic>
      <p:pic>
        <p:nvPicPr>
          <p:cNvPr id="24" name="图片 37">
            <a:extLst>
              <a:ext uri="{FF2B5EF4-FFF2-40B4-BE49-F238E27FC236}">
                <a16:creationId xmlns:a16="http://schemas.microsoft.com/office/drawing/2014/main" id="{40C14D35-E10A-457F-929D-369F689847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882" t="12504" r="9756" b="4773"/>
          <a:stretch/>
        </p:blipFill>
        <p:spPr>
          <a:xfrm>
            <a:off x="8452509" y="-215484"/>
            <a:ext cx="3739491" cy="7073484"/>
          </a:xfrm>
          <a:prstGeom prst="rect">
            <a:avLst/>
          </a:prstGeom>
        </p:spPr>
      </p:pic>
      <p:pic>
        <p:nvPicPr>
          <p:cNvPr id="25" name="图片 2">
            <a:extLst>
              <a:ext uri="{FF2B5EF4-FFF2-40B4-BE49-F238E27FC236}">
                <a16:creationId xmlns:a16="http://schemas.microsoft.com/office/drawing/2014/main" id="{F3C62064-D300-4FDD-8683-6FEF8EFC26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2226" t="8593" r="6609" b="5319"/>
          <a:stretch/>
        </p:blipFill>
        <p:spPr>
          <a:xfrm flipH="1">
            <a:off x="9156700" y="-139700"/>
            <a:ext cx="3035300" cy="6997700"/>
          </a:xfrm>
          <a:prstGeom prst="rect">
            <a:avLst/>
          </a:prstGeom>
        </p:spPr>
      </p:pic>
      <p:pic>
        <p:nvPicPr>
          <p:cNvPr id="8" name="图片 11">
            <a:extLst>
              <a:ext uri="{FF2B5EF4-FFF2-40B4-BE49-F238E27FC236}">
                <a16:creationId xmlns:a16="http://schemas.microsoft.com/office/drawing/2014/main" id="{FACFBE2E-3F8F-412E-AE9D-BBFBF0A7F209}"/>
              </a:ext>
            </a:extLst>
          </p:cNvPr>
          <p:cNvPicPr>
            <a:picLocks noChangeAspect="1"/>
          </p:cNvPicPr>
          <p:nvPr/>
        </p:nvPicPr>
        <p:blipFill rotWithShape="1">
          <a:blip r:embed="rId2">
            <a:extLst>
              <a:ext uri="{28A0092B-C50C-407E-A947-70E740481C1C}">
                <a14:useLocalDpi xmlns:a14="http://schemas.microsoft.com/office/drawing/2010/main" val="0"/>
              </a:ext>
            </a:extLst>
          </a:blip>
          <a:srcRect l="9876" t="81592" r="5130"/>
          <a:stretch/>
        </p:blipFill>
        <p:spPr>
          <a:xfrm>
            <a:off x="372335" y="5193746"/>
            <a:ext cx="11205782" cy="1267391"/>
          </a:xfrm>
          <a:prstGeom prst="rect">
            <a:avLst/>
          </a:prstGeom>
        </p:spPr>
      </p:pic>
      <p:pic>
        <p:nvPicPr>
          <p:cNvPr id="9" name="图片 27">
            <a:extLst>
              <a:ext uri="{FF2B5EF4-FFF2-40B4-BE49-F238E27FC236}">
                <a16:creationId xmlns:a16="http://schemas.microsoft.com/office/drawing/2014/main" id="{D15A8BF1-191C-464E-899F-FAF6C84CFF1B}"/>
              </a:ext>
            </a:extLst>
          </p:cNvPr>
          <p:cNvPicPr>
            <a:picLocks noChangeAspect="1"/>
          </p:cNvPicPr>
          <p:nvPr/>
        </p:nvPicPr>
        <p:blipFill rotWithShape="1">
          <a:blip r:embed="rId2">
            <a:extLst>
              <a:ext uri="{28A0092B-C50C-407E-A947-70E740481C1C}">
                <a14:useLocalDpi xmlns:a14="http://schemas.microsoft.com/office/drawing/2010/main" val="0"/>
              </a:ext>
            </a:extLst>
          </a:blip>
          <a:srcRect l="9877" t="61584" r="5129" b="17076"/>
          <a:stretch/>
        </p:blipFill>
        <p:spPr>
          <a:xfrm>
            <a:off x="359635" y="4744025"/>
            <a:ext cx="11334163" cy="1046119"/>
          </a:xfrm>
          <a:prstGeom prst="rect">
            <a:avLst/>
          </a:prstGeom>
        </p:spPr>
      </p:pic>
      <p:pic>
        <p:nvPicPr>
          <p:cNvPr id="10" name="图片 26">
            <a:extLst>
              <a:ext uri="{FF2B5EF4-FFF2-40B4-BE49-F238E27FC236}">
                <a16:creationId xmlns:a16="http://schemas.microsoft.com/office/drawing/2014/main" id="{38058444-A01B-49A8-95EC-2D7A075FBBF7}"/>
              </a:ext>
            </a:extLst>
          </p:cNvPr>
          <p:cNvPicPr>
            <a:picLocks noChangeAspect="1"/>
          </p:cNvPicPr>
          <p:nvPr/>
        </p:nvPicPr>
        <p:blipFill rotWithShape="1">
          <a:blip r:embed="rId2">
            <a:extLst>
              <a:ext uri="{28A0092B-C50C-407E-A947-70E740481C1C}">
                <a14:useLocalDpi xmlns:a14="http://schemas.microsoft.com/office/drawing/2010/main" val="0"/>
              </a:ext>
            </a:extLst>
          </a:blip>
          <a:srcRect l="77086" t="83908"/>
          <a:stretch/>
        </p:blipFill>
        <p:spPr>
          <a:xfrm>
            <a:off x="9310797" y="4111946"/>
            <a:ext cx="1971533" cy="2077041"/>
          </a:xfrm>
          <a:prstGeom prst="rect">
            <a:avLst/>
          </a:prstGeom>
        </p:spPr>
      </p:pic>
      <p:pic>
        <p:nvPicPr>
          <p:cNvPr id="11" name="图片 45">
            <a:extLst>
              <a:ext uri="{FF2B5EF4-FFF2-40B4-BE49-F238E27FC236}">
                <a16:creationId xmlns:a16="http://schemas.microsoft.com/office/drawing/2014/main" id="{12124D68-6907-46D7-90DB-5ED35D1F4381}"/>
              </a:ext>
            </a:extLst>
          </p:cNvPr>
          <p:cNvPicPr>
            <a:picLocks noChangeAspect="1"/>
          </p:cNvPicPr>
          <p:nvPr/>
        </p:nvPicPr>
        <p:blipFill rotWithShape="1">
          <a:blip r:embed="rId2">
            <a:extLst>
              <a:ext uri="{28A0092B-C50C-407E-A947-70E740481C1C}">
                <a14:useLocalDpi xmlns:a14="http://schemas.microsoft.com/office/drawing/2010/main" val="0"/>
              </a:ext>
            </a:extLst>
          </a:blip>
          <a:srcRect t="89729" r="27057"/>
          <a:stretch/>
        </p:blipFill>
        <p:spPr>
          <a:xfrm>
            <a:off x="5295746" y="5030855"/>
            <a:ext cx="4189456" cy="1046119"/>
          </a:xfrm>
          <a:prstGeom prst="rect">
            <a:avLst/>
          </a:prstGeom>
        </p:spPr>
      </p:pic>
      <p:pic>
        <p:nvPicPr>
          <p:cNvPr id="13" name="图片 54">
            <a:extLst>
              <a:ext uri="{FF2B5EF4-FFF2-40B4-BE49-F238E27FC236}">
                <a16:creationId xmlns:a16="http://schemas.microsoft.com/office/drawing/2014/main" id="{22739C64-59AC-44BB-8A00-891DD8099B79}"/>
              </a:ext>
            </a:extLst>
          </p:cNvPr>
          <p:cNvPicPr>
            <a:picLocks noChangeAspect="1"/>
          </p:cNvPicPr>
          <p:nvPr/>
        </p:nvPicPr>
        <p:blipFill rotWithShape="1">
          <a:blip r:embed="rId2">
            <a:extLst>
              <a:ext uri="{28A0092B-C50C-407E-A947-70E740481C1C}">
                <a14:useLocalDpi xmlns:a14="http://schemas.microsoft.com/office/drawing/2010/main" val="0"/>
              </a:ext>
            </a:extLst>
          </a:blip>
          <a:srcRect l="58532" t="71462" b="7836"/>
          <a:stretch/>
        </p:blipFill>
        <p:spPr>
          <a:xfrm>
            <a:off x="8082832" y="3874021"/>
            <a:ext cx="2759702" cy="2066878"/>
          </a:xfrm>
          <a:prstGeom prst="rect">
            <a:avLst/>
          </a:prstGeom>
        </p:spPr>
      </p:pic>
      <p:pic>
        <p:nvPicPr>
          <p:cNvPr id="14" name="图片 56">
            <a:extLst>
              <a:ext uri="{FF2B5EF4-FFF2-40B4-BE49-F238E27FC236}">
                <a16:creationId xmlns:a16="http://schemas.microsoft.com/office/drawing/2014/main" id="{02C144B8-8117-4E87-97FA-B2EEB201E95F}"/>
              </a:ext>
            </a:extLst>
          </p:cNvPr>
          <p:cNvPicPr>
            <a:picLocks noChangeAspect="1"/>
          </p:cNvPicPr>
          <p:nvPr/>
        </p:nvPicPr>
        <p:blipFill rotWithShape="1">
          <a:blip r:embed="rId2">
            <a:extLst>
              <a:ext uri="{28A0092B-C50C-407E-A947-70E740481C1C}">
                <a14:useLocalDpi xmlns:a14="http://schemas.microsoft.com/office/drawing/2010/main" val="0"/>
              </a:ext>
            </a:extLst>
          </a:blip>
          <a:srcRect r="67896" b="81810"/>
          <a:stretch/>
        </p:blipFill>
        <p:spPr>
          <a:xfrm>
            <a:off x="878062" y="4229494"/>
            <a:ext cx="2170142" cy="1844553"/>
          </a:xfrm>
          <a:prstGeom prst="rect">
            <a:avLst/>
          </a:prstGeom>
        </p:spPr>
      </p:pic>
      <p:pic>
        <p:nvPicPr>
          <p:cNvPr id="15" name="图片 36">
            <a:extLst>
              <a:ext uri="{FF2B5EF4-FFF2-40B4-BE49-F238E27FC236}">
                <a16:creationId xmlns:a16="http://schemas.microsoft.com/office/drawing/2014/main" id="{66CD885A-E62F-40BC-9A7D-F6B1796DD4D5}"/>
              </a:ext>
            </a:extLst>
          </p:cNvPr>
          <p:cNvPicPr>
            <a:picLocks noChangeAspect="1"/>
          </p:cNvPicPr>
          <p:nvPr/>
        </p:nvPicPr>
        <p:blipFill rotWithShape="1">
          <a:blip r:embed="rId2">
            <a:extLst>
              <a:ext uri="{28A0092B-C50C-407E-A947-70E740481C1C}">
                <a14:useLocalDpi xmlns:a14="http://schemas.microsoft.com/office/drawing/2010/main" val="0"/>
              </a:ext>
            </a:extLst>
          </a:blip>
          <a:srcRect t="70006" r="24215"/>
          <a:stretch/>
        </p:blipFill>
        <p:spPr>
          <a:xfrm>
            <a:off x="2401981" y="4399538"/>
            <a:ext cx="3464574" cy="2056960"/>
          </a:xfrm>
          <a:prstGeom prst="rect">
            <a:avLst/>
          </a:prstGeom>
        </p:spPr>
      </p:pic>
      <p:pic>
        <p:nvPicPr>
          <p:cNvPr id="7" name="图片 37">
            <a:extLst>
              <a:ext uri="{FF2B5EF4-FFF2-40B4-BE49-F238E27FC236}">
                <a16:creationId xmlns:a16="http://schemas.microsoft.com/office/drawing/2014/main" id="{F5A4F470-7892-496A-8D5A-C8504A36FE2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882" t="12504" r="9756" b="4773"/>
          <a:stretch/>
        </p:blipFill>
        <p:spPr>
          <a:xfrm flipH="1">
            <a:off x="-352096" y="-226760"/>
            <a:ext cx="3739491" cy="7073484"/>
          </a:xfrm>
          <a:prstGeom prst="rect">
            <a:avLst/>
          </a:prstGeom>
        </p:spPr>
      </p:pic>
      <p:pic>
        <p:nvPicPr>
          <p:cNvPr id="2" name="图片 5">
            <a:extLst>
              <a:ext uri="{FF2B5EF4-FFF2-40B4-BE49-F238E27FC236}">
                <a16:creationId xmlns:a16="http://schemas.microsoft.com/office/drawing/2014/main" id="{4968572A-4A95-45D4-9923-43DBD18DE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8163" y="0"/>
            <a:ext cx="2320309" cy="2754431"/>
          </a:xfrm>
          <a:prstGeom prst="rect">
            <a:avLst/>
          </a:prstGeom>
        </p:spPr>
      </p:pic>
      <p:pic>
        <p:nvPicPr>
          <p:cNvPr id="3" name="图片 2">
            <a:extLst>
              <a:ext uri="{FF2B5EF4-FFF2-40B4-BE49-F238E27FC236}">
                <a16:creationId xmlns:a16="http://schemas.microsoft.com/office/drawing/2014/main" id="{8A51C86A-A21E-4CBD-9F23-0998AD3474A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2226" t="8593" r="6609" b="5319"/>
          <a:stretch/>
        </p:blipFill>
        <p:spPr>
          <a:xfrm>
            <a:off x="0" y="-139699"/>
            <a:ext cx="3035300" cy="6997700"/>
          </a:xfrm>
          <a:prstGeom prst="rect">
            <a:avLst/>
          </a:prstGeom>
        </p:spPr>
      </p:pic>
      <p:pic>
        <p:nvPicPr>
          <p:cNvPr id="5" name="Picture 4">
            <a:extLst>
              <a:ext uri="{FF2B5EF4-FFF2-40B4-BE49-F238E27FC236}">
                <a16:creationId xmlns:a16="http://schemas.microsoft.com/office/drawing/2014/main" id="{2E9E8772-BFBF-4078-90F0-012D445B0D5A}"/>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backgroundRemoval t="154" b="72840" l="5625" r="43125">
                        <a14:foregroundMark x1="25625" y1="9043" x2="12656" y2="4877"/>
                        <a14:foregroundMark x1="24375" y1="5988" x2="11875" y2="4321"/>
                        <a14:foregroundMark x1="11875" y1="4321" x2="11875" y2="4321"/>
                        <a14:foregroundMark x1="17500" y1="4043" x2="17031" y2="4599"/>
                        <a14:foregroundMark x1="18281" y1="5154" x2="20313" y2="35154"/>
                        <a14:foregroundMark x1="20313" y1="35154" x2="20313" y2="35154"/>
                        <a14:foregroundMark x1="42188" y1="33488" x2="41094" y2="40432"/>
                        <a14:foregroundMark x1="41094" y1="40432" x2="41094" y2="40432"/>
                        <a14:foregroundMark x1="41094" y1="35432" x2="41719" y2="40988"/>
                        <a14:foregroundMark x1="41719" y1="35988" x2="41719" y2="35988"/>
                        <a14:foregroundMark x1="5625" y1="33765" x2="5625" y2="33765"/>
                        <a14:foregroundMark x1="7187" y1="28488" x2="6875" y2="35988"/>
                        <a14:foregroundMark x1="6875" y1="35988" x2="6875" y2="35988"/>
                        <a14:foregroundMark x1="7187" y1="29321" x2="7187" y2="33765"/>
                        <a14:foregroundMark x1="7187" y1="33765" x2="7500" y2="32377"/>
                        <a14:foregroundMark x1="7500" y1="32654" x2="7500" y2="32654"/>
                        <a14:foregroundMark x1="7187" y1="33210" x2="7187" y2="33210"/>
                        <a14:foregroundMark x1="7187" y1="33210" x2="7187" y2="33210"/>
                        <a14:foregroundMark x1="7187" y1="33210" x2="7187" y2="33210"/>
                        <a14:foregroundMark x1="7187" y1="33210" x2="7187" y2="33210"/>
                        <a14:foregroundMark x1="7500" y1="32932" x2="7500" y2="35154"/>
                        <a14:foregroundMark x1="10469" y1="62377" x2="10781" y2="69599"/>
                        <a14:foregroundMark x1="10781" y1="69599" x2="10781" y2="69599"/>
                        <a14:foregroundMark x1="12500" y1="68488" x2="14688" y2="65710"/>
                        <a14:foregroundMark x1="36719" y1="46265" x2="35000" y2="52099"/>
                        <a14:foregroundMark x1="37656" y1="44877" x2="34063" y2="49599"/>
                        <a14:foregroundMark x1="34063" y1="49599" x2="34063" y2="49599"/>
                        <a14:foregroundMark x1="36094" y1="46265" x2="36094" y2="46265"/>
                        <a14:foregroundMark x1="37188" y1="45432" x2="37188" y2="45432"/>
                        <a14:foregroundMark x1="37188" y1="45432" x2="37188" y2="45432"/>
                        <a14:foregroundMark x1="10938" y1="66821" x2="15781" y2="67932"/>
                        <a14:foregroundMark x1="15156" y1="72932" x2="16094" y2="70710"/>
                        <a14:foregroundMark x1="14844" y1="70988" x2="15625" y2="72377"/>
                        <a14:foregroundMark x1="42188" y1="44321" x2="42188" y2="40432"/>
                        <a14:foregroundMark x1="43125" y1="37099" x2="43125" y2="40988"/>
                        <a14:foregroundMark x1="11563" y1="2654" x2="12500" y2="710"/>
                        <a14:foregroundMark x1="13906" y1="1265" x2="10469" y2="154"/>
                        <a14:backgroundMark x1="40156" y1="55432" x2="40156" y2="66543"/>
                        <a14:backgroundMark x1="39063" y1="46790" x2="40938" y2="50340"/>
                        <a14:backgroundMark x1="38073" y1="53210" x2="36701" y2="56111"/>
                        <a14:backgroundMark x1="36319" y1="56111" x2="40313" y2="50340"/>
                        <a14:backgroundMark x1="40313" y1="50340" x2="40313" y2="50340"/>
                        <a14:backgroundMark x1="38576" y1="50772" x2="38819" y2="54105"/>
                        <a14:backgroundMark x1="38455" y1="45432" x2="38455" y2="45432"/>
                        <a14:backgroundMark x1="38455" y1="45000" x2="38455" y2="45000"/>
                      </a14:backgroundRemoval>
                    </a14:imgEffect>
                    <a14:imgEffect>
                      <a14:brightnessContrast contrast="20000"/>
                    </a14:imgEffect>
                  </a14:imgLayer>
                </a14:imgProps>
              </a:ext>
              <a:ext uri="{28A0092B-C50C-407E-A947-70E740481C1C}">
                <a14:useLocalDpi xmlns:a14="http://schemas.microsoft.com/office/drawing/2010/main" val="0"/>
              </a:ext>
            </a:extLst>
          </a:blip>
          <a:srcRect l="4485" t="-464" r="56073" b="25926"/>
          <a:stretch/>
        </p:blipFill>
        <p:spPr>
          <a:xfrm>
            <a:off x="396885" y="1596819"/>
            <a:ext cx="4722473" cy="5020091"/>
          </a:xfrm>
          <a:prstGeom prst="rect">
            <a:avLst/>
          </a:prstGeom>
        </p:spPr>
      </p:pic>
      <p:grpSp>
        <p:nvGrpSpPr>
          <p:cNvPr id="21" name="Group 20">
            <a:extLst>
              <a:ext uri="{FF2B5EF4-FFF2-40B4-BE49-F238E27FC236}">
                <a16:creationId xmlns:a16="http://schemas.microsoft.com/office/drawing/2014/main" id="{D26A58D7-7809-4D89-9B16-05C826B82821}"/>
              </a:ext>
            </a:extLst>
          </p:cNvPr>
          <p:cNvGrpSpPr/>
          <p:nvPr/>
        </p:nvGrpSpPr>
        <p:grpSpPr>
          <a:xfrm>
            <a:off x="-17860" y="5445431"/>
            <a:ext cx="12227721" cy="1412569"/>
            <a:chOff x="142441" y="5130201"/>
            <a:chExt cx="12227721" cy="1284154"/>
          </a:xfrm>
        </p:grpSpPr>
        <p:pic>
          <p:nvPicPr>
            <p:cNvPr id="22" name="图片 22">
              <a:extLst>
                <a:ext uri="{FF2B5EF4-FFF2-40B4-BE49-F238E27FC236}">
                  <a16:creationId xmlns:a16="http://schemas.microsoft.com/office/drawing/2014/main" id="{2B6D3092-5478-440D-9AE6-AA408DA7AD25}"/>
                </a:ext>
              </a:extLst>
            </p:cNvPr>
            <p:cNvPicPr>
              <a:picLocks noChangeAspect="1"/>
            </p:cNvPicPr>
            <p:nvPr/>
          </p:nvPicPr>
          <p:blipFill rotWithShape="1">
            <a:blip r:embed="rId2"/>
            <a:srcRect l="43873" t="35409" b="1"/>
            <a:stretch/>
          </p:blipFill>
          <p:spPr>
            <a:xfrm>
              <a:off x="142441" y="5130201"/>
              <a:ext cx="12227721" cy="1284154"/>
            </a:xfrm>
            <a:prstGeom prst="rect">
              <a:avLst/>
            </a:prstGeom>
          </p:spPr>
        </p:pic>
        <p:sp>
          <p:nvSpPr>
            <p:cNvPr id="23" name="矩形 23">
              <a:extLst>
                <a:ext uri="{FF2B5EF4-FFF2-40B4-BE49-F238E27FC236}">
                  <a16:creationId xmlns:a16="http://schemas.microsoft.com/office/drawing/2014/main" id="{FBEB4C2E-CED4-4FF0-A8F9-542A52CD3C39}"/>
                </a:ext>
              </a:extLst>
            </p:cNvPr>
            <p:cNvSpPr/>
            <p:nvPr/>
          </p:nvSpPr>
          <p:spPr>
            <a:xfrm>
              <a:off x="5085094" y="5663707"/>
              <a:ext cx="58930" cy="7336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4" name="Picture 3">
            <a:extLst>
              <a:ext uri="{FF2B5EF4-FFF2-40B4-BE49-F238E27FC236}">
                <a16:creationId xmlns:a16="http://schemas.microsoft.com/office/drawing/2014/main" id="{B1047273-C512-4031-98DD-5B359F7314E6}"/>
              </a:ext>
            </a:extLst>
          </p:cNvPr>
          <p:cNvPicPr>
            <a:picLocks noChangeAspect="1"/>
          </p:cNvPicPr>
          <p:nvPr/>
        </p:nvPicPr>
        <p:blipFill>
          <a:blip r:embed="rId2"/>
          <a:stretch>
            <a:fillRect/>
          </a:stretch>
        </p:blipFill>
        <p:spPr>
          <a:xfrm>
            <a:off x="3944762" y="643752"/>
            <a:ext cx="4017612" cy="3188484"/>
          </a:xfrm>
          <a:prstGeom prst="rect">
            <a:avLst/>
          </a:prstGeom>
        </p:spPr>
      </p:pic>
    </p:spTree>
    <p:extLst>
      <p:ext uri="{BB962C8B-B14F-4D97-AF65-F5344CB8AC3E}">
        <p14:creationId xmlns:p14="http://schemas.microsoft.com/office/powerpoint/2010/main" val="30750359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 presetClass="entr" presetSubtype="9" fill="hold" nodeType="withEffect" p14:presetBounceEnd="20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20000">
                                          <p:cBhvr additive="base">
                                            <p:cTn id="22" dur="1500" fill="hold"/>
                                            <p:tgtEl>
                                              <p:spTgt spid="5"/>
                                            </p:tgtEl>
                                            <p:attrNameLst>
                                              <p:attrName>ppt_x</p:attrName>
                                            </p:attrNameLst>
                                          </p:cBhvr>
                                          <p:tavLst>
                                            <p:tav tm="0">
                                              <p:val>
                                                <p:strVal val="0-#ppt_w/2"/>
                                              </p:val>
                                            </p:tav>
                                            <p:tav tm="100000">
                                              <p:val>
                                                <p:strVal val="#ppt_x"/>
                                              </p:val>
                                            </p:tav>
                                          </p:tavLst>
                                        </p:anim>
                                        <p:anim calcmode="lin" valueType="num" p14:bounceEnd="20000">
                                          <p:cBhvr additive="base">
                                            <p:cTn id="23"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 presetClass="entr" presetSubtype="9"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500" fill="hold"/>
                                            <p:tgtEl>
                                              <p:spTgt spid="5"/>
                                            </p:tgtEl>
                                            <p:attrNameLst>
                                              <p:attrName>ppt_x</p:attrName>
                                            </p:attrNameLst>
                                          </p:cBhvr>
                                          <p:tavLst>
                                            <p:tav tm="0">
                                              <p:val>
                                                <p:strVal val="0-#ppt_w/2"/>
                                              </p:val>
                                            </p:tav>
                                            <p:tav tm="100000">
                                              <p:val>
                                                <p:strVal val="#ppt_x"/>
                                              </p:val>
                                            </p:tav>
                                          </p:tavLst>
                                        </p:anim>
                                        <p:anim calcmode="lin" valueType="num">
                                          <p:cBhvr additive="base">
                                            <p:cTn id="23"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43">
            <a:extLst>
              <a:ext uri="{FF2B5EF4-FFF2-40B4-BE49-F238E27FC236}">
                <a16:creationId xmlns:a16="http://schemas.microsoft.com/office/drawing/2014/main" id="{9ACC7DD3-87E3-4490-9312-195C445A79F0}"/>
              </a:ext>
            </a:extLst>
          </p:cNvPr>
          <p:cNvPicPr>
            <a:picLocks noChangeAspect="1"/>
          </p:cNvPicPr>
          <p:nvPr/>
        </p:nvPicPr>
        <p:blipFill rotWithShape="1">
          <a:blip r:embed="rId6">
            <a:extLst>
              <a:ext uri="{28A0092B-C50C-407E-A947-70E740481C1C}">
                <a14:useLocalDpi xmlns:a14="http://schemas.microsoft.com/office/drawing/2010/main" val="0"/>
              </a:ext>
            </a:extLst>
          </a:blip>
          <a:srcRect l="2486" t="2027" r="75763" b="84558"/>
          <a:stretch/>
        </p:blipFill>
        <p:spPr>
          <a:xfrm>
            <a:off x="9310796" y="-5532"/>
            <a:ext cx="994347" cy="919931"/>
          </a:xfrm>
          <a:prstGeom prst="rect">
            <a:avLst/>
          </a:prstGeom>
        </p:spPr>
      </p:pic>
      <p:pic>
        <p:nvPicPr>
          <p:cNvPr id="12" name="图片 49">
            <a:extLst>
              <a:ext uri="{FF2B5EF4-FFF2-40B4-BE49-F238E27FC236}">
                <a16:creationId xmlns:a16="http://schemas.microsoft.com/office/drawing/2014/main" id="{580618E9-A70E-4E59-834D-4DDCF5813F58}"/>
              </a:ext>
            </a:extLst>
          </p:cNvPr>
          <p:cNvPicPr>
            <a:picLocks noChangeAspect="1"/>
          </p:cNvPicPr>
          <p:nvPr/>
        </p:nvPicPr>
        <p:blipFill rotWithShape="1">
          <a:blip r:embed="rId6">
            <a:extLst>
              <a:ext uri="{28A0092B-C50C-407E-A947-70E740481C1C}">
                <a14:useLocalDpi xmlns:a14="http://schemas.microsoft.com/office/drawing/2010/main" val="0"/>
              </a:ext>
            </a:extLst>
          </a:blip>
          <a:srcRect l="171" t="16143" r="38770" b="52090"/>
          <a:stretch/>
        </p:blipFill>
        <p:spPr>
          <a:xfrm flipH="1">
            <a:off x="9310797" y="3776076"/>
            <a:ext cx="1998392" cy="1559681"/>
          </a:xfrm>
          <a:prstGeom prst="rect">
            <a:avLst/>
          </a:prstGeom>
        </p:spPr>
      </p:pic>
      <p:pic>
        <p:nvPicPr>
          <p:cNvPr id="25" name="图片 2">
            <a:extLst>
              <a:ext uri="{FF2B5EF4-FFF2-40B4-BE49-F238E27FC236}">
                <a16:creationId xmlns:a16="http://schemas.microsoft.com/office/drawing/2014/main" id="{F3C62064-D300-4FDD-8683-6FEF8EFC26CA}"/>
              </a:ext>
            </a:extLst>
          </p:cNvPr>
          <p:cNvPicPr>
            <a:picLocks noChangeAspect="1"/>
          </p:cNvPicPr>
          <p:nvPr/>
        </p:nvPicPr>
        <p:blipFill rotWithShape="1">
          <a:blip r:embed="rId6" cstate="email">
            <a:alphaModFix amt="50000"/>
            <a:extLst>
              <a:ext uri="{28A0092B-C50C-407E-A947-70E740481C1C}">
                <a14:useLocalDpi xmlns:a14="http://schemas.microsoft.com/office/drawing/2010/main"/>
              </a:ext>
            </a:extLst>
          </a:blip>
          <a:srcRect l="12226" t="8593" r="6609" b="5319"/>
          <a:stretch/>
        </p:blipFill>
        <p:spPr>
          <a:xfrm flipH="1">
            <a:off x="9709952" y="-130912"/>
            <a:ext cx="2620822" cy="6997700"/>
          </a:xfrm>
          <a:prstGeom prst="rect">
            <a:avLst/>
          </a:prstGeom>
        </p:spPr>
      </p:pic>
      <p:pic>
        <p:nvPicPr>
          <p:cNvPr id="8" name="图片 11">
            <a:extLst>
              <a:ext uri="{FF2B5EF4-FFF2-40B4-BE49-F238E27FC236}">
                <a16:creationId xmlns:a16="http://schemas.microsoft.com/office/drawing/2014/main" id="{FACFBE2E-3F8F-412E-AE9D-BBFBF0A7F209}"/>
              </a:ext>
            </a:extLst>
          </p:cNvPr>
          <p:cNvPicPr>
            <a:picLocks noChangeAspect="1"/>
          </p:cNvPicPr>
          <p:nvPr/>
        </p:nvPicPr>
        <p:blipFill rotWithShape="1">
          <a:blip r:embed="rId6">
            <a:extLst>
              <a:ext uri="{28A0092B-C50C-407E-A947-70E740481C1C}">
                <a14:useLocalDpi xmlns:a14="http://schemas.microsoft.com/office/drawing/2010/main" val="0"/>
              </a:ext>
            </a:extLst>
          </a:blip>
          <a:srcRect l="9876" t="81592" r="5130"/>
          <a:stretch/>
        </p:blipFill>
        <p:spPr>
          <a:xfrm>
            <a:off x="372335" y="5193746"/>
            <a:ext cx="11205782" cy="1267391"/>
          </a:xfrm>
          <a:prstGeom prst="rect">
            <a:avLst/>
          </a:prstGeom>
        </p:spPr>
      </p:pic>
      <p:pic>
        <p:nvPicPr>
          <p:cNvPr id="9" name="图片 27">
            <a:extLst>
              <a:ext uri="{FF2B5EF4-FFF2-40B4-BE49-F238E27FC236}">
                <a16:creationId xmlns:a16="http://schemas.microsoft.com/office/drawing/2014/main" id="{D15A8BF1-191C-464E-899F-FAF6C84CFF1B}"/>
              </a:ext>
            </a:extLst>
          </p:cNvPr>
          <p:cNvPicPr>
            <a:picLocks noChangeAspect="1"/>
          </p:cNvPicPr>
          <p:nvPr/>
        </p:nvPicPr>
        <p:blipFill rotWithShape="1">
          <a:blip r:embed="rId6">
            <a:extLst>
              <a:ext uri="{28A0092B-C50C-407E-A947-70E740481C1C}">
                <a14:useLocalDpi xmlns:a14="http://schemas.microsoft.com/office/drawing/2010/main" val="0"/>
              </a:ext>
            </a:extLst>
          </a:blip>
          <a:srcRect l="9877" t="61584" r="5129" b="17076"/>
          <a:stretch/>
        </p:blipFill>
        <p:spPr>
          <a:xfrm>
            <a:off x="349009" y="4730176"/>
            <a:ext cx="11334163" cy="1046119"/>
          </a:xfrm>
          <a:prstGeom prst="rect">
            <a:avLst/>
          </a:prstGeom>
        </p:spPr>
      </p:pic>
      <p:pic>
        <p:nvPicPr>
          <p:cNvPr id="10" name="图片 26">
            <a:extLst>
              <a:ext uri="{FF2B5EF4-FFF2-40B4-BE49-F238E27FC236}">
                <a16:creationId xmlns:a16="http://schemas.microsoft.com/office/drawing/2014/main" id="{38058444-A01B-49A8-95EC-2D7A075FBBF7}"/>
              </a:ext>
            </a:extLst>
          </p:cNvPr>
          <p:cNvPicPr>
            <a:picLocks noChangeAspect="1"/>
          </p:cNvPicPr>
          <p:nvPr/>
        </p:nvPicPr>
        <p:blipFill rotWithShape="1">
          <a:blip r:embed="rId6">
            <a:extLst>
              <a:ext uri="{28A0092B-C50C-407E-A947-70E740481C1C}">
                <a14:useLocalDpi xmlns:a14="http://schemas.microsoft.com/office/drawing/2010/main" val="0"/>
              </a:ext>
            </a:extLst>
          </a:blip>
          <a:srcRect l="77086" t="83908"/>
          <a:stretch/>
        </p:blipFill>
        <p:spPr>
          <a:xfrm>
            <a:off x="9310797" y="4111946"/>
            <a:ext cx="1971533" cy="2077041"/>
          </a:xfrm>
          <a:prstGeom prst="rect">
            <a:avLst/>
          </a:prstGeom>
        </p:spPr>
      </p:pic>
      <p:pic>
        <p:nvPicPr>
          <p:cNvPr id="11" name="图片 45">
            <a:extLst>
              <a:ext uri="{FF2B5EF4-FFF2-40B4-BE49-F238E27FC236}">
                <a16:creationId xmlns:a16="http://schemas.microsoft.com/office/drawing/2014/main" id="{12124D68-6907-46D7-90DB-5ED35D1F4381}"/>
              </a:ext>
            </a:extLst>
          </p:cNvPr>
          <p:cNvPicPr>
            <a:picLocks noChangeAspect="1"/>
          </p:cNvPicPr>
          <p:nvPr/>
        </p:nvPicPr>
        <p:blipFill rotWithShape="1">
          <a:blip r:embed="rId6">
            <a:extLst>
              <a:ext uri="{28A0092B-C50C-407E-A947-70E740481C1C}">
                <a14:useLocalDpi xmlns:a14="http://schemas.microsoft.com/office/drawing/2010/main" val="0"/>
              </a:ext>
            </a:extLst>
          </a:blip>
          <a:srcRect t="89729" r="14345"/>
          <a:stretch/>
        </p:blipFill>
        <p:spPr>
          <a:xfrm>
            <a:off x="5331374" y="5003800"/>
            <a:ext cx="4134749" cy="1145935"/>
          </a:xfrm>
          <a:prstGeom prst="rect">
            <a:avLst/>
          </a:prstGeom>
        </p:spPr>
      </p:pic>
      <p:pic>
        <p:nvPicPr>
          <p:cNvPr id="13" name="图片 54">
            <a:extLst>
              <a:ext uri="{FF2B5EF4-FFF2-40B4-BE49-F238E27FC236}">
                <a16:creationId xmlns:a16="http://schemas.microsoft.com/office/drawing/2014/main" id="{22739C64-59AC-44BB-8A00-891DD8099B79}"/>
              </a:ext>
            </a:extLst>
          </p:cNvPr>
          <p:cNvPicPr>
            <a:picLocks noChangeAspect="1"/>
          </p:cNvPicPr>
          <p:nvPr/>
        </p:nvPicPr>
        <p:blipFill rotWithShape="1">
          <a:blip r:embed="rId6">
            <a:extLst>
              <a:ext uri="{28A0092B-C50C-407E-A947-70E740481C1C}">
                <a14:useLocalDpi xmlns:a14="http://schemas.microsoft.com/office/drawing/2010/main" val="0"/>
              </a:ext>
            </a:extLst>
          </a:blip>
          <a:srcRect l="64122" t="80301" b="11731"/>
          <a:stretch/>
        </p:blipFill>
        <p:spPr>
          <a:xfrm>
            <a:off x="8427986" y="4730174"/>
            <a:ext cx="2387650" cy="795529"/>
          </a:xfrm>
          <a:prstGeom prst="rect">
            <a:avLst/>
          </a:prstGeom>
        </p:spPr>
      </p:pic>
      <p:pic>
        <p:nvPicPr>
          <p:cNvPr id="14" name="图片 56">
            <a:extLst>
              <a:ext uri="{FF2B5EF4-FFF2-40B4-BE49-F238E27FC236}">
                <a16:creationId xmlns:a16="http://schemas.microsoft.com/office/drawing/2014/main" id="{02C144B8-8117-4E87-97FA-B2EEB201E95F}"/>
              </a:ext>
            </a:extLst>
          </p:cNvPr>
          <p:cNvPicPr>
            <a:picLocks noChangeAspect="1"/>
          </p:cNvPicPr>
          <p:nvPr/>
        </p:nvPicPr>
        <p:blipFill rotWithShape="1">
          <a:blip r:embed="rId6">
            <a:extLst>
              <a:ext uri="{28A0092B-C50C-407E-A947-70E740481C1C}">
                <a14:useLocalDpi xmlns:a14="http://schemas.microsoft.com/office/drawing/2010/main" val="0"/>
              </a:ext>
            </a:extLst>
          </a:blip>
          <a:srcRect r="67896" b="81810"/>
          <a:stretch/>
        </p:blipFill>
        <p:spPr>
          <a:xfrm>
            <a:off x="878062" y="4229494"/>
            <a:ext cx="2170142" cy="1844553"/>
          </a:xfrm>
          <a:prstGeom prst="rect">
            <a:avLst/>
          </a:prstGeom>
        </p:spPr>
      </p:pic>
      <p:pic>
        <p:nvPicPr>
          <p:cNvPr id="15" name="图片 36">
            <a:extLst>
              <a:ext uri="{FF2B5EF4-FFF2-40B4-BE49-F238E27FC236}">
                <a16:creationId xmlns:a16="http://schemas.microsoft.com/office/drawing/2014/main" id="{66CD885A-E62F-40BC-9A7D-F6B1796DD4D5}"/>
              </a:ext>
            </a:extLst>
          </p:cNvPr>
          <p:cNvPicPr>
            <a:picLocks noChangeAspect="1"/>
          </p:cNvPicPr>
          <p:nvPr/>
        </p:nvPicPr>
        <p:blipFill rotWithShape="1">
          <a:blip r:embed="rId6">
            <a:extLst>
              <a:ext uri="{28A0092B-C50C-407E-A947-70E740481C1C}">
                <a14:useLocalDpi xmlns:a14="http://schemas.microsoft.com/office/drawing/2010/main" val="0"/>
              </a:ext>
            </a:extLst>
          </a:blip>
          <a:srcRect t="70006" r="24215"/>
          <a:stretch/>
        </p:blipFill>
        <p:spPr>
          <a:xfrm>
            <a:off x="1877607" y="4361982"/>
            <a:ext cx="3464574" cy="2056960"/>
          </a:xfrm>
          <a:prstGeom prst="rect">
            <a:avLst/>
          </a:prstGeom>
        </p:spPr>
      </p:pic>
      <p:pic>
        <p:nvPicPr>
          <p:cNvPr id="7" name="图片 37">
            <a:extLst>
              <a:ext uri="{FF2B5EF4-FFF2-40B4-BE49-F238E27FC236}">
                <a16:creationId xmlns:a16="http://schemas.microsoft.com/office/drawing/2014/main" id="{F5A4F470-7892-496A-8D5A-C8504A36FE2E}"/>
              </a:ext>
            </a:extLst>
          </p:cNvPr>
          <p:cNvPicPr>
            <a:picLocks noChangeAspect="1"/>
          </p:cNvPicPr>
          <p:nvPr/>
        </p:nvPicPr>
        <p:blipFill rotWithShape="1">
          <a:blip r:embed="rId6" cstate="email">
            <a:alphaModFix amt="70000"/>
            <a:extLst>
              <a:ext uri="{28A0092B-C50C-407E-A947-70E740481C1C}">
                <a14:useLocalDpi xmlns:a14="http://schemas.microsoft.com/office/drawing/2010/main"/>
              </a:ext>
            </a:extLst>
          </a:blip>
          <a:srcRect l="8882" t="12504" r="9756" b="4773"/>
          <a:stretch/>
        </p:blipFill>
        <p:spPr>
          <a:xfrm flipH="1">
            <a:off x="-352097" y="-226760"/>
            <a:ext cx="3464573" cy="7073484"/>
          </a:xfrm>
          <a:prstGeom prst="rect">
            <a:avLst/>
          </a:prstGeom>
        </p:spPr>
      </p:pic>
      <p:pic>
        <p:nvPicPr>
          <p:cNvPr id="3" name="图片 21">
            <a:extLst>
              <a:ext uri="{FF2B5EF4-FFF2-40B4-BE49-F238E27FC236}">
                <a16:creationId xmlns:a16="http://schemas.microsoft.com/office/drawing/2014/main" id="{8A51C86A-A21E-4CBD-9F23-0998AD3474A6}"/>
              </a:ext>
            </a:extLst>
          </p:cNvPr>
          <p:cNvPicPr>
            <a:picLocks noChangeAspect="1"/>
          </p:cNvPicPr>
          <p:nvPr/>
        </p:nvPicPr>
        <p:blipFill rotWithShape="1">
          <a:blip r:embed="rId6" cstate="email">
            <a:alphaModFix amt="70000"/>
            <a:extLst>
              <a:ext uri="{28A0092B-C50C-407E-A947-70E740481C1C}">
                <a14:useLocalDpi xmlns:a14="http://schemas.microsoft.com/office/drawing/2010/main"/>
              </a:ext>
            </a:extLst>
          </a:blip>
          <a:srcRect l="12226" t="8593" r="6609" b="5319"/>
          <a:stretch/>
        </p:blipFill>
        <p:spPr>
          <a:xfrm>
            <a:off x="0" y="-139699"/>
            <a:ext cx="2812152" cy="6997700"/>
          </a:xfrm>
          <a:prstGeom prst="rect">
            <a:avLst/>
          </a:prstGeom>
        </p:spPr>
      </p:pic>
      <p:pic>
        <p:nvPicPr>
          <p:cNvPr id="5" name="Picture 4">
            <a:extLst>
              <a:ext uri="{FF2B5EF4-FFF2-40B4-BE49-F238E27FC236}">
                <a16:creationId xmlns:a16="http://schemas.microsoft.com/office/drawing/2014/main" id="{2E9E8772-BFBF-4078-90F0-012D445B0D5A}"/>
              </a:ext>
            </a:extLst>
          </p:cNvPr>
          <p:cNvPicPr>
            <a:picLocks noChangeAspect="1"/>
          </p:cNvPicPr>
          <p:nvPr/>
        </p:nvPicPr>
        <p:blipFill rotWithShape="1">
          <a:blip r:embed="rId6">
            <a:alphaModFix/>
            <a:extLst>
              <a:ext uri="{BEBA8EAE-BF5A-486C-A8C5-ECC9F3942E4B}">
                <a14:imgProps xmlns:a14="http://schemas.microsoft.com/office/drawing/2010/main">
                  <a14:imgLayer r:embed="rId7">
                    <a14:imgEffect>
                      <a14:backgroundRemoval t="154" b="72840" l="5625" r="43125">
                        <a14:foregroundMark x1="25625" y1="9043" x2="12656" y2="4877"/>
                        <a14:foregroundMark x1="24375" y1="5988" x2="11875" y2="4321"/>
                        <a14:foregroundMark x1="11875" y1="4321" x2="11875" y2="4321"/>
                        <a14:foregroundMark x1="17500" y1="4043" x2="17031" y2="4599"/>
                        <a14:foregroundMark x1="18281" y1="5154" x2="20313" y2="35154"/>
                        <a14:foregroundMark x1="20313" y1="35154" x2="20313" y2="35154"/>
                        <a14:foregroundMark x1="42188" y1="33488" x2="41094" y2="40432"/>
                        <a14:foregroundMark x1="41094" y1="40432" x2="41094" y2="40432"/>
                        <a14:foregroundMark x1="41094" y1="35432" x2="41719" y2="40988"/>
                        <a14:foregroundMark x1="41719" y1="35988" x2="41719" y2="35988"/>
                        <a14:foregroundMark x1="5625" y1="33765" x2="5625" y2="33765"/>
                        <a14:foregroundMark x1="7187" y1="28488" x2="6875" y2="35988"/>
                        <a14:foregroundMark x1="6875" y1="35988" x2="6875" y2="35988"/>
                        <a14:foregroundMark x1="7187" y1="29321" x2="7187" y2="33765"/>
                        <a14:foregroundMark x1="7187" y1="33765" x2="7500" y2="32377"/>
                        <a14:foregroundMark x1="7500" y1="32654" x2="7500" y2="32654"/>
                        <a14:foregroundMark x1="7187" y1="33210" x2="7187" y2="33210"/>
                        <a14:foregroundMark x1="7187" y1="33210" x2="7187" y2="33210"/>
                        <a14:foregroundMark x1="7187" y1="33210" x2="7187" y2="33210"/>
                        <a14:foregroundMark x1="7187" y1="33210" x2="7187" y2="33210"/>
                        <a14:foregroundMark x1="7500" y1="32932" x2="7500" y2="35154"/>
                        <a14:foregroundMark x1="10469" y1="62377" x2="10781" y2="69599"/>
                        <a14:foregroundMark x1="10781" y1="69599" x2="10781" y2="69599"/>
                        <a14:foregroundMark x1="12500" y1="68488" x2="14688" y2="65710"/>
                        <a14:foregroundMark x1="36719" y1="46265" x2="35000" y2="52099"/>
                        <a14:foregroundMark x1="37656" y1="44877" x2="34063" y2="49599"/>
                        <a14:foregroundMark x1="34063" y1="49599" x2="34063" y2="49599"/>
                        <a14:foregroundMark x1="36094" y1="46265" x2="36094" y2="46265"/>
                        <a14:foregroundMark x1="37188" y1="45432" x2="37188" y2="45432"/>
                        <a14:foregroundMark x1="37188" y1="45432" x2="37188" y2="45432"/>
                        <a14:foregroundMark x1="10938" y1="66821" x2="15781" y2="67932"/>
                        <a14:foregroundMark x1="15156" y1="72932" x2="16094" y2="70710"/>
                        <a14:foregroundMark x1="14844" y1="70988" x2="15625" y2="72377"/>
                        <a14:foregroundMark x1="42188" y1="44321" x2="42188" y2="40432"/>
                        <a14:foregroundMark x1="43125" y1="37099" x2="43125" y2="40988"/>
                        <a14:foregroundMark x1="11563" y1="2654" x2="12500" y2="710"/>
                        <a14:foregroundMark x1="13906" y1="1265" x2="10469" y2="154"/>
                        <a14:backgroundMark x1="40156" y1="55432" x2="40156" y2="66543"/>
                        <a14:backgroundMark x1="39063" y1="46790" x2="40938" y2="50340"/>
                        <a14:backgroundMark x1="38073" y1="53210" x2="36701" y2="56111"/>
                        <a14:backgroundMark x1="36319" y1="56111" x2="40313" y2="50340"/>
                        <a14:backgroundMark x1="40313" y1="50340" x2="40313" y2="50340"/>
                        <a14:backgroundMark x1="38576" y1="50772" x2="38819" y2="54105"/>
                        <a14:backgroundMark x1="38455" y1="45432" x2="38455" y2="45432"/>
                        <a14:backgroundMark x1="38455" y1="45000" x2="38455" y2="45000"/>
                      </a14:backgroundRemoval>
                    </a14:imgEffect>
                    <a14:imgEffect>
                      <a14:brightnessContrast contrast="20000"/>
                    </a14:imgEffect>
                  </a14:imgLayer>
                </a14:imgProps>
              </a:ext>
              <a:ext uri="{28A0092B-C50C-407E-A947-70E740481C1C}">
                <a14:useLocalDpi xmlns:a14="http://schemas.microsoft.com/office/drawing/2010/main" val="0"/>
              </a:ext>
            </a:extLst>
          </a:blip>
          <a:srcRect l="4485" t="-464" r="56073" b="25926"/>
          <a:stretch/>
        </p:blipFill>
        <p:spPr>
          <a:xfrm>
            <a:off x="0" y="3367938"/>
            <a:ext cx="2885985" cy="3067864"/>
          </a:xfrm>
          <a:prstGeom prst="rect">
            <a:avLst/>
          </a:prstGeom>
        </p:spPr>
      </p:pic>
      <p:grpSp>
        <p:nvGrpSpPr>
          <p:cNvPr id="21" name="Group 20">
            <a:extLst>
              <a:ext uri="{FF2B5EF4-FFF2-40B4-BE49-F238E27FC236}">
                <a16:creationId xmlns:a16="http://schemas.microsoft.com/office/drawing/2014/main" id="{D26A58D7-7809-4D89-9B16-05C826B82821}"/>
              </a:ext>
            </a:extLst>
          </p:cNvPr>
          <p:cNvGrpSpPr/>
          <p:nvPr/>
        </p:nvGrpSpPr>
        <p:grpSpPr>
          <a:xfrm>
            <a:off x="-17860" y="5445431"/>
            <a:ext cx="12227721" cy="1412569"/>
            <a:chOff x="142441" y="5130201"/>
            <a:chExt cx="12227721" cy="1284154"/>
          </a:xfrm>
        </p:grpSpPr>
        <p:pic>
          <p:nvPicPr>
            <p:cNvPr id="22" name="图片 22">
              <a:extLst>
                <a:ext uri="{FF2B5EF4-FFF2-40B4-BE49-F238E27FC236}">
                  <a16:creationId xmlns:a16="http://schemas.microsoft.com/office/drawing/2014/main" id="{2B6D3092-5478-440D-9AE6-AA408DA7AD25}"/>
                </a:ext>
              </a:extLst>
            </p:cNvPr>
            <p:cNvPicPr>
              <a:picLocks noChangeAspect="1"/>
            </p:cNvPicPr>
            <p:nvPr/>
          </p:nvPicPr>
          <p:blipFill rotWithShape="1">
            <a:blip r:embed="rId6"/>
            <a:srcRect l="43873" t="35409" b="1"/>
            <a:stretch/>
          </p:blipFill>
          <p:spPr>
            <a:xfrm>
              <a:off x="142441" y="5130201"/>
              <a:ext cx="12227721" cy="1284154"/>
            </a:xfrm>
            <a:prstGeom prst="rect">
              <a:avLst/>
            </a:prstGeom>
          </p:spPr>
        </p:pic>
        <p:sp>
          <p:nvSpPr>
            <p:cNvPr id="23" name="矩形 23">
              <a:extLst>
                <a:ext uri="{FF2B5EF4-FFF2-40B4-BE49-F238E27FC236}">
                  <a16:creationId xmlns:a16="http://schemas.microsoft.com/office/drawing/2014/main" id="{FBEB4C2E-CED4-4FF0-A8F9-542A52CD3C39}"/>
                </a:ext>
              </a:extLst>
            </p:cNvPr>
            <p:cNvSpPr/>
            <p:nvPr/>
          </p:nvSpPr>
          <p:spPr>
            <a:xfrm>
              <a:off x="5085094" y="5663707"/>
              <a:ext cx="58930" cy="7336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grpSp>
      <p:grpSp>
        <p:nvGrpSpPr>
          <p:cNvPr id="16" name="Group 15">
            <a:extLst>
              <a:ext uri="{FF2B5EF4-FFF2-40B4-BE49-F238E27FC236}">
                <a16:creationId xmlns:a16="http://schemas.microsoft.com/office/drawing/2014/main" id="{0AB76FC3-4F41-4DD5-B979-B5E4646A1295}"/>
              </a:ext>
            </a:extLst>
          </p:cNvPr>
          <p:cNvGrpSpPr/>
          <p:nvPr/>
        </p:nvGrpSpPr>
        <p:grpSpPr>
          <a:xfrm>
            <a:off x="1965245" y="2510852"/>
            <a:ext cx="4268983" cy="1072655"/>
            <a:chOff x="-1727200" y="3008202"/>
            <a:chExt cx="3349408" cy="841596"/>
          </a:xfrm>
          <a:solidFill>
            <a:schemeClr val="bg1"/>
          </a:solidFill>
        </p:grpSpPr>
        <p:sp>
          <p:nvSpPr>
            <p:cNvPr id="6" name="Rectangle: Rounded Corners 5">
              <a:extLst>
                <a:ext uri="{FF2B5EF4-FFF2-40B4-BE49-F238E27FC236}">
                  <a16:creationId xmlns:a16="http://schemas.microsoft.com/office/drawing/2014/main" id="{8BD288CB-CEC0-4B69-BC1A-9E185E41B335}"/>
                </a:ext>
              </a:extLst>
            </p:cNvPr>
            <p:cNvSpPr/>
            <p:nvPr/>
          </p:nvSpPr>
          <p:spPr>
            <a:xfrm>
              <a:off x="-1409700" y="3008202"/>
              <a:ext cx="3031908" cy="841596"/>
            </a:xfrm>
            <a:prstGeom prst="roundRect">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gradFill flip="none" rotWithShape="1">
                    <a:gsLst>
                      <a:gs pos="0">
                        <a:srgbClr val="41942C"/>
                      </a:gs>
                      <a:gs pos="100000">
                        <a:srgbClr val="85BF25"/>
                      </a:gs>
                    </a:gsLst>
                    <a:lin ang="0" scaled="1"/>
                    <a:tileRect/>
                  </a:gradFill>
                </a:ln>
                <a:gradFill flip="none" rotWithShape="1">
                  <a:gsLst>
                    <a:gs pos="0">
                      <a:srgbClr val="FFEBBB"/>
                    </a:gs>
                    <a:gs pos="100000">
                      <a:srgbClr val="F499A3"/>
                    </a:gs>
                  </a:gsLst>
                  <a:lin ang="5400000" scaled="1"/>
                  <a:tileRect/>
                </a:gradFill>
                <a:effectLst/>
                <a:uLnTx/>
                <a:uFillTx/>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9A8C1359-22A3-45C3-BCDE-BD1C1D5B10BE}"/>
                </a:ext>
              </a:extLst>
            </p:cNvPr>
            <p:cNvSpPr/>
            <p:nvPr/>
          </p:nvSpPr>
          <p:spPr>
            <a:xfrm>
              <a:off x="-1727200" y="3105150"/>
              <a:ext cx="647701" cy="647701"/>
            </a:xfrm>
            <a:prstGeom prst="ellipse">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gradFill flip="none" rotWithShape="1">
                    <a:gsLst>
                      <a:gs pos="0">
                        <a:srgbClr val="200F30"/>
                      </a:gs>
                      <a:gs pos="98230">
                        <a:srgbClr val="200F30"/>
                      </a:gs>
                      <a:gs pos="70000">
                        <a:srgbClr val="F6B2CD"/>
                      </a:gs>
                      <a:gs pos="38000">
                        <a:srgbClr val="C278A4"/>
                      </a:gs>
                    </a:gsLst>
                    <a:lin ang="0" scaled="1"/>
                    <a:tileRect/>
                  </a:gradFill>
                  <a:effectLst/>
                  <a:uLnTx/>
                  <a:uFillTx/>
                  <a:latin typeface="Cambria" panose="02040503050406030204" pitchFamily="18" charset="0"/>
                  <a:ea typeface="Cambria" panose="02040503050406030204" pitchFamily="18" charset="0"/>
                </a:rPr>
                <a:t>A</a:t>
              </a:r>
            </a:p>
          </p:txBody>
        </p:sp>
      </p:grpSp>
      <p:sp>
        <p:nvSpPr>
          <p:cNvPr id="26" name="Rectangle: Rounded Corners 25">
            <a:extLst>
              <a:ext uri="{FF2B5EF4-FFF2-40B4-BE49-F238E27FC236}">
                <a16:creationId xmlns:a16="http://schemas.microsoft.com/office/drawing/2014/main" id="{405FA949-7A69-44AC-97BC-24969BBD328D}"/>
              </a:ext>
            </a:extLst>
          </p:cNvPr>
          <p:cNvSpPr/>
          <p:nvPr/>
        </p:nvSpPr>
        <p:spPr>
          <a:xfrm>
            <a:off x="1853628" y="797296"/>
            <a:ext cx="9256552" cy="1296936"/>
          </a:xfrm>
          <a:prstGeom prst="roundRect">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gradFill flip="none" rotWithShape="1">
                  <a:gsLst>
                    <a:gs pos="0">
                      <a:srgbClr val="41942C"/>
                    </a:gs>
                    <a:gs pos="100000">
                      <a:srgbClr val="85BF25"/>
                    </a:gs>
                  </a:gsLst>
                  <a:lin ang="0" scaled="1"/>
                  <a:tileRect/>
                </a:gradFill>
              </a:ln>
              <a:gradFill flip="none" rotWithShape="1">
                <a:gsLst>
                  <a:gs pos="0">
                    <a:srgbClr val="FFEBBB"/>
                  </a:gs>
                  <a:gs pos="100000">
                    <a:srgbClr val="F499A3"/>
                  </a:gs>
                </a:gsLst>
                <a:lin ang="5400000" scaled="1"/>
                <a:tileRect/>
              </a:gradFill>
              <a:effectLst/>
              <a:uLnTx/>
              <a:uFillTx/>
              <a:latin typeface="Cambria" panose="02040503050406030204" pitchFamily="18" charset="0"/>
              <a:ea typeface="Cambria" panose="02040503050406030204" pitchFamily="18" charset="0"/>
            </a:endParaRPr>
          </a:p>
        </p:txBody>
      </p:sp>
      <p:pic>
        <p:nvPicPr>
          <p:cNvPr id="38" name="AmthanhThua">
            <a:hlinkClick r:id="" action="ppaction://media"/>
            <a:extLst>
              <a:ext uri="{FF2B5EF4-FFF2-40B4-BE49-F238E27FC236}">
                <a16:creationId xmlns:a16="http://schemas.microsoft.com/office/drawing/2014/main" id="{C4C6AAA4-0ED6-444F-B52D-DF1B1DDC54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5012" y="4625093"/>
            <a:ext cx="487363" cy="487363"/>
          </a:xfrm>
          <a:prstGeom prst="rect">
            <a:avLst/>
          </a:prstGeom>
        </p:spPr>
      </p:pic>
      <p:sp>
        <p:nvSpPr>
          <p:cNvPr id="39" name="TextBox 38">
            <a:extLst>
              <a:ext uri="{FF2B5EF4-FFF2-40B4-BE49-F238E27FC236}">
                <a16:creationId xmlns:a16="http://schemas.microsoft.com/office/drawing/2014/main" id="{FF673BA1-31AE-467D-B4AB-02389CA3197D}"/>
              </a:ext>
            </a:extLst>
          </p:cNvPr>
          <p:cNvSpPr txBox="1"/>
          <p:nvPr/>
        </p:nvSpPr>
        <p:spPr>
          <a:xfrm>
            <a:off x="-1875072" y="2422168"/>
            <a:ext cx="171232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Âm</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thanh</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khi</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chọn</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Đúng</a:t>
            </a:r>
            <a:endPar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4E5EA7DE-F931-4EF8-B456-B612DDD3924C}"/>
              </a:ext>
            </a:extLst>
          </p:cNvPr>
          <p:cNvSpPr txBox="1"/>
          <p:nvPr/>
        </p:nvSpPr>
        <p:spPr>
          <a:xfrm>
            <a:off x="-1715671" y="3842252"/>
            <a:ext cx="146713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Âm</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thanh</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khi</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chọn</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Sai</a:t>
            </a:r>
          </a:p>
        </p:txBody>
      </p:sp>
      <p:pic>
        <p:nvPicPr>
          <p:cNvPr id="41" name="59c3c5f047238">
            <a:hlinkClick r:id="" action="ppaction://media"/>
            <a:extLst>
              <a:ext uri="{FF2B5EF4-FFF2-40B4-BE49-F238E27FC236}">
                <a16:creationId xmlns:a16="http://schemas.microsoft.com/office/drawing/2014/main" id="{C84E17B4-0D4A-4112-9B16-70F4CFF7B8D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5012" y="1565820"/>
            <a:ext cx="487363" cy="487363"/>
          </a:xfrm>
          <a:prstGeom prst="rect">
            <a:avLst/>
          </a:prstGeom>
        </p:spPr>
      </p:pic>
      <p:pic>
        <p:nvPicPr>
          <p:cNvPr id="42" name="AmthanhThua2">
            <a:hlinkClick r:id="" action="ppaction://media"/>
            <a:extLst>
              <a:ext uri="{FF2B5EF4-FFF2-40B4-BE49-F238E27FC236}">
                <a16:creationId xmlns:a16="http://schemas.microsoft.com/office/drawing/2014/main" id="{6D2A5BE0-B98E-44F8-A016-E605722D4E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52490" y="5249012"/>
            <a:ext cx="487363" cy="487363"/>
          </a:xfrm>
          <a:prstGeom prst="rect">
            <a:avLst/>
          </a:prstGeom>
        </p:spPr>
      </p:pic>
      <p:pic>
        <p:nvPicPr>
          <p:cNvPr id="43" name="AmthanhThua3">
            <a:hlinkClick r:id="" action="ppaction://media"/>
            <a:extLst>
              <a:ext uri="{FF2B5EF4-FFF2-40B4-BE49-F238E27FC236}">
                <a16:creationId xmlns:a16="http://schemas.microsoft.com/office/drawing/2014/main" id="{2BDB949B-1269-431A-9859-22BBD20E06C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935" y="5872885"/>
            <a:ext cx="487363" cy="487363"/>
          </a:xfrm>
          <a:prstGeom prst="rect">
            <a:avLst/>
          </a:prstGeom>
        </p:spPr>
      </p:pic>
      <p:grpSp>
        <p:nvGrpSpPr>
          <p:cNvPr id="44" name="Group 43">
            <a:extLst>
              <a:ext uri="{FF2B5EF4-FFF2-40B4-BE49-F238E27FC236}">
                <a16:creationId xmlns:a16="http://schemas.microsoft.com/office/drawing/2014/main" id="{8E1847AB-097F-48D7-8645-485CA8BEC5D4}"/>
              </a:ext>
            </a:extLst>
          </p:cNvPr>
          <p:cNvGrpSpPr/>
          <p:nvPr/>
        </p:nvGrpSpPr>
        <p:grpSpPr>
          <a:xfrm>
            <a:off x="6555933" y="2568906"/>
            <a:ext cx="4268983" cy="1072655"/>
            <a:chOff x="-1727200" y="3008202"/>
            <a:chExt cx="3349408" cy="841596"/>
          </a:xfrm>
          <a:solidFill>
            <a:schemeClr val="bg1"/>
          </a:solidFill>
        </p:grpSpPr>
        <p:sp>
          <p:nvSpPr>
            <p:cNvPr id="45" name="Rectangle: Rounded Corners 44">
              <a:extLst>
                <a:ext uri="{FF2B5EF4-FFF2-40B4-BE49-F238E27FC236}">
                  <a16:creationId xmlns:a16="http://schemas.microsoft.com/office/drawing/2014/main" id="{128FA18C-F9FA-4D46-9116-10216A147CEE}"/>
                </a:ext>
              </a:extLst>
            </p:cNvPr>
            <p:cNvSpPr/>
            <p:nvPr/>
          </p:nvSpPr>
          <p:spPr>
            <a:xfrm>
              <a:off x="-1409700" y="3008202"/>
              <a:ext cx="3031908" cy="841596"/>
            </a:xfrm>
            <a:prstGeom prst="roundRect">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gradFill flip="none" rotWithShape="1">
                    <a:gsLst>
                      <a:gs pos="0">
                        <a:srgbClr val="41942C"/>
                      </a:gs>
                      <a:gs pos="100000">
                        <a:srgbClr val="85BF25"/>
                      </a:gs>
                    </a:gsLst>
                    <a:lin ang="0" scaled="1"/>
                    <a:tileRect/>
                  </a:gradFill>
                </a:ln>
                <a:gradFill flip="none" rotWithShape="1">
                  <a:gsLst>
                    <a:gs pos="0">
                      <a:srgbClr val="FFEBBB"/>
                    </a:gs>
                    <a:gs pos="100000">
                      <a:srgbClr val="F499A3"/>
                    </a:gs>
                  </a:gsLst>
                  <a:lin ang="5400000" scaled="1"/>
                  <a:tileRect/>
                </a:gradFill>
                <a:effectLst/>
                <a:uLnTx/>
                <a:uFillTx/>
                <a:latin typeface="Cambria" panose="02040503050406030204" pitchFamily="18" charset="0"/>
                <a:ea typeface="Cambria" panose="02040503050406030204" pitchFamily="18" charset="0"/>
              </a:endParaRPr>
            </a:p>
          </p:txBody>
        </p:sp>
        <p:sp>
          <p:nvSpPr>
            <p:cNvPr id="46" name="Oval 45">
              <a:extLst>
                <a:ext uri="{FF2B5EF4-FFF2-40B4-BE49-F238E27FC236}">
                  <a16:creationId xmlns:a16="http://schemas.microsoft.com/office/drawing/2014/main" id="{CB58CE3A-6FEA-4723-81FA-DF64F18F228A}"/>
                </a:ext>
              </a:extLst>
            </p:cNvPr>
            <p:cNvSpPr/>
            <p:nvPr/>
          </p:nvSpPr>
          <p:spPr>
            <a:xfrm>
              <a:off x="-1727200" y="3105150"/>
              <a:ext cx="647701" cy="647701"/>
            </a:xfrm>
            <a:prstGeom prst="ellipse">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gradFill flip="none" rotWithShape="1">
                    <a:gsLst>
                      <a:gs pos="0">
                        <a:srgbClr val="200F30"/>
                      </a:gs>
                      <a:gs pos="98230">
                        <a:srgbClr val="200F30"/>
                      </a:gs>
                      <a:gs pos="70000">
                        <a:srgbClr val="F6B2CD"/>
                      </a:gs>
                      <a:gs pos="38000">
                        <a:srgbClr val="C278A4"/>
                      </a:gs>
                    </a:gsLst>
                    <a:lin ang="0" scaled="1"/>
                    <a:tileRect/>
                  </a:gradFill>
                  <a:effectLst/>
                  <a:uLnTx/>
                  <a:uFillTx/>
                  <a:latin typeface="Cambria" panose="02040503050406030204" pitchFamily="18" charset="0"/>
                  <a:ea typeface="Cambria" panose="02040503050406030204" pitchFamily="18" charset="0"/>
                </a:rPr>
                <a:t>B</a:t>
              </a:r>
            </a:p>
          </p:txBody>
        </p:sp>
      </p:grpSp>
      <p:sp>
        <p:nvSpPr>
          <p:cNvPr id="55" name="文本框 372">
            <a:extLst>
              <a:ext uri="{FF2B5EF4-FFF2-40B4-BE49-F238E27FC236}">
                <a16:creationId xmlns:a16="http://schemas.microsoft.com/office/drawing/2014/main" id="{1384E964-A593-4624-94CE-58EB0273BA20}"/>
              </a:ext>
            </a:extLst>
          </p:cNvPr>
          <p:cNvSpPr txBox="1"/>
          <p:nvPr/>
        </p:nvSpPr>
        <p:spPr>
          <a:xfrm>
            <a:off x="1864727" y="974871"/>
            <a:ext cx="8846298" cy="769441"/>
          </a:xfrm>
          <a:prstGeom prst="rect">
            <a:avLst/>
          </a:prstGeom>
          <a:noFill/>
        </p:spPr>
        <p:txBody>
          <a:bodyPr wrap="square" rtlCol="0">
            <a:spAutoFit/>
          </a:bodyPr>
          <a:lstStyle/>
          <a:p>
            <a:pPr lvl="0" algn="ctr"/>
            <a:r>
              <a:rPr lang="vi-VN" altLang="zh-CN" sz="4400" b="1" spc="-20" dirty="0">
                <a:solidFill>
                  <a:srgbClr val="331B3D"/>
                </a:solidFill>
                <a:latin typeface="Cambria" panose="02040503050406030204" pitchFamily="18" charset="0"/>
                <a:ea typeface="Cambria" panose="02040503050406030204" pitchFamily="18" charset="0"/>
              </a:rPr>
              <a:t>Góc nhọn bé hơn góc vuông</a:t>
            </a:r>
          </a:p>
        </p:txBody>
      </p:sp>
      <p:sp>
        <p:nvSpPr>
          <p:cNvPr id="56" name="A - 9Slide.vn">
            <a:extLst>
              <a:ext uri="{FF2B5EF4-FFF2-40B4-BE49-F238E27FC236}">
                <a16:creationId xmlns:a16="http://schemas.microsoft.com/office/drawing/2014/main" id="{F878D7F2-885F-4910-A1F6-EC78F20554F3}"/>
              </a:ext>
            </a:extLst>
          </p:cNvPr>
          <p:cNvSpPr txBox="1"/>
          <p:nvPr/>
        </p:nvSpPr>
        <p:spPr>
          <a:xfrm>
            <a:off x="2496085" y="2801957"/>
            <a:ext cx="3561275" cy="715260"/>
          </a:xfrm>
          <a:prstGeom prst="rect">
            <a:avLst/>
          </a:prstGeom>
          <a:noFill/>
        </p:spPr>
        <p:txBody>
          <a:bodyPr wrap="square" rtlCol="0">
            <a:spAutoFit/>
          </a:bodyPr>
          <a:lstStyle/>
          <a:p>
            <a:pPr marL="0" marR="0" lvl="0" indent="0" algn="ctr" defTabSz="914400" rtl="0" eaLnBrk="1" fontAlgn="auto" latinLnBrk="0" hangingPunct="1">
              <a:lnSpc>
                <a:spcPct val="92000"/>
              </a:lnSpc>
              <a:spcBef>
                <a:spcPts val="0"/>
              </a:spcBef>
              <a:spcAft>
                <a:spcPts val="0"/>
              </a:spcAft>
              <a:buClrTx/>
              <a:buSzTx/>
              <a:buFontTx/>
              <a:buNone/>
              <a:tabLst/>
              <a:defRPr/>
            </a:pPr>
            <a:r>
              <a:rPr lang="en-US" sz="4400" b="1" spc="-20" noProof="0" dirty="0" err="1">
                <a:solidFill>
                  <a:srgbClr val="331B3D"/>
                </a:solidFill>
                <a:latin typeface="Cambria" panose="02040503050406030204" pitchFamily="18" charset="0"/>
                <a:ea typeface="Cambria" panose="02040503050406030204" pitchFamily="18" charset="0"/>
              </a:rPr>
              <a:t>Đúng</a:t>
            </a:r>
            <a:endParaRPr kumimoji="0" lang="vi-VN" sz="4400" b="1" i="0" u="none" strike="noStrike" kern="1200" cap="none" spc="-20" normalizeH="0" baseline="0" noProof="0" dirty="0">
              <a:ln>
                <a:noFill/>
              </a:ln>
              <a:solidFill>
                <a:srgbClr val="331B3D"/>
              </a:solidFill>
              <a:effectLst/>
              <a:uLnTx/>
              <a:uFillTx/>
              <a:latin typeface="Cambria" panose="02040503050406030204" pitchFamily="18" charset="0"/>
              <a:ea typeface="Cambria" panose="02040503050406030204" pitchFamily="18" charset="0"/>
            </a:endParaRPr>
          </a:p>
        </p:txBody>
      </p:sp>
      <p:sp>
        <p:nvSpPr>
          <p:cNvPr id="57" name="B - 9Slide.vn">
            <a:extLst>
              <a:ext uri="{FF2B5EF4-FFF2-40B4-BE49-F238E27FC236}">
                <a16:creationId xmlns:a16="http://schemas.microsoft.com/office/drawing/2014/main" id="{C32766A6-0F5F-47F6-8ED0-E80EF20A3460}"/>
              </a:ext>
            </a:extLst>
          </p:cNvPr>
          <p:cNvSpPr txBox="1"/>
          <p:nvPr/>
        </p:nvSpPr>
        <p:spPr>
          <a:xfrm>
            <a:off x="7437624" y="2819775"/>
            <a:ext cx="3075528" cy="715260"/>
          </a:xfrm>
          <a:prstGeom prst="rect">
            <a:avLst/>
          </a:prstGeom>
          <a:noFill/>
        </p:spPr>
        <p:txBody>
          <a:bodyPr wrap="square" rtlCol="0">
            <a:spAutoFit/>
          </a:bodyPr>
          <a:lstStyle/>
          <a:p>
            <a:pPr marL="0" marR="0" lvl="0" indent="0" algn="ctr" defTabSz="914400" rtl="0" eaLnBrk="1" fontAlgn="auto" latinLnBrk="0" hangingPunct="1">
              <a:lnSpc>
                <a:spcPct val="92000"/>
              </a:lnSpc>
              <a:spcBef>
                <a:spcPts val="0"/>
              </a:spcBef>
              <a:spcAft>
                <a:spcPts val="0"/>
              </a:spcAft>
              <a:buClrTx/>
              <a:buSzTx/>
              <a:buFontTx/>
              <a:buNone/>
              <a:tabLst/>
              <a:defRPr/>
            </a:pPr>
            <a:r>
              <a:rPr lang="en-US" sz="4400" b="1" spc="-20" dirty="0">
                <a:solidFill>
                  <a:srgbClr val="331B3D"/>
                </a:solidFill>
                <a:latin typeface="Cambria" panose="02040503050406030204" pitchFamily="18" charset="0"/>
                <a:ea typeface="Cambria" panose="02040503050406030204" pitchFamily="18" charset="0"/>
              </a:rPr>
              <a:t>Sai</a:t>
            </a:r>
            <a:endParaRPr kumimoji="0" lang="en-US" sz="4400" b="1" i="0" u="none" strike="noStrike" kern="1200" cap="none" spc="-20" normalizeH="0" baseline="0" noProof="0" dirty="0">
              <a:ln>
                <a:noFill/>
              </a:ln>
              <a:solidFill>
                <a:srgbClr val="331B3D"/>
              </a:solidFill>
              <a:effectLst/>
              <a:uLnTx/>
              <a:uFillTx/>
              <a:latin typeface="Cambria" panose="02040503050406030204" pitchFamily="18" charset="0"/>
              <a:ea typeface="Cambria" panose="02040503050406030204" pitchFamily="18" charset="0"/>
            </a:endParaRPr>
          </a:p>
        </p:txBody>
      </p:sp>
      <p:pic>
        <p:nvPicPr>
          <p:cNvPr id="60" name="Picture 2">
            <a:extLst>
              <a:ext uri="{FF2B5EF4-FFF2-40B4-BE49-F238E27FC236}">
                <a16:creationId xmlns:a16="http://schemas.microsoft.com/office/drawing/2014/main" id="{009722E7-D4EE-49AC-86AB-8B402382E1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703592" y="2565667"/>
            <a:ext cx="872438" cy="1149836"/>
          </a:xfrm>
          <a:prstGeom prst="rect">
            <a:avLst/>
          </a:prstGeom>
        </p:spPr>
      </p:pic>
      <p:pic>
        <p:nvPicPr>
          <p:cNvPr id="61" name="Picture 27">
            <a:extLst>
              <a:ext uri="{FF2B5EF4-FFF2-40B4-BE49-F238E27FC236}">
                <a16:creationId xmlns:a16="http://schemas.microsoft.com/office/drawing/2014/main" id="{394DA6FA-2A31-4B9D-9546-44D1ABD80A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354321" y="2716096"/>
            <a:ext cx="872438" cy="1149836"/>
          </a:xfrm>
          <a:prstGeom prst="rect">
            <a:avLst/>
          </a:prstGeom>
        </p:spPr>
      </p:pic>
      <p:grpSp>
        <p:nvGrpSpPr>
          <p:cNvPr id="18" name="Group 17">
            <a:extLst>
              <a:ext uri="{FF2B5EF4-FFF2-40B4-BE49-F238E27FC236}">
                <a16:creationId xmlns:a16="http://schemas.microsoft.com/office/drawing/2014/main" id="{997CA5E4-F627-4435-8E16-3CE23C705617}"/>
              </a:ext>
            </a:extLst>
          </p:cNvPr>
          <p:cNvGrpSpPr/>
          <p:nvPr/>
        </p:nvGrpSpPr>
        <p:grpSpPr>
          <a:xfrm>
            <a:off x="10107770" y="1002320"/>
            <a:ext cx="1365539" cy="1455485"/>
            <a:chOff x="8207088" y="1459777"/>
            <a:chExt cx="1110962" cy="1204215"/>
          </a:xfrm>
        </p:grpSpPr>
        <p:pic>
          <p:nvPicPr>
            <p:cNvPr id="64" name="Picture 2">
              <a:extLst>
                <a:ext uri="{FF2B5EF4-FFF2-40B4-BE49-F238E27FC236}">
                  <a16:creationId xmlns:a16="http://schemas.microsoft.com/office/drawing/2014/main" id="{8F61E0C2-C61B-4F4B-A003-37C3A846B2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07088" y="1514156"/>
              <a:ext cx="872438" cy="1149836"/>
            </a:xfrm>
            <a:prstGeom prst="rect">
              <a:avLst/>
            </a:prstGeom>
          </p:spPr>
        </p:pic>
        <p:pic>
          <p:nvPicPr>
            <p:cNvPr id="65" name="Picture 2">
              <a:extLst>
                <a:ext uri="{FF2B5EF4-FFF2-40B4-BE49-F238E27FC236}">
                  <a16:creationId xmlns:a16="http://schemas.microsoft.com/office/drawing/2014/main" id="{C1F8DEB7-6363-4EB3-AF39-72D18C6504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45612" y="1459777"/>
              <a:ext cx="872438" cy="1149836"/>
            </a:xfrm>
            <a:prstGeom prst="rect">
              <a:avLst/>
            </a:prstGeom>
          </p:spPr>
        </p:pic>
      </p:grpSp>
      <p:pic>
        <p:nvPicPr>
          <p:cNvPr id="66" name="Picture 6" descr="Káº¿t quáº£ hÃ¬nh áº£nh cho right wrong tick icon">
            <a:extLst>
              <a:ext uri="{FF2B5EF4-FFF2-40B4-BE49-F238E27FC236}">
                <a16:creationId xmlns:a16="http://schemas.microsoft.com/office/drawing/2014/main" id="{AA41F103-CDDD-4D5C-BE47-89E74731F3C3}"/>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6632195" y="2783566"/>
            <a:ext cx="647800" cy="656495"/>
          </a:xfrm>
          <a:prstGeom prst="rect">
            <a:avLst/>
          </a:prstGeom>
          <a:noFill/>
          <a:extLst>
            <a:ext uri="{909E8E84-426E-40DD-AFC4-6F175D3DCCD1}">
              <a14:hiddenFill xmlns:a14="http://schemas.microsoft.com/office/drawing/2010/main">
                <a:solidFill>
                  <a:srgbClr val="FFFFFF"/>
                </a:solidFill>
              </a14:hiddenFill>
            </a:ext>
          </a:extLst>
        </p:spPr>
      </p:pic>
      <p:pic>
        <p:nvPicPr>
          <p:cNvPr id="67" name="CẤM BUÔN BÁN, CẤM REUP2" descr="Káº¿t quáº£ hÃ¬nh áº£nh cho right wrong tick icon">
            <a:extLst>
              <a:ext uri="{FF2B5EF4-FFF2-40B4-BE49-F238E27FC236}">
                <a16:creationId xmlns:a16="http://schemas.microsoft.com/office/drawing/2014/main" id="{EC297EFB-8A2A-4D68-AC08-4240E25EC3B2}"/>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929617" y="2674619"/>
            <a:ext cx="795700" cy="69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302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barn(outVertical)">
                                      <p:cBhvr>
                                        <p:cTn id="10" dur="500"/>
                                        <p:tgtEl>
                                          <p:spTgt spid="55"/>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500" fill="hold"/>
                                        <p:tgtEl>
                                          <p:spTgt spid="60"/>
                                        </p:tgtEl>
                                        <p:attrNameLst>
                                          <p:attrName>ppt_w</p:attrName>
                                        </p:attrNameLst>
                                      </p:cBhvr>
                                      <p:tavLst>
                                        <p:tav tm="0">
                                          <p:val>
                                            <p:fltVal val="0"/>
                                          </p:val>
                                        </p:tav>
                                        <p:tav tm="100000">
                                          <p:val>
                                            <p:strVal val="#ppt_w"/>
                                          </p:val>
                                        </p:tav>
                                      </p:tavLst>
                                    </p:anim>
                                    <p:anim calcmode="lin" valueType="num">
                                      <p:cBhvr>
                                        <p:cTn id="27" dur="500" fill="hold"/>
                                        <p:tgtEl>
                                          <p:spTgt spid="60"/>
                                        </p:tgtEl>
                                        <p:attrNameLst>
                                          <p:attrName>ppt_h</p:attrName>
                                        </p:attrNameLst>
                                      </p:cBhvr>
                                      <p:tavLst>
                                        <p:tav tm="0">
                                          <p:val>
                                            <p:fltVal val="0"/>
                                          </p:val>
                                        </p:tav>
                                        <p:tav tm="100000">
                                          <p:val>
                                            <p:strVal val="#ppt_h"/>
                                          </p:val>
                                        </p:tav>
                                      </p:tavLst>
                                    </p:anim>
                                    <p:animEffect transition="in" filter="fade">
                                      <p:cBhvr>
                                        <p:cTn id="28" dur="500"/>
                                        <p:tgtEl>
                                          <p:spTgt spid="60"/>
                                        </p:tgtEl>
                                      </p:cBhvr>
                                    </p:animEffect>
                                  </p:childTnLst>
                                </p:cTn>
                              </p:par>
                              <p:par>
                                <p:cTn id="29" presetID="32" presetClass="emph" presetSubtype="0" repeatCount="indefinite" fill="hold" nodeType="withEffect">
                                  <p:stCondLst>
                                    <p:cond delay="0"/>
                                  </p:stCondLst>
                                  <p:childTnLst>
                                    <p:animRot by="120000">
                                      <p:cBhvr>
                                        <p:cTn id="30" dur="75" fill="hold">
                                          <p:stCondLst>
                                            <p:cond delay="0"/>
                                          </p:stCondLst>
                                        </p:cTn>
                                        <p:tgtEl>
                                          <p:spTgt spid="60"/>
                                        </p:tgtEl>
                                        <p:attrNameLst>
                                          <p:attrName>r</p:attrName>
                                        </p:attrNameLst>
                                      </p:cBhvr>
                                    </p:animRot>
                                    <p:animRot by="-240000">
                                      <p:cBhvr>
                                        <p:cTn id="31" dur="150" fill="hold">
                                          <p:stCondLst>
                                            <p:cond delay="150"/>
                                          </p:stCondLst>
                                        </p:cTn>
                                        <p:tgtEl>
                                          <p:spTgt spid="60"/>
                                        </p:tgtEl>
                                        <p:attrNameLst>
                                          <p:attrName>r</p:attrName>
                                        </p:attrNameLst>
                                      </p:cBhvr>
                                    </p:animRot>
                                    <p:animRot by="240000">
                                      <p:cBhvr>
                                        <p:cTn id="32" dur="150" fill="hold">
                                          <p:stCondLst>
                                            <p:cond delay="300"/>
                                          </p:stCondLst>
                                        </p:cTn>
                                        <p:tgtEl>
                                          <p:spTgt spid="60"/>
                                        </p:tgtEl>
                                        <p:attrNameLst>
                                          <p:attrName>r</p:attrName>
                                        </p:attrNameLst>
                                      </p:cBhvr>
                                    </p:animRot>
                                    <p:animRot by="-240000">
                                      <p:cBhvr>
                                        <p:cTn id="33" dur="150" fill="hold">
                                          <p:stCondLst>
                                            <p:cond delay="450"/>
                                          </p:stCondLst>
                                        </p:cTn>
                                        <p:tgtEl>
                                          <p:spTgt spid="60"/>
                                        </p:tgtEl>
                                        <p:attrNameLst>
                                          <p:attrName>r</p:attrName>
                                        </p:attrNameLst>
                                      </p:cBhvr>
                                    </p:animRot>
                                    <p:animRot by="120000">
                                      <p:cBhvr>
                                        <p:cTn id="34" dur="150" fill="hold">
                                          <p:stCondLst>
                                            <p:cond delay="600"/>
                                          </p:stCondLst>
                                        </p:cTn>
                                        <p:tgtEl>
                                          <p:spTgt spid="60"/>
                                        </p:tgtEl>
                                        <p:attrNameLst>
                                          <p:attrName>r</p:attrName>
                                        </p:attrNameLst>
                                      </p:cBhvr>
                                    </p:animRot>
                                  </p:childTnLst>
                                </p:cTn>
                              </p:par>
                              <p:par>
                                <p:cTn id="35" presetID="22" presetClass="entr" presetSubtype="8"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left)">
                                      <p:cBhvr>
                                        <p:cTn id="40" dur="500"/>
                                        <p:tgtEl>
                                          <p:spTgt spid="57"/>
                                        </p:tgtEl>
                                      </p:cBhvr>
                                    </p:animEffect>
                                  </p:childTnLst>
                                </p:cTn>
                              </p:par>
                            </p:childTnLst>
                          </p:cTn>
                        </p:par>
                        <p:par>
                          <p:cTn id="41" fill="hold">
                            <p:stCondLst>
                              <p:cond delay="1750"/>
                            </p:stCondLst>
                            <p:childTnLst>
                              <p:par>
                                <p:cTn id="42" presetID="53" presetClass="entr" presetSubtype="16" fill="hold" nodeType="after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p:cTn id="44" dur="500" fill="hold"/>
                                        <p:tgtEl>
                                          <p:spTgt spid="61"/>
                                        </p:tgtEl>
                                        <p:attrNameLst>
                                          <p:attrName>ppt_w</p:attrName>
                                        </p:attrNameLst>
                                      </p:cBhvr>
                                      <p:tavLst>
                                        <p:tav tm="0">
                                          <p:val>
                                            <p:fltVal val="0"/>
                                          </p:val>
                                        </p:tav>
                                        <p:tav tm="100000">
                                          <p:val>
                                            <p:strVal val="#ppt_w"/>
                                          </p:val>
                                        </p:tav>
                                      </p:tavLst>
                                    </p:anim>
                                    <p:anim calcmode="lin" valueType="num">
                                      <p:cBhvr>
                                        <p:cTn id="45" dur="500" fill="hold"/>
                                        <p:tgtEl>
                                          <p:spTgt spid="61"/>
                                        </p:tgtEl>
                                        <p:attrNameLst>
                                          <p:attrName>ppt_h</p:attrName>
                                        </p:attrNameLst>
                                      </p:cBhvr>
                                      <p:tavLst>
                                        <p:tav tm="0">
                                          <p:val>
                                            <p:fltVal val="0"/>
                                          </p:val>
                                        </p:tav>
                                        <p:tav tm="100000">
                                          <p:val>
                                            <p:strVal val="#ppt_h"/>
                                          </p:val>
                                        </p:tav>
                                      </p:tavLst>
                                    </p:anim>
                                    <p:animEffect transition="in" filter="fade">
                                      <p:cBhvr>
                                        <p:cTn id="46" dur="500"/>
                                        <p:tgtEl>
                                          <p:spTgt spid="61"/>
                                        </p:tgtEl>
                                      </p:cBhvr>
                                    </p:animEffect>
                                  </p:childTnLst>
                                </p:cTn>
                              </p:par>
                              <p:par>
                                <p:cTn id="47" presetID="32" presetClass="emph" presetSubtype="0" repeatCount="indefinite" fill="hold" nodeType="withEffect">
                                  <p:stCondLst>
                                    <p:cond delay="0"/>
                                  </p:stCondLst>
                                  <p:childTnLst>
                                    <p:animRot by="120000">
                                      <p:cBhvr>
                                        <p:cTn id="48" dur="75" fill="hold">
                                          <p:stCondLst>
                                            <p:cond delay="0"/>
                                          </p:stCondLst>
                                        </p:cTn>
                                        <p:tgtEl>
                                          <p:spTgt spid="61"/>
                                        </p:tgtEl>
                                        <p:attrNameLst>
                                          <p:attrName>r</p:attrName>
                                        </p:attrNameLst>
                                      </p:cBhvr>
                                    </p:animRot>
                                    <p:animRot by="-240000">
                                      <p:cBhvr>
                                        <p:cTn id="49" dur="150" fill="hold">
                                          <p:stCondLst>
                                            <p:cond delay="150"/>
                                          </p:stCondLst>
                                        </p:cTn>
                                        <p:tgtEl>
                                          <p:spTgt spid="61"/>
                                        </p:tgtEl>
                                        <p:attrNameLst>
                                          <p:attrName>r</p:attrName>
                                        </p:attrNameLst>
                                      </p:cBhvr>
                                    </p:animRot>
                                    <p:animRot by="240000">
                                      <p:cBhvr>
                                        <p:cTn id="50" dur="150" fill="hold">
                                          <p:stCondLst>
                                            <p:cond delay="300"/>
                                          </p:stCondLst>
                                        </p:cTn>
                                        <p:tgtEl>
                                          <p:spTgt spid="61"/>
                                        </p:tgtEl>
                                        <p:attrNameLst>
                                          <p:attrName>r</p:attrName>
                                        </p:attrNameLst>
                                      </p:cBhvr>
                                    </p:animRot>
                                    <p:animRot by="-240000">
                                      <p:cBhvr>
                                        <p:cTn id="51" dur="150" fill="hold">
                                          <p:stCondLst>
                                            <p:cond delay="450"/>
                                          </p:stCondLst>
                                        </p:cTn>
                                        <p:tgtEl>
                                          <p:spTgt spid="61"/>
                                        </p:tgtEl>
                                        <p:attrNameLst>
                                          <p:attrName>r</p:attrName>
                                        </p:attrNameLst>
                                      </p:cBhvr>
                                    </p:animRot>
                                    <p:animRot by="120000">
                                      <p:cBhvr>
                                        <p:cTn id="52" dur="150" fill="hold">
                                          <p:stCondLst>
                                            <p:cond delay="60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3" fill="hold" display="0">
                  <p:stCondLst>
                    <p:cond delay="indefinite"/>
                  </p:stCondLst>
                  <p:endCondLst>
                    <p:cond evt="onStopAudio" delay="0">
                      <p:tgtEl>
                        <p:sldTgt/>
                      </p:tgtEl>
                    </p:cond>
                  </p:endCondLst>
                </p:cTn>
                <p:tgtEl>
                  <p:spTgt spid="38"/>
                </p:tgtEl>
              </p:cMediaNode>
            </p:audio>
            <p:audio>
              <p:cMediaNode vol="80000">
                <p:cTn id="54" fill="hold" display="0">
                  <p:stCondLst>
                    <p:cond delay="indefinite"/>
                  </p:stCondLst>
                  <p:endCondLst>
                    <p:cond evt="onStopAudio" delay="0">
                      <p:tgtEl>
                        <p:sldTgt/>
                      </p:tgtEl>
                    </p:cond>
                  </p:endCondLst>
                </p:cTn>
                <p:tgtEl>
                  <p:spTgt spid="41"/>
                </p:tgtEl>
              </p:cMediaNode>
            </p:audio>
            <p:audio>
              <p:cMediaNode vol="80000">
                <p:cTn id="55" fill="hold" display="0">
                  <p:stCondLst>
                    <p:cond delay="indefinite"/>
                  </p:stCondLst>
                  <p:endCondLst>
                    <p:cond evt="onStopAudio" delay="0">
                      <p:tgtEl>
                        <p:sldTgt/>
                      </p:tgtEl>
                    </p:cond>
                  </p:endCondLst>
                </p:cTn>
                <p:tgtEl>
                  <p:spTgt spid="42"/>
                </p:tgtEl>
              </p:cMediaNode>
            </p:audio>
            <p:audio>
              <p:cMediaNode vol="80000">
                <p:cTn id="56" fill="hold" display="0">
                  <p:stCondLst>
                    <p:cond delay="indefinite"/>
                  </p:stCondLst>
                  <p:endCondLst>
                    <p:cond evt="onStopAudio" delay="0">
                      <p:tgtEl>
                        <p:sldTgt/>
                      </p:tgtEl>
                    </p:cond>
                  </p:endCondLst>
                </p:cTn>
                <p:tgtEl>
                  <p:spTgt spid="43"/>
                </p:tgtEl>
              </p:cMediaNode>
            </p:audio>
            <p:seq concurrent="1" nextAc="seek">
              <p:cTn id="57" restart="whenNotActive" fill="hold" evtFilter="cancelBubble" nodeType="interactiveSeq">
                <p:stCondLst>
                  <p:cond evt="onClick" delay="0">
                    <p:tgtEl>
                      <p:spTgt spid="56"/>
                    </p:tgtEl>
                  </p:cond>
                </p:stCondLst>
                <p:endSync evt="end" delay="0">
                  <p:rtn val="all"/>
                </p:endSync>
                <p:childTnLst>
                  <p:par>
                    <p:cTn id="58" fill="hold">
                      <p:stCondLst>
                        <p:cond delay="indefinite"/>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4576" fill="hold"/>
                                        <p:tgtEl>
                                          <p:spTgt spid="41"/>
                                        </p:tgtEl>
                                      </p:cBhvr>
                                    </p:cmd>
                                  </p:childTnLst>
                                </p:cTn>
                              </p:par>
                              <p:par>
                                <p:cTn id="62" presetID="1" presetClass="entr" presetSubtype="0" fill="hold" nodeType="withEffect">
                                  <p:stCondLst>
                                    <p:cond delay="0"/>
                                  </p:stCondLst>
                                  <p:childTnLst>
                                    <p:set>
                                      <p:cBhvr>
                                        <p:cTn id="63"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Am-thanh-tra-loi-dung-www_nhacchuongvui_com.wav"/>
                                        </p:tgtEl>
                                      </p:cMediaNode>
                                    </p:audio>
                                  </p:subTnLst>
                                </p:cTn>
                              </p:par>
                            </p:childTnLst>
                          </p:cTn>
                        </p:par>
                        <p:par>
                          <p:cTn id="64" fill="hold">
                            <p:stCondLst>
                              <p:cond delay="4576"/>
                            </p:stCondLst>
                            <p:childTnLst>
                              <p:par>
                                <p:cTn id="65" presetID="42" presetClass="path" presetSubtype="0" accel="50000" decel="50000" fill="hold" nodeType="afterEffect">
                                  <p:stCondLst>
                                    <p:cond delay="0"/>
                                  </p:stCondLst>
                                  <p:childTnLst>
                                    <p:animMotion origin="layout" path="M 3.95833E-6 -3.33333E-6 L -0.3405 0.28496 " pathEditMode="relative" rAng="0" ptsTypes="AA">
                                      <p:cBhvr>
                                        <p:cTn id="66" dur="2000" fill="hold"/>
                                        <p:tgtEl>
                                          <p:spTgt spid="18"/>
                                        </p:tgtEl>
                                        <p:attrNameLst>
                                          <p:attrName>ppt_x</p:attrName>
                                          <p:attrName>ppt_y</p:attrName>
                                        </p:attrNameLst>
                                      </p:cBhvr>
                                      <p:rCtr x="-17031" y="14236"/>
                                    </p:animMotion>
                                  </p:childTnLst>
                                </p:cTn>
                              </p:par>
                            </p:childTnLst>
                          </p:cTn>
                        </p:par>
                        <p:par>
                          <p:cTn id="67" fill="hold">
                            <p:stCondLst>
                              <p:cond delay="6576"/>
                            </p:stCondLst>
                            <p:childTnLst>
                              <p:par>
                                <p:cTn id="68" presetID="6" presetClass="emph" presetSubtype="0" fill="hold" nodeType="afterEffect">
                                  <p:stCondLst>
                                    <p:cond delay="0"/>
                                  </p:stCondLst>
                                  <p:childTnLst>
                                    <p:animScale>
                                      <p:cBhvr>
                                        <p:cTn id="69" dur="1250" fill="hold"/>
                                        <p:tgtEl>
                                          <p:spTgt spid="18"/>
                                        </p:tgtEl>
                                      </p:cBhvr>
                                      <p:by x="150000" y="150000"/>
                                    </p:animScale>
                                  </p:childTnLst>
                                </p:cTn>
                              </p:par>
                            </p:childTnLst>
                          </p:cTn>
                        </p:par>
                        <p:par>
                          <p:cTn id="70" fill="hold">
                            <p:stCondLst>
                              <p:cond delay="7826"/>
                            </p:stCondLst>
                            <p:childTnLst>
                              <p:par>
                                <p:cTn id="71" presetID="42" presetClass="path" presetSubtype="0" accel="50000" decel="50000" fill="hold" nodeType="afterEffect">
                                  <p:stCondLst>
                                    <p:cond delay="0"/>
                                  </p:stCondLst>
                                  <p:childTnLst>
                                    <p:animMotion origin="layout" path="M -0.3405 0.28496 L -0.79297 0.46181 " pathEditMode="relative" rAng="0" ptsTypes="AA">
                                      <p:cBhvr>
                                        <p:cTn id="72" dur="2000" fill="hold"/>
                                        <p:tgtEl>
                                          <p:spTgt spid="18"/>
                                        </p:tgtEl>
                                        <p:attrNameLst>
                                          <p:attrName>ppt_x</p:attrName>
                                          <p:attrName>ppt_y</p:attrName>
                                        </p:attrNameLst>
                                      </p:cBhvr>
                                      <p:rCtr x="-22630" y="8843"/>
                                    </p:animMotion>
                                  </p:childTnLst>
                                </p:cTn>
                              </p:par>
                              <p:par>
                                <p:cTn id="73" presetID="53" presetClass="exit" presetSubtype="32" fill="hold" nodeType="withEffect">
                                  <p:stCondLst>
                                    <p:cond delay="1500"/>
                                  </p:stCondLst>
                                  <p:childTnLst>
                                    <p:anim calcmode="lin" valueType="num">
                                      <p:cBhvr>
                                        <p:cTn id="74" dur="500"/>
                                        <p:tgtEl>
                                          <p:spTgt spid="18"/>
                                        </p:tgtEl>
                                        <p:attrNameLst>
                                          <p:attrName>ppt_w</p:attrName>
                                        </p:attrNameLst>
                                      </p:cBhvr>
                                      <p:tavLst>
                                        <p:tav tm="0">
                                          <p:val>
                                            <p:strVal val="ppt_w"/>
                                          </p:val>
                                        </p:tav>
                                        <p:tav tm="100000">
                                          <p:val>
                                            <p:fltVal val="0"/>
                                          </p:val>
                                        </p:tav>
                                      </p:tavLst>
                                    </p:anim>
                                    <p:anim calcmode="lin" valueType="num">
                                      <p:cBhvr>
                                        <p:cTn id="75" dur="500"/>
                                        <p:tgtEl>
                                          <p:spTgt spid="18"/>
                                        </p:tgtEl>
                                        <p:attrNameLst>
                                          <p:attrName>ppt_h</p:attrName>
                                        </p:attrNameLst>
                                      </p:cBhvr>
                                      <p:tavLst>
                                        <p:tav tm="0">
                                          <p:val>
                                            <p:strVal val="ppt_h"/>
                                          </p:val>
                                        </p:tav>
                                        <p:tav tm="100000">
                                          <p:val>
                                            <p:fltVal val="0"/>
                                          </p:val>
                                        </p:tav>
                                      </p:tavLst>
                                    </p:anim>
                                    <p:animEffect transition="out" filter="fade">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78" restart="whenNotActive" fill="hold" evtFilter="cancelBubble" nodeType="interactiveSeq">
                <p:stCondLst>
                  <p:cond evt="onClick" delay="0">
                    <p:tgtEl>
                      <p:spTgt spid="57"/>
                    </p:tgtEl>
                  </p:cond>
                </p:stCondLst>
                <p:endSync evt="end" delay="0">
                  <p:rtn val="all"/>
                </p:endSync>
                <p:childTnLst>
                  <p:par>
                    <p:cTn id="79" fill="hold">
                      <p:stCondLst>
                        <p:cond delay="0"/>
                      </p:stCondLst>
                      <p:childTnLst>
                        <p:par>
                          <p:cTn id="80" fill="hold">
                            <p:stCondLst>
                              <p:cond delay="0"/>
                            </p:stCondLst>
                            <p:childTnLst>
                              <p:par>
                                <p:cTn id="81" presetID="1" presetClass="mediacall" presetSubtype="0" fill="hold" nodeType="clickEffect">
                                  <p:stCondLst>
                                    <p:cond delay="0"/>
                                  </p:stCondLst>
                                  <p:childTnLst>
                                    <p:cmd type="call" cmd="playFrom(0.0)">
                                      <p:cBhvr>
                                        <p:cTn id="82" dur="4995" fill="hold"/>
                                        <p:tgtEl>
                                          <p:spTgt spid="38"/>
                                        </p:tgtEl>
                                      </p:cBhvr>
                                    </p:cmd>
                                  </p:childTnLst>
                                </p:cTn>
                              </p:par>
                              <p:par>
                                <p:cTn id="83" presetID="1" presetClass="entr" presetSubtype="0" fill="hold" nodeType="withEffect">
                                  <p:stCondLst>
                                    <p:cond delay="0"/>
                                  </p:stCondLst>
                                  <p:childTnLst>
                                    <p:set>
                                      <p:cBhvr>
                                        <p:cTn id="84"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Am-thanh-tra-loi-sai-www_nhacchuongvui_com.wav"/>
                                        </p:tgtEl>
                                      </p:cMediaNode>
                                    </p:audio>
                                  </p:subTnLst>
                                </p:cTn>
                              </p:par>
                            </p:childTnLst>
                          </p:cTn>
                        </p:par>
                        <p:par>
                          <p:cTn id="85" fill="hold">
                            <p:stCondLst>
                              <p:cond delay="4995"/>
                            </p:stCondLst>
                            <p:childTnLst>
                              <p:par>
                                <p:cTn id="86" presetID="10" presetClass="exit" presetSubtype="0" fill="hold" nodeType="afterEffect">
                                  <p:stCondLst>
                                    <p:cond delay="0"/>
                                  </p:stCondLst>
                                  <p:childTnLst>
                                    <p:animEffect transition="out" filter="fade">
                                      <p:cBhvr>
                                        <p:cTn id="87" dur="500"/>
                                        <p:tgtEl>
                                          <p:spTgt spid="66"/>
                                        </p:tgtEl>
                                      </p:cBhvr>
                                    </p:animEffect>
                                    <p:set>
                                      <p:cBhvr>
                                        <p:cTn id="88"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26" grpId="0" animBg="1"/>
      <p:bldP spid="55" grpId="0"/>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43">
            <a:extLst>
              <a:ext uri="{FF2B5EF4-FFF2-40B4-BE49-F238E27FC236}">
                <a16:creationId xmlns:a16="http://schemas.microsoft.com/office/drawing/2014/main" id="{9ACC7DD3-87E3-4490-9312-195C445A79F0}"/>
              </a:ext>
            </a:extLst>
          </p:cNvPr>
          <p:cNvPicPr>
            <a:picLocks noChangeAspect="1"/>
          </p:cNvPicPr>
          <p:nvPr/>
        </p:nvPicPr>
        <p:blipFill rotWithShape="1">
          <a:blip r:embed="rId6">
            <a:extLst>
              <a:ext uri="{28A0092B-C50C-407E-A947-70E740481C1C}">
                <a14:useLocalDpi xmlns:a14="http://schemas.microsoft.com/office/drawing/2010/main" val="0"/>
              </a:ext>
            </a:extLst>
          </a:blip>
          <a:srcRect l="2486" t="2027" r="75763" b="84558"/>
          <a:stretch/>
        </p:blipFill>
        <p:spPr>
          <a:xfrm>
            <a:off x="9310796" y="-5532"/>
            <a:ext cx="994347" cy="919931"/>
          </a:xfrm>
          <a:prstGeom prst="rect">
            <a:avLst/>
          </a:prstGeom>
        </p:spPr>
      </p:pic>
      <p:pic>
        <p:nvPicPr>
          <p:cNvPr id="12" name="图片 49">
            <a:extLst>
              <a:ext uri="{FF2B5EF4-FFF2-40B4-BE49-F238E27FC236}">
                <a16:creationId xmlns:a16="http://schemas.microsoft.com/office/drawing/2014/main" id="{580618E9-A70E-4E59-834D-4DDCF5813F58}"/>
              </a:ext>
            </a:extLst>
          </p:cNvPr>
          <p:cNvPicPr>
            <a:picLocks noChangeAspect="1"/>
          </p:cNvPicPr>
          <p:nvPr/>
        </p:nvPicPr>
        <p:blipFill rotWithShape="1">
          <a:blip r:embed="rId6">
            <a:extLst>
              <a:ext uri="{28A0092B-C50C-407E-A947-70E740481C1C}">
                <a14:useLocalDpi xmlns:a14="http://schemas.microsoft.com/office/drawing/2010/main" val="0"/>
              </a:ext>
            </a:extLst>
          </a:blip>
          <a:srcRect l="171" t="16143" r="38770" b="52090"/>
          <a:stretch/>
        </p:blipFill>
        <p:spPr>
          <a:xfrm flipH="1">
            <a:off x="9310797" y="3776076"/>
            <a:ext cx="1998392" cy="1559681"/>
          </a:xfrm>
          <a:prstGeom prst="rect">
            <a:avLst/>
          </a:prstGeom>
        </p:spPr>
      </p:pic>
      <p:pic>
        <p:nvPicPr>
          <p:cNvPr id="25" name="图片 2">
            <a:extLst>
              <a:ext uri="{FF2B5EF4-FFF2-40B4-BE49-F238E27FC236}">
                <a16:creationId xmlns:a16="http://schemas.microsoft.com/office/drawing/2014/main" id="{F3C62064-D300-4FDD-8683-6FEF8EFC26CA}"/>
              </a:ext>
            </a:extLst>
          </p:cNvPr>
          <p:cNvPicPr>
            <a:picLocks noChangeAspect="1"/>
          </p:cNvPicPr>
          <p:nvPr/>
        </p:nvPicPr>
        <p:blipFill rotWithShape="1">
          <a:blip r:embed="rId6" cstate="email">
            <a:alphaModFix amt="50000"/>
            <a:extLst>
              <a:ext uri="{28A0092B-C50C-407E-A947-70E740481C1C}">
                <a14:useLocalDpi xmlns:a14="http://schemas.microsoft.com/office/drawing/2010/main"/>
              </a:ext>
            </a:extLst>
          </a:blip>
          <a:srcRect l="12226" t="8593" r="6609" b="5319"/>
          <a:stretch/>
        </p:blipFill>
        <p:spPr>
          <a:xfrm flipH="1">
            <a:off x="9709952" y="-130912"/>
            <a:ext cx="2620822" cy="6997700"/>
          </a:xfrm>
          <a:prstGeom prst="rect">
            <a:avLst/>
          </a:prstGeom>
        </p:spPr>
      </p:pic>
      <p:pic>
        <p:nvPicPr>
          <p:cNvPr id="8" name="图片 11">
            <a:extLst>
              <a:ext uri="{FF2B5EF4-FFF2-40B4-BE49-F238E27FC236}">
                <a16:creationId xmlns:a16="http://schemas.microsoft.com/office/drawing/2014/main" id="{FACFBE2E-3F8F-412E-AE9D-BBFBF0A7F209}"/>
              </a:ext>
            </a:extLst>
          </p:cNvPr>
          <p:cNvPicPr>
            <a:picLocks noChangeAspect="1"/>
          </p:cNvPicPr>
          <p:nvPr/>
        </p:nvPicPr>
        <p:blipFill rotWithShape="1">
          <a:blip r:embed="rId6">
            <a:extLst>
              <a:ext uri="{28A0092B-C50C-407E-A947-70E740481C1C}">
                <a14:useLocalDpi xmlns:a14="http://schemas.microsoft.com/office/drawing/2010/main" val="0"/>
              </a:ext>
            </a:extLst>
          </a:blip>
          <a:srcRect l="9876" t="81592" r="5130"/>
          <a:stretch/>
        </p:blipFill>
        <p:spPr>
          <a:xfrm>
            <a:off x="372335" y="5193746"/>
            <a:ext cx="11205782" cy="1267391"/>
          </a:xfrm>
          <a:prstGeom prst="rect">
            <a:avLst/>
          </a:prstGeom>
        </p:spPr>
      </p:pic>
      <p:pic>
        <p:nvPicPr>
          <p:cNvPr id="9" name="图片 27">
            <a:extLst>
              <a:ext uri="{FF2B5EF4-FFF2-40B4-BE49-F238E27FC236}">
                <a16:creationId xmlns:a16="http://schemas.microsoft.com/office/drawing/2014/main" id="{D15A8BF1-191C-464E-899F-FAF6C84CFF1B}"/>
              </a:ext>
            </a:extLst>
          </p:cNvPr>
          <p:cNvPicPr>
            <a:picLocks noChangeAspect="1"/>
          </p:cNvPicPr>
          <p:nvPr/>
        </p:nvPicPr>
        <p:blipFill rotWithShape="1">
          <a:blip r:embed="rId6">
            <a:extLst>
              <a:ext uri="{28A0092B-C50C-407E-A947-70E740481C1C}">
                <a14:useLocalDpi xmlns:a14="http://schemas.microsoft.com/office/drawing/2010/main" val="0"/>
              </a:ext>
            </a:extLst>
          </a:blip>
          <a:srcRect l="9877" t="61584" r="5129" b="17076"/>
          <a:stretch/>
        </p:blipFill>
        <p:spPr>
          <a:xfrm>
            <a:off x="349009" y="4730176"/>
            <a:ext cx="11334163" cy="1046119"/>
          </a:xfrm>
          <a:prstGeom prst="rect">
            <a:avLst/>
          </a:prstGeom>
        </p:spPr>
      </p:pic>
      <p:pic>
        <p:nvPicPr>
          <p:cNvPr id="10" name="图片 26">
            <a:extLst>
              <a:ext uri="{FF2B5EF4-FFF2-40B4-BE49-F238E27FC236}">
                <a16:creationId xmlns:a16="http://schemas.microsoft.com/office/drawing/2014/main" id="{38058444-A01B-49A8-95EC-2D7A075FBBF7}"/>
              </a:ext>
            </a:extLst>
          </p:cNvPr>
          <p:cNvPicPr>
            <a:picLocks noChangeAspect="1"/>
          </p:cNvPicPr>
          <p:nvPr/>
        </p:nvPicPr>
        <p:blipFill rotWithShape="1">
          <a:blip r:embed="rId6">
            <a:extLst>
              <a:ext uri="{28A0092B-C50C-407E-A947-70E740481C1C}">
                <a14:useLocalDpi xmlns:a14="http://schemas.microsoft.com/office/drawing/2010/main" val="0"/>
              </a:ext>
            </a:extLst>
          </a:blip>
          <a:srcRect l="77086" t="83908"/>
          <a:stretch/>
        </p:blipFill>
        <p:spPr>
          <a:xfrm>
            <a:off x="9310797" y="4111946"/>
            <a:ext cx="1971533" cy="2077041"/>
          </a:xfrm>
          <a:prstGeom prst="rect">
            <a:avLst/>
          </a:prstGeom>
        </p:spPr>
      </p:pic>
      <p:pic>
        <p:nvPicPr>
          <p:cNvPr id="11" name="图片 45">
            <a:extLst>
              <a:ext uri="{FF2B5EF4-FFF2-40B4-BE49-F238E27FC236}">
                <a16:creationId xmlns:a16="http://schemas.microsoft.com/office/drawing/2014/main" id="{12124D68-6907-46D7-90DB-5ED35D1F4381}"/>
              </a:ext>
            </a:extLst>
          </p:cNvPr>
          <p:cNvPicPr>
            <a:picLocks noChangeAspect="1"/>
          </p:cNvPicPr>
          <p:nvPr/>
        </p:nvPicPr>
        <p:blipFill rotWithShape="1">
          <a:blip r:embed="rId6">
            <a:extLst>
              <a:ext uri="{28A0092B-C50C-407E-A947-70E740481C1C}">
                <a14:useLocalDpi xmlns:a14="http://schemas.microsoft.com/office/drawing/2010/main" val="0"/>
              </a:ext>
            </a:extLst>
          </a:blip>
          <a:srcRect t="89729" r="14345"/>
          <a:stretch/>
        </p:blipFill>
        <p:spPr>
          <a:xfrm>
            <a:off x="5331374" y="5003800"/>
            <a:ext cx="4134749" cy="1145935"/>
          </a:xfrm>
          <a:prstGeom prst="rect">
            <a:avLst/>
          </a:prstGeom>
        </p:spPr>
      </p:pic>
      <p:pic>
        <p:nvPicPr>
          <p:cNvPr id="13" name="图片 54">
            <a:extLst>
              <a:ext uri="{FF2B5EF4-FFF2-40B4-BE49-F238E27FC236}">
                <a16:creationId xmlns:a16="http://schemas.microsoft.com/office/drawing/2014/main" id="{22739C64-59AC-44BB-8A00-891DD8099B79}"/>
              </a:ext>
            </a:extLst>
          </p:cNvPr>
          <p:cNvPicPr>
            <a:picLocks noChangeAspect="1"/>
          </p:cNvPicPr>
          <p:nvPr/>
        </p:nvPicPr>
        <p:blipFill rotWithShape="1">
          <a:blip r:embed="rId6">
            <a:extLst>
              <a:ext uri="{28A0092B-C50C-407E-A947-70E740481C1C}">
                <a14:useLocalDpi xmlns:a14="http://schemas.microsoft.com/office/drawing/2010/main" val="0"/>
              </a:ext>
            </a:extLst>
          </a:blip>
          <a:srcRect l="64122" t="80301" b="11731"/>
          <a:stretch/>
        </p:blipFill>
        <p:spPr>
          <a:xfrm>
            <a:off x="8427986" y="4730174"/>
            <a:ext cx="2387650" cy="795529"/>
          </a:xfrm>
          <a:prstGeom prst="rect">
            <a:avLst/>
          </a:prstGeom>
        </p:spPr>
      </p:pic>
      <p:pic>
        <p:nvPicPr>
          <p:cNvPr id="14" name="图片 56">
            <a:extLst>
              <a:ext uri="{FF2B5EF4-FFF2-40B4-BE49-F238E27FC236}">
                <a16:creationId xmlns:a16="http://schemas.microsoft.com/office/drawing/2014/main" id="{02C144B8-8117-4E87-97FA-B2EEB201E95F}"/>
              </a:ext>
            </a:extLst>
          </p:cNvPr>
          <p:cNvPicPr>
            <a:picLocks noChangeAspect="1"/>
          </p:cNvPicPr>
          <p:nvPr/>
        </p:nvPicPr>
        <p:blipFill rotWithShape="1">
          <a:blip r:embed="rId6">
            <a:extLst>
              <a:ext uri="{28A0092B-C50C-407E-A947-70E740481C1C}">
                <a14:useLocalDpi xmlns:a14="http://schemas.microsoft.com/office/drawing/2010/main" val="0"/>
              </a:ext>
            </a:extLst>
          </a:blip>
          <a:srcRect r="67896" b="81810"/>
          <a:stretch/>
        </p:blipFill>
        <p:spPr>
          <a:xfrm>
            <a:off x="878062" y="4229494"/>
            <a:ext cx="2170142" cy="1844553"/>
          </a:xfrm>
          <a:prstGeom prst="rect">
            <a:avLst/>
          </a:prstGeom>
        </p:spPr>
      </p:pic>
      <p:pic>
        <p:nvPicPr>
          <p:cNvPr id="15" name="图片 36">
            <a:extLst>
              <a:ext uri="{FF2B5EF4-FFF2-40B4-BE49-F238E27FC236}">
                <a16:creationId xmlns:a16="http://schemas.microsoft.com/office/drawing/2014/main" id="{66CD885A-E62F-40BC-9A7D-F6B1796DD4D5}"/>
              </a:ext>
            </a:extLst>
          </p:cNvPr>
          <p:cNvPicPr>
            <a:picLocks noChangeAspect="1"/>
          </p:cNvPicPr>
          <p:nvPr/>
        </p:nvPicPr>
        <p:blipFill rotWithShape="1">
          <a:blip r:embed="rId6">
            <a:extLst>
              <a:ext uri="{28A0092B-C50C-407E-A947-70E740481C1C}">
                <a14:useLocalDpi xmlns:a14="http://schemas.microsoft.com/office/drawing/2010/main" val="0"/>
              </a:ext>
            </a:extLst>
          </a:blip>
          <a:srcRect t="70006" r="24215"/>
          <a:stretch/>
        </p:blipFill>
        <p:spPr>
          <a:xfrm>
            <a:off x="1877607" y="4361982"/>
            <a:ext cx="3464574" cy="2056960"/>
          </a:xfrm>
          <a:prstGeom prst="rect">
            <a:avLst/>
          </a:prstGeom>
        </p:spPr>
      </p:pic>
      <p:pic>
        <p:nvPicPr>
          <p:cNvPr id="7" name="图片 37">
            <a:extLst>
              <a:ext uri="{FF2B5EF4-FFF2-40B4-BE49-F238E27FC236}">
                <a16:creationId xmlns:a16="http://schemas.microsoft.com/office/drawing/2014/main" id="{F5A4F470-7892-496A-8D5A-C8504A36FE2E}"/>
              </a:ext>
            </a:extLst>
          </p:cNvPr>
          <p:cNvPicPr>
            <a:picLocks noChangeAspect="1"/>
          </p:cNvPicPr>
          <p:nvPr/>
        </p:nvPicPr>
        <p:blipFill rotWithShape="1">
          <a:blip r:embed="rId6" cstate="email">
            <a:alphaModFix amt="70000"/>
            <a:extLst>
              <a:ext uri="{28A0092B-C50C-407E-A947-70E740481C1C}">
                <a14:useLocalDpi xmlns:a14="http://schemas.microsoft.com/office/drawing/2010/main"/>
              </a:ext>
            </a:extLst>
          </a:blip>
          <a:srcRect l="8882" t="12504" r="9756" b="4773"/>
          <a:stretch/>
        </p:blipFill>
        <p:spPr>
          <a:xfrm flipH="1">
            <a:off x="-352097" y="-226760"/>
            <a:ext cx="3464573" cy="7073484"/>
          </a:xfrm>
          <a:prstGeom prst="rect">
            <a:avLst/>
          </a:prstGeom>
        </p:spPr>
      </p:pic>
      <p:pic>
        <p:nvPicPr>
          <p:cNvPr id="3" name="图片 21">
            <a:extLst>
              <a:ext uri="{FF2B5EF4-FFF2-40B4-BE49-F238E27FC236}">
                <a16:creationId xmlns:a16="http://schemas.microsoft.com/office/drawing/2014/main" id="{8A51C86A-A21E-4CBD-9F23-0998AD3474A6}"/>
              </a:ext>
            </a:extLst>
          </p:cNvPr>
          <p:cNvPicPr>
            <a:picLocks noChangeAspect="1"/>
          </p:cNvPicPr>
          <p:nvPr/>
        </p:nvPicPr>
        <p:blipFill rotWithShape="1">
          <a:blip r:embed="rId6" cstate="email">
            <a:alphaModFix amt="70000"/>
            <a:extLst>
              <a:ext uri="{28A0092B-C50C-407E-A947-70E740481C1C}">
                <a14:useLocalDpi xmlns:a14="http://schemas.microsoft.com/office/drawing/2010/main"/>
              </a:ext>
            </a:extLst>
          </a:blip>
          <a:srcRect l="12226" t="8593" r="6609" b="5319"/>
          <a:stretch/>
        </p:blipFill>
        <p:spPr>
          <a:xfrm>
            <a:off x="0" y="-139699"/>
            <a:ext cx="2812152" cy="6997700"/>
          </a:xfrm>
          <a:prstGeom prst="rect">
            <a:avLst/>
          </a:prstGeom>
        </p:spPr>
      </p:pic>
      <p:pic>
        <p:nvPicPr>
          <p:cNvPr id="5" name="Picture 4">
            <a:extLst>
              <a:ext uri="{FF2B5EF4-FFF2-40B4-BE49-F238E27FC236}">
                <a16:creationId xmlns:a16="http://schemas.microsoft.com/office/drawing/2014/main" id="{2E9E8772-BFBF-4078-90F0-012D445B0D5A}"/>
              </a:ext>
            </a:extLst>
          </p:cNvPr>
          <p:cNvPicPr>
            <a:picLocks noChangeAspect="1"/>
          </p:cNvPicPr>
          <p:nvPr/>
        </p:nvPicPr>
        <p:blipFill rotWithShape="1">
          <a:blip r:embed="rId6">
            <a:alphaModFix/>
            <a:extLst>
              <a:ext uri="{BEBA8EAE-BF5A-486C-A8C5-ECC9F3942E4B}">
                <a14:imgProps xmlns:a14="http://schemas.microsoft.com/office/drawing/2010/main">
                  <a14:imgLayer r:embed="rId7">
                    <a14:imgEffect>
                      <a14:backgroundRemoval t="154" b="72840" l="5625" r="43125">
                        <a14:foregroundMark x1="25625" y1="9043" x2="12656" y2="4877"/>
                        <a14:foregroundMark x1="24375" y1="5988" x2="11875" y2="4321"/>
                        <a14:foregroundMark x1="11875" y1="4321" x2="11875" y2="4321"/>
                        <a14:foregroundMark x1="17500" y1="4043" x2="17031" y2="4599"/>
                        <a14:foregroundMark x1="18281" y1="5154" x2="20313" y2="35154"/>
                        <a14:foregroundMark x1="20313" y1="35154" x2="20313" y2="35154"/>
                        <a14:foregroundMark x1="42188" y1="33488" x2="41094" y2="40432"/>
                        <a14:foregroundMark x1="41094" y1="40432" x2="41094" y2="40432"/>
                        <a14:foregroundMark x1="41094" y1="35432" x2="41719" y2="40988"/>
                        <a14:foregroundMark x1="41719" y1="35988" x2="41719" y2="35988"/>
                        <a14:foregroundMark x1="5625" y1="33765" x2="5625" y2="33765"/>
                        <a14:foregroundMark x1="7187" y1="28488" x2="6875" y2="35988"/>
                        <a14:foregroundMark x1="6875" y1="35988" x2="6875" y2="35988"/>
                        <a14:foregroundMark x1="7187" y1="29321" x2="7187" y2="33765"/>
                        <a14:foregroundMark x1="7187" y1="33765" x2="7500" y2="32377"/>
                        <a14:foregroundMark x1="7500" y1="32654" x2="7500" y2="32654"/>
                        <a14:foregroundMark x1="7187" y1="33210" x2="7187" y2="33210"/>
                        <a14:foregroundMark x1="7187" y1="33210" x2="7187" y2="33210"/>
                        <a14:foregroundMark x1="7187" y1="33210" x2="7187" y2="33210"/>
                        <a14:foregroundMark x1="7187" y1="33210" x2="7187" y2="33210"/>
                        <a14:foregroundMark x1="7500" y1="32932" x2="7500" y2="35154"/>
                        <a14:foregroundMark x1="10469" y1="62377" x2="10781" y2="69599"/>
                        <a14:foregroundMark x1="10781" y1="69599" x2="10781" y2="69599"/>
                        <a14:foregroundMark x1="12500" y1="68488" x2="14688" y2="65710"/>
                        <a14:foregroundMark x1="36719" y1="46265" x2="35000" y2="52099"/>
                        <a14:foregroundMark x1="37656" y1="44877" x2="34063" y2="49599"/>
                        <a14:foregroundMark x1="34063" y1="49599" x2="34063" y2="49599"/>
                        <a14:foregroundMark x1="36094" y1="46265" x2="36094" y2="46265"/>
                        <a14:foregroundMark x1="37188" y1="45432" x2="37188" y2="45432"/>
                        <a14:foregroundMark x1="37188" y1="45432" x2="37188" y2="45432"/>
                        <a14:foregroundMark x1="10938" y1="66821" x2="15781" y2="67932"/>
                        <a14:foregroundMark x1="15156" y1="72932" x2="16094" y2="70710"/>
                        <a14:foregroundMark x1="14844" y1="70988" x2="15625" y2="72377"/>
                        <a14:foregroundMark x1="42188" y1="44321" x2="42188" y2="40432"/>
                        <a14:foregroundMark x1="43125" y1="37099" x2="43125" y2="40988"/>
                        <a14:foregroundMark x1="11563" y1="2654" x2="12500" y2="710"/>
                        <a14:foregroundMark x1="13906" y1="1265" x2="10469" y2="154"/>
                        <a14:backgroundMark x1="40156" y1="55432" x2="40156" y2="66543"/>
                        <a14:backgroundMark x1="39063" y1="46790" x2="40938" y2="50340"/>
                        <a14:backgroundMark x1="38073" y1="53210" x2="36701" y2="56111"/>
                        <a14:backgroundMark x1="36319" y1="56111" x2="40313" y2="50340"/>
                        <a14:backgroundMark x1="40313" y1="50340" x2="40313" y2="50340"/>
                        <a14:backgroundMark x1="38576" y1="50772" x2="38819" y2="54105"/>
                        <a14:backgroundMark x1="38455" y1="45432" x2="38455" y2="45432"/>
                        <a14:backgroundMark x1="38455" y1="45000" x2="38455" y2="45000"/>
                      </a14:backgroundRemoval>
                    </a14:imgEffect>
                    <a14:imgEffect>
                      <a14:brightnessContrast contrast="20000"/>
                    </a14:imgEffect>
                  </a14:imgLayer>
                </a14:imgProps>
              </a:ext>
              <a:ext uri="{28A0092B-C50C-407E-A947-70E740481C1C}">
                <a14:useLocalDpi xmlns:a14="http://schemas.microsoft.com/office/drawing/2010/main" val="0"/>
              </a:ext>
            </a:extLst>
          </a:blip>
          <a:srcRect l="4485" t="-464" r="56073" b="25926"/>
          <a:stretch/>
        </p:blipFill>
        <p:spPr>
          <a:xfrm>
            <a:off x="0" y="3367938"/>
            <a:ext cx="2885985" cy="3067864"/>
          </a:xfrm>
          <a:prstGeom prst="rect">
            <a:avLst/>
          </a:prstGeom>
        </p:spPr>
      </p:pic>
      <p:grpSp>
        <p:nvGrpSpPr>
          <p:cNvPr id="21" name="Group 20">
            <a:extLst>
              <a:ext uri="{FF2B5EF4-FFF2-40B4-BE49-F238E27FC236}">
                <a16:creationId xmlns:a16="http://schemas.microsoft.com/office/drawing/2014/main" id="{D26A58D7-7809-4D89-9B16-05C826B82821}"/>
              </a:ext>
            </a:extLst>
          </p:cNvPr>
          <p:cNvGrpSpPr/>
          <p:nvPr/>
        </p:nvGrpSpPr>
        <p:grpSpPr>
          <a:xfrm>
            <a:off x="-17860" y="5445431"/>
            <a:ext cx="12227721" cy="1412569"/>
            <a:chOff x="142441" y="5130201"/>
            <a:chExt cx="12227721" cy="1284154"/>
          </a:xfrm>
        </p:grpSpPr>
        <p:pic>
          <p:nvPicPr>
            <p:cNvPr id="22" name="图片 22">
              <a:extLst>
                <a:ext uri="{FF2B5EF4-FFF2-40B4-BE49-F238E27FC236}">
                  <a16:creationId xmlns:a16="http://schemas.microsoft.com/office/drawing/2014/main" id="{2B6D3092-5478-440D-9AE6-AA408DA7AD25}"/>
                </a:ext>
              </a:extLst>
            </p:cNvPr>
            <p:cNvPicPr>
              <a:picLocks noChangeAspect="1"/>
            </p:cNvPicPr>
            <p:nvPr/>
          </p:nvPicPr>
          <p:blipFill rotWithShape="1">
            <a:blip r:embed="rId6"/>
            <a:srcRect l="43873" t="35409" b="1"/>
            <a:stretch/>
          </p:blipFill>
          <p:spPr>
            <a:xfrm>
              <a:off x="142441" y="5130201"/>
              <a:ext cx="12227721" cy="1284154"/>
            </a:xfrm>
            <a:prstGeom prst="rect">
              <a:avLst/>
            </a:prstGeom>
          </p:spPr>
        </p:pic>
        <p:sp>
          <p:nvSpPr>
            <p:cNvPr id="23" name="矩形 23">
              <a:extLst>
                <a:ext uri="{FF2B5EF4-FFF2-40B4-BE49-F238E27FC236}">
                  <a16:creationId xmlns:a16="http://schemas.microsoft.com/office/drawing/2014/main" id="{FBEB4C2E-CED4-4FF0-A8F9-542A52CD3C39}"/>
                </a:ext>
              </a:extLst>
            </p:cNvPr>
            <p:cNvSpPr/>
            <p:nvPr/>
          </p:nvSpPr>
          <p:spPr>
            <a:xfrm>
              <a:off x="5085094" y="5663707"/>
              <a:ext cx="58930" cy="7336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grpSp>
      <p:grpSp>
        <p:nvGrpSpPr>
          <p:cNvPr id="16" name="Group 15">
            <a:extLst>
              <a:ext uri="{FF2B5EF4-FFF2-40B4-BE49-F238E27FC236}">
                <a16:creationId xmlns:a16="http://schemas.microsoft.com/office/drawing/2014/main" id="{0AB76FC3-4F41-4DD5-B979-B5E4646A1295}"/>
              </a:ext>
            </a:extLst>
          </p:cNvPr>
          <p:cNvGrpSpPr/>
          <p:nvPr/>
        </p:nvGrpSpPr>
        <p:grpSpPr>
          <a:xfrm>
            <a:off x="1965245" y="2510852"/>
            <a:ext cx="4268983" cy="1072655"/>
            <a:chOff x="-1727200" y="3008202"/>
            <a:chExt cx="3349408" cy="841596"/>
          </a:xfrm>
          <a:solidFill>
            <a:schemeClr val="bg1"/>
          </a:solidFill>
        </p:grpSpPr>
        <p:sp>
          <p:nvSpPr>
            <p:cNvPr id="6" name="Rectangle: Rounded Corners 5">
              <a:extLst>
                <a:ext uri="{FF2B5EF4-FFF2-40B4-BE49-F238E27FC236}">
                  <a16:creationId xmlns:a16="http://schemas.microsoft.com/office/drawing/2014/main" id="{8BD288CB-CEC0-4B69-BC1A-9E185E41B335}"/>
                </a:ext>
              </a:extLst>
            </p:cNvPr>
            <p:cNvSpPr/>
            <p:nvPr/>
          </p:nvSpPr>
          <p:spPr>
            <a:xfrm>
              <a:off x="-1409700" y="3008202"/>
              <a:ext cx="3031908" cy="841596"/>
            </a:xfrm>
            <a:prstGeom prst="roundRect">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gradFill flip="none" rotWithShape="1">
                    <a:gsLst>
                      <a:gs pos="0">
                        <a:srgbClr val="41942C"/>
                      </a:gs>
                      <a:gs pos="100000">
                        <a:srgbClr val="85BF25"/>
                      </a:gs>
                    </a:gsLst>
                    <a:lin ang="0" scaled="1"/>
                    <a:tileRect/>
                  </a:gradFill>
                </a:ln>
                <a:gradFill flip="none" rotWithShape="1">
                  <a:gsLst>
                    <a:gs pos="0">
                      <a:srgbClr val="FFEBBB"/>
                    </a:gs>
                    <a:gs pos="100000">
                      <a:srgbClr val="F499A3"/>
                    </a:gs>
                  </a:gsLst>
                  <a:lin ang="5400000" scaled="1"/>
                  <a:tileRect/>
                </a:gradFill>
                <a:effectLst/>
                <a:uLnTx/>
                <a:uFillTx/>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9A8C1359-22A3-45C3-BCDE-BD1C1D5B10BE}"/>
                </a:ext>
              </a:extLst>
            </p:cNvPr>
            <p:cNvSpPr/>
            <p:nvPr/>
          </p:nvSpPr>
          <p:spPr>
            <a:xfrm>
              <a:off x="-1727200" y="3105150"/>
              <a:ext cx="647701" cy="647701"/>
            </a:xfrm>
            <a:prstGeom prst="ellipse">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gradFill flip="none" rotWithShape="1">
                    <a:gsLst>
                      <a:gs pos="0">
                        <a:srgbClr val="200F30"/>
                      </a:gs>
                      <a:gs pos="98230">
                        <a:srgbClr val="200F30"/>
                      </a:gs>
                      <a:gs pos="70000">
                        <a:srgbClr val="F6B2CD"/>
                      </a:gs>
                      <a:gs pos="38000">
                        <a:srgbClr val="C278A4"/>
                      </a:gs>
                    </a:gsLst>
                    <a:lin ang="0" scaled="1"/>
                    <a:tileRect/>
                  </a:gradFill>
                  <a:effectLst/>
                  <a:uLnTx/>
                  <a:uFillTx/>
                  <a:latin typeface="Cambria" panose="02040503050406030204" pitchFamily="18" charset="0"/>
                  <a:ea typeface="Cambria" panose="02040503050406030204" pitchFamily="18" charset="0"/>
                </a:rPr>
                <a:t>A</a:t>
              </a:r>
            </a:p>
          </p:txBody>
        </p:sp>
      </p:grpSp>
      <p:sp>
        <p:nvSpPr>
          <p:cNvPr id="26" name="Rectangle: Rounded Corners 25">
            <a:extLst>
              <a:ext uri="{FF2B5EF4-FFF2-40B4-BE49-F238E27FC236}">
                <a16:creationId xmlns:a16="http://schemas.microsoft.com/office/drawing/2014/main" id="{405FA949-7A69-44AC-97BC-24969BBD328D}"/>
              </a:ext>
            </a:extLst>
          </p:cNvPr>
          <p:cNvSpPr/>
          <p:nvPr/>
        </p:nvSpPr>
        <p:spPr>
          <a:xfrm>
            <a:off x="1685524" y="797295"/>
            <a:ext cx="9151058" cy="1464877"/>
          </a:xfrm>
          <a:prstGeom prst="roundRect">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gradFill flip="none" rotWithShape="1">
                  <a:gsLst>
                    <a:gs pos="0">
                      <a:srgbClr val="41942C"/>
                    </a:gs>
                    <a:gs pos="100000">
                      <a:srgbClr val="85BF25"/>
                    </a:gs>
                  </a:gsLst>
                  <a:lin ang="0" scaled="1"/>
                  <a:tileRect/>
                </a:gradFill>
              </a:ln>
              <a:gradFill flip="none" rotWithShape="1">
                <a:gsLst>
                  <a:gs pos="0">
                    <a:srgbClr val="FFEBBB"/>
                  </a:gs>
                  <a:gs pos="100000">
                    <a:srgbClr val="F499A3"/>
                  </a:gs>
                </a:gsLst>
                <a:lin ang="5400000" scaled="1"/>
                <a:tileRect/>
              </a:gradFill>
              <a:effectLst/>
              <a:uLnTx/>
              <a:uFillTx/>
              <a:latin typeface="Cambria" panose="02040503050406030204" pitchFamily="18" charset="0"/>
              <a:ea typeface="Cambria" panose="02040503050406030204" pitchFamily="18" charset="0"/>
            </a:endParaRPr>
          </a:p>
        </p:txBody>
      </p:sp>
      <p:pic>
        <p:nvPicPr>
          <p:cNvPr id="38" name="AmthanhThua">
            <a:hlinkClick r:id="" action="ppaction://media"/>
            <a:extLst>
              <a:ext uri="{FF2B5EF4-FFF2-40B4-BE49-F238E27FC236}">
                <a16:creationId xmlns:a16="http://schemas.microsoft.com/office/drawing/2014/main" id="{C4C6AAA4-0ED6-444F-B52D-DF1B1DDC54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5012" y="4625093"/>
            <a:ext cx="487363" cy="487363"/>
          </a:xfrm>
          <a:prstGeom prst="rect">
            <a:avLst/>
          </a:prstGeom>
        </p:spPr>
      </p:pic>
      <p:sp>
        <p:nvSpPr>
          <p:cNvPr id="39" name="TextBox 38">
            <a:extLst>
              <a:ext uri="{FF2B5EF4-FFF2-40B4-BE49-F238E27FC236}">
                <a16:creationId xmlns:a16="http://schemas.microsoft.com/office/drawing/2014/main" id="{FF673BA1-31AE-467D-B4AB-02389CA3197D}"/>
              </a:ext>
            </a:extLst>
          </p:cNvPr>
          <p:cNvSpPr txBox="1"/>
          <p:nvPr/>
        </p:nvSpPr>
        <p:spPr>
          <a:xfrm>
            <a:off x="-1875072" y="2422168"/>
            <a:ext cx="171232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Âm</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thanh</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khi</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chọn</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Đúng</a:t>
            </a:r>
            <a:endPar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4E5EA7DE-F931-4EF8-B456-B612DDD3924C}"/>
              </a:ext>
            </a:extLst>
          </p:cNvPr>
          <p:cNvSpPr txBox="1"/>
          <p:nvPr/>
        </p:nvSpPr>
        <p:spPr>
          <a:xfrm>
            <a:off x="-1715671" y="3842252"/>
            <a:ext cx="146713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Âm</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thanh</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khi</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chọn</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Sai</a:t>
            </a:r>
          </a:p>
        </p:txBody>
      </p:sp>
      <p:pic>
        <p:nvPicPr>
          <p:cNvPr id="41" name="59c3c5f047238">
            <a:hlinkClick r:id="" action="ppaction://media"/>
            <a:extLst>
              <a:ext uri="{FF2B5EF4-FFF2-40B4-BE49-F238E27FC236}">
                <a16:creationId xmlns:a16="http://schemas.microsoft.com/office/drawing/2014/main" id="{C84E17B4-0D4A-4112-9B16-70F4CFF7B8D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5012" y="1565820"/>
            <a:ext cx="487363" cy="487363"/>
          </a:xfrm>
          <a:prstGeom prst="rect">
            <a:avLst/>
          </a:prstGeom>
        </p:spPr>
      </p:pic>
      <p:pic>
        <p:nvPicPr>
          <p:cNvPr id="42" name="AmthanhThua2">
            <a:hlinkClick r:id="" action="ppaction://media"/>
            <a:extLst>
              <a:ext uri="{FF2B5EF4-FFF2-40B4-BE49-F238E27FC236}">
                <a16:creationId xmlns:a16="http://schemas.microsoft.com/office/drawing/2014/main" id="{6D2A5BE0-B98E-44F8-A016-E605722D4E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52490" y="5249012"/>
            <a:ext cx="487363" cy="487363"/>
          </a:xfrm>
          <a:prstGeom prst="rect">
            <a:avLst/>
          </a:prstGeom>
        </p:spPr>
      </p:pic>
      <p:pic>
        <p:nvPicPr>
          <p:cNvPr id="43" name="AmthanhThua3">
            <a:hlinkClick r:id="" action="ppaction://media"/>
            <a:extLst>
              <a:ext uri="{FF2B5EF4-FFF2-40B4-BE49-F238E27FC236}">
                <a16:creationId xmlns:a16="http://schemas.microsoft.com/office/drawing/2014/main" id="{2BDB949B-1269-431A-9859-22BBD20E06C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935" y="5872885"/>
            <a:ext cx="487363" cy="487363"/>
          </a:xfrm>
          <a:prstGeom prst="rect">
            <a:avLst/>
          </a:prstGeom>
        </p:spPr>
      </p:pic>
      <p:grpSp>
        <p:nvGrpSpPr>
          <p:cNvPr id="50" name="Group 49">
            <a:extLst>
              <a:ext uri="{FF2B5EF4-FFF2-40B4-BE49-F238E27FC236}">
                <a16:creationId xmlns:a16="http://schemas.microsoft.com/office/drawing/2014/main" id="{337CA8F8-B353-4D52-9981-78C7031173A0}"/>
              </a:ext>
            </a:extLst>
          </p:cNvPr>
          <p:cNvGrpSpPr/>
          <p:nvPr/>
        </p:nvGrpSpPr>
        <p:grpSpPr>
          <a:xfrm>
            <a:off x="6527358" y="2491489"/>
            <a:ext cx="4259704" cy="1072655"/>
            <a:chOff x="-1727200" y="3008202"/>
            <a:chExt cx="3342127" cy="841596"/>
          </a:xfrm>
          <a:solidFill>
            <a:schemeClr val="bg1"/>
          </a:solidFill>
        </p:grpSpPr>
        <p:sp>
          <p:nvSpPr>
            <p:cNvPr id="51" name="Rectangle: Rounded Corners 50">
              <a:extLst>
                <a:ext uri="{FF2B5EF4-FFF2-40B4-BE49-F238E27FC236}">
                  <a16:creationId xmlns:a16="http://schemas.microsoft.com/office/drawing/2014/main" id="{D3CE5FF1-BEFA-4359-AFD2-358947F6CCBE}"/>
                </a:ext>
              </a:extLst>
            </p:cNvPr>
            <p:cNvSpPr/>
            <p:nvPr/>
          </p:nvSpPr>
          <p:spPr>
            <a:xfrm>
              <a:off x="-1409700" y="3008202"/>
              <a:ext cx="3024627" cy="841596"/>
            </a:xfrm>
            <a:prstGeom prst="roundRect">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gradFill flip="none" rotWithShape="1">
                    <a:gsLst>
                      <a:gs pos="0">
                        <a:srgbClr val="41942C"/>
                      </a:gs>
                      <a:gs pos="100000">
                        <a:srgbClr val="85BF25"/>
                      </a:gs>
                    </a:gsLst>
                    <a:lin ang="0" scaled="1"/>
                    <a:tileRect/>
                  </a:gradFill>
                </a:ln>
                <a:gradFill flip="none" rotWithShape="1">
                  <a:gsLst>
                    <a:gs pos="0">
                      <a:srgbClr val="FFEBBB"/>
                    </a:gs>
                    <a:gs pos="100000">
                      <a:srgbClr val="F499A3"/>
                    </a:gs>
                  </a:gsLst>
                  <a:lin ang="5400000" scaled="1"/>
                  <a:tileRect/>
                </a:gradFill>
                <a:effectLst/>
                <a:uLnTx/>
                <a:uFillTx/>
                <a:latin typeface="Cambria" panose="02040503050406030204" pitchFamily="18" charset="0"/>
                <a:ea typeface="Cambria" panose="02040503050406030204" pitchFamily="18" charset="0"/>
              </a:endParaRPr>
            </a:p>
          </p:txBody>
        </p:sp>
        <p:sp>
          <p:nvSpPr>
            <p:cNvPr id="52" name="Oval 51">
              <a:extLst>
                <a:ext uri="{FF2B5EF4-FFF2-40B4-BE49-F238E27FC236}">
                  <a16:creationId xmlns:a16="http://schemas.microsoft.com/office/drawing/2014/main" id="{B69F55FF-AD03-44EC-9640-03A9B1261960}"/>
                </a:ext>
              </a:extLst>
            </p:cNvPr>
            <p:cNvSpPr/>
            <p:nvPr/>
          </p:nvSpPr>
          <p:spPr>
            <a:xfrm>
              <a:off x="-1727200" y="3105150"/>
              <a:ext cx="647701" cy="647701"/>
            </a:xfrm>
            <a:prstGeom prst="ellipse">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gradFill flip="none" rotWithShape="1">
                    <a:gsLst>
                      <a:gs pos="0">
                        <a:srgbClr val="200F30"/>
                      </a:gs>
                      <a:gs pos="98230">
                        <a:srgbClr val="200F30"/>
                      </a:gs>
                      <a:gs pos="70000">
                        <a:srgbClr val="F6B2CD"/>
                      </a:gs>
                      <a:gs pos="38000">
                        <a:srgbClr val="C278A4"/>
                      </a:gs>
                    </a:gsLst>
                    <a:lin ang="0" scaled="1"/>
                    <a:tileRect/>
                  </a:gradFill>
                  <a:effectLst/>
                  <a:uLnTx/>
                  <a:uFillTx/>
                  <a:latin typeface="Cambria" panose="02040503050406030204" pitchFamily="18" charset="0"/>
                  <a:ea typeface="Cambria" panose="02040503050406030204" pitchFamily="18" charset="0"/>
                </a:rPr>
                <a:t>D</a:t>
              </a:r>
            </a:p>
          </p:txBody>
        </p:sp>
      </p:grpSp>
      <p:sp>
        <p:nvSpPr>
          <p:cNvPr id="55" name="文本框 372">
            <a:extLst>
              <a:ext uri="{FF2B5EF4-FFF2-40B4-BE49-F238E27FC236}">
                <a16:creationId xmlns:a16="http://schemas.microsoft.com/office/drawing/2014/main" id="{1384E964-A593-4624-94CE-58EB0273BA20}"/>
              </a:ext>
            </a:extLst>
          </p:cNvPr>
          <p:cNvSpPr txBox="1"/>
          <p:nvPr/>
        </p:nvSpPr>
        <p:spPr>
          <a:xfrm>
            <a:off x="1716662" y="1110826"/>
            <a:ext cx="884629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20" normalizeH="0" baseline="0" noProof="0" dirty="0" err="1">
                <a:ln>
                  <a:noFill/>
                </a:ln>
                <a:solidFill>
                  <a:srgbClr val="331B3D"/>
                </a:solidFill>
                <a:effectLst/>
                <a:uLnTx/>
                <a:uFillTx/>
                <a:latin typeface="Cambria" panose="02040503050406030204" pitchFamily="18" charset="0"/>
                <a:ea typeface="Cambria" panose="02040503050406030204" pitchFamily="18" charset="0"/>
              </a:rPr>
              <a:t>Góc</a:t>
            </a:r>
            <a:r>
              <a:rPr kumimoji="0" lang="en-US" altLang="zh-CN" sz="4000" b="1" i="0" u="none" strike="noStrike" kern="1200" cap="none" spc="-20" normalizeH="0" noProof="0" dirty="0">
                <a:ln>
                  <a:noFill/>
                </a:ln>
                <a:solidFill>
                  <a:srgbClr val="331B3D"/>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20" normalizeH="0" noProof="0" dirty="0" err="1">
                <a:ln>
                  <a:noFill/>
                </a:ln>
                <a:solidFill>
                  <a:srgbClr val="331B3D"/>
                </a:solidFill>
                <a:effectLst/>
                <a:uLnTx/>
                <a:uFillTx/>
                <a:latin typeface="Cambria" panose="02040503050406030204" pitchFamily="18" charset="0"/>
                <a:ea typeface="Cambria" panose="02040503050406030204" pitchFamily="18" charset="0"/>
              </a:rPr>
              <a:t>tù</a:t>
            </a:r>
            <a:r>
              <a:rPr kumimoji="0" lang="en-US" altLang="zh-CN" sz="4000" b="1" i="0" u="none" strike="noStrike" kern="1200" cap="none" spc="-20" normalizeH="0" noProof="0" dirty="0">
                <a:ln>
                  <a:noFill/>
                </a:ln>
                <a:solidFill>
                  <a:srgbClr val="331B3D"/>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20" normalizeH="0" noProof="0" dirty="0" err="1">
                <a:ln>
                  <a:noFill/>
                </a:ln>
                <a:solidFill>
                  <a:srgbClr val="331B3D"/>
                </a:solidFill>
                <a:effectLst/>
                <a:uLnTx/>
                <a:uFillTx/>
                <a:latin typeface="Cambria" panose="02040503050406030204" pitchFamily="18" charset="0"/>
                <a:ea typeface="Cambria" panose="02040503050406030204" pitchFamily="18" charset="0"/>
              </a:rPr>
              <a:t>lớn</a:t>
            </a:r>
            <a:r>
              <a:rPr kumimoji="0" lang="en-US" altLang="zh-CN" sz="4000" b="1" i="0" u="none" strike="noStrike" kern="1200" cap="none" spc="-20" normalizeH="0" noProof="0" dirty="0">
                <a:ln>
                  <a:noFill/>
                </a:ln>
                <a:solidFill>
                  <a:srgbClr val="331B3D"/>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20" normalizeH="0" noProof="0" dirty="0" err="1">
                <a:ln>
                  <a:noFill/>
                </a:ln>
                <a:solidFill>
                  <a:srgbClr val="331B3D"/>
                </a:solidFill>
                <a:effectLst/>
                <a:uLnTx/>
                <a:uFillTx/>
                <a:latin typeface="Cambria" panose="02040503050406030204" pitchFamily="18" charset="0"/>
                <a:ea typeface="Cambria" panose="02040503050406030204" pitchFamily="18" charset="0"/>
              </a:rPr>
              <a:t>hơn</a:t>
            </a:r>
            <a:r>
              <a:rPr kumimoji="0" lang="en-US" altLang="zh-CN" sz="4000" b="1" i="0" u="none" strike="noStrike" kern="1200" cap="none" spc="-20" normalizeH="0" noProof="0" dirty="0">
                <a:ln>
                  <a:noFill/>
                </a:ln>
                <a:solidFill>
                  <a:srgbClr val="331B3D"/>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20" normalizeH="0" noProof="0" dirty="0" err="1">
                <a:ln>
                  <a:noFill/>
                </a:ln>
                <a:solidFill>
                  <a:srgbClr val="331B3D"/>
                </a:solidFill>
                <a:effectLst/>
                <a:uLnTx/>
                <a:uFillTx/>
                <a:latin typeface="Cambria" panose="02040503050406030204" pitchFamily="18" charset="0"/>
                <a:ea typeface="Cambria" panose="02040503050406030204" pitchFamily="18" charset="0"/>
              </a:rPr>
              <a:t>góc</a:t>
            </a:r>
            <a:r>
              <a:rPr kumimoji="0" lang="en-US" altLang="zh-CN" sz="4000" b="1" i="0" u="none" strike="noStrike" kern="1200" cap="none" spc="-20" normalizeH="0" noProof="0" dirty="0">
                <a:ln>
                  <a:noFill/>
                </a:ln>
                <a:solidFill>
                  <a:srgbClr val="331B3D"/>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20" normalizeH="0" noProof="0" dirty="0" err="1">
                <a:ln>
                  <a:noFill/>
                </a:ln>
                <a:solidFill>
                  <a:srgbClr val="331B3D"/>
                </a:solidFill>
                <a:effectLst/>
                <a:uLnTx/>
                <a:uFillTx/>
                <a:latin typeface="Cambria" panose="02040503050406030204" pitchFamily="18" charset="0"/>
                <a:ea typeface="Cambria" panose="02040503050406030204" pitchFamily="18" charset="0"/>
              </a:rPr>
              <a:t>nhọn</a:t>
            </a:r>
            <a:endParaRPr kumimoji="0" lang="en-US" altLang="zh-CN" sz="4000" b="1" i="0" u="none" strike="noStrike" kern="1200" cap="none" spc="-20" normalizeH="0" baseline="0" noProof="0" dirty="0">
              <a:ln>
                <a:noFill/>
              </a:ln>
              <a:solidFill>
                <a:srgbClr val="331B3D"/>
              </a:solidFill>
              <a:effectLst/>
              <a:uLnTx/>
              <a:uFillTx/>
              <a:latin typeface="Cambria" panose="02040503050406030204" pitchFamily="18" charset="0"/>
              <a:ea typeface="Cambria" panose="02040503050406030204" pitchFamily="18" charset="0"/>
            </a:endParaRPr>
          </a:p>
        </p:txBody>
      </p:sp>
      <p:sp>
        <p:nvSpPr>
          <p:cNvPr id="56" name="A - 9Slide.vn">
            <a:extLst>
              <a:ext uri="{FF2B5EF4-FFF2-40B4-BE49-F238E27FC236}">
                <a16:creationId xmlns:a16="http://schemas.microsoft.com/office/drawing/2014/main" id="{F878D7F2-885F-4910-A1F6-EC78F20554F3}"/>
              </a:ext>
            </a:extLst>
          </p:cNvPr>
          <p:cNvSpPr txBox="1"/>
          <p:nvPr/>
        </p:nvSpPr>
        <p:spPr>
          <a:xfrm>
            <a:off x="2620490" y="2737871"/>
            <a:ext cx="3116387" cy="658642"/>
          </a:xfrm>
          <a:prstGeom prst="rect">
            <a:avLst/>
          </a:prstGeom>
          <a:noFill/>
        </p:spPr>
        <p:txBody>
          <a:bodyPr wrap="square" rtlCol="0">
            <a:spAutoFit/>
          </a:bodyPr>
          <a:lstStyle/>
          <a:p>
            <a:pPr marL="0" marR="0" lvl="0" indent="0" algn="ctr" defTabSz="914400" rtl="0" eaLnBrk="1" fontAlgn="auto" latinLnBrk="0" hangingPunct="1">
              <a:lnSpc>
                <a:spcPct val="92000"/>
              </a:lnSpc>
              <a:spcBef>
                <a:spcPts val="0"/>
              </a:spcBef>
              <a:spcAft>
                <a:spcPts val="0"/>
              </a:spcAft>
              <a:buClrTx/>
              <a:buSzTx/>
              <a:buFontTx/>
              <a:buNone/>
              <a:tabLst/>
              <a:defRPr/>
            </a:pPr>
            <a:r>
              <a:rPr kumimoji="0" lang="en-US" sz="4000" b="1" i="0" u="none" strike="noStrike" kern="1200" cap="none" spc="-20" normalizeH="0" baseline="0" noProof="0" dirty="0">
                <a:ln>
                  <a:noFill/>
                </a:ln>
                <a:solidFill>
                  <a:srgbClr val="331B3D"/>
                </a:solidFill>
                <a:effectLst/>
                <a:uLnTx/>
                <a:uFillTx/>
                <a:latin typeface="Cambria" panose="02040503050406030204" pitchFamily="18" charset="0"/>
                <a:ea typeface="Cambria" panose="02040503050406030204" pitchFamily="18" charset="0"/>
              </a:rPr>
              <a:t>Sai</a:t>
            </a:r>
          </a:p>
        </p:txBody>
      </p:sp>
      <p:sp>
        <p:nvSpPr>
          <p:cNvPr id="59" name="D - 9Slide.vn">
            <a:extLst>
              <a:ext uri="{FF2B5EF4-FFF2-40B4-BE49-F238E27FC236}">
                <a16:creationId xmlns:a16="http://schemas.microsoft.com/office/drawing/2014/main" id="{AC999889-36AC-44AD-BBFE-7B1E1A97DC21}"/>
              </a:ext>
            </a:extLst>
          </p:cNvPr>
          <p:cNvSpPr txBox="1"/>
          <p:nvPr/>
        </p:nvSpPr>
        <p:spPr>
          <a:xfrm>
            <a:off x="7327951" y="2686373"/>
            <a:ext cx="3214666" cy="658642"/>
          </a:xfrm>
          <a:prstGeom prst="rect">
            <a:avLst/>
          </a:prstGeom>
          <a:noFill/>
        </p:spPr>
        <p:txBody>
          <a:bodyPr wrap="square" rtlCol="0">
            <a:spAutoFit/>
          </a:bodyPr>
          <a:lstStyle/>
          <a:p>
            <a:pPr marL="0" marR="0" lvl="0" indent="0" algn="ctr" defTabSz="914400" rtl="0" eaLnBrk="1" fontAlgn="auto" latinLnBrk="0" hangingPunct="1">
              <a:lnSpc>
                <a:spcPct val="92000"/>
              </a:lnSpc>
              <a:spcBef>
                <a:spcPts val="0"/>
              </a:spcBef>
              <a:spcAft>
                <a:spcPts val="0"/>
              </a:spcAft>
              <a:buClrTx/>
              <a:buSzTx/>
              <a:buFontTx/>
              <a:buNone/>
              <a:tabLst/>
              <a:defRPr/>
            </a:pPr>
            <a:r>
              <a:rPr lang="en-US" sz="4000" b="1" spc="-20" dirty="0" err="1">
                <a:solidFill>
                  <a:srgbClr val="331B3D"/>
                </a:solidFill>
                <a:latin typeface="Cambria" panose="02040503050406030204" pitchFamily="18" charset="0"/>
                <a:ea typeface="Cambria" panose="02040503050406030204" pitchFamily="18" charset="0"/>
              </a:rPr>
              <a:t>Đúng</a:t>
            </a:r>
            <a:endParaRPr kumimoji="0" lang="vi-VN" sz="4000" b="1" i="0" u="none" strike="noStrike" kern="1200" cap="none" spc="-20" normalizeH="0" baseline="0" noProof="0" dirty="0">
              <a:ln>
                <a:noFill/>
              </a:ln>
              <a:solidFill>
                <a:srgbClr val="331B3D"/>
              </a:solidFill>
              <a:effectLst/>
              <a:uLnTx/>
              <a:uFillTx/>
              <a:latin typeface="Cambria" panose="02040503050406030204" pitchFamily="18" charset="0"/>
              <a:ea typeface="Cambria" panose="02040503050406030204" pitchFamily="18" charset="0"/>
            </a:endParaRPr>
          </a:p>
        </p:txBody>
      </p:sp>
      <p:pic>
        <p:nvPicPr>
          <p:cNvPr id="60" name="Picture 2">
            <a:extLst>
              <a:ext uri="{FF2B5EF4-FFF2-40B4-BE49-F238E27FC236}">
                <a16:creationId xmlns:a16="http://schemas.microsoft.com/office/drawing/2014/main" id="{009722E7-D4EE-49AC-86AB-8B402382E1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703592" y="2565667"/>
            <a:ext cx="872438" cy="1149836"/>
          </a:xfrm>
          <a:prstGeom prst="rect">
            <a:avLst/>
          </a:prstGeom>
        </p:spPr>
      </p:pic>
      <p:pic>
        <p:nvPicPr>
          <p:cNvPr id="61" name="Picture 27">
            <a:extLst>
              <a:ext uri="{FF2B5EF4-FFF2-40B4-BE49-F238E27FC236}">
                <a16:creationId xmlns:a16="http://schemas.microsoft.com/office/drawing/2014/main" id="{394DA6FA-2A31-4B9D-9546-44D1ABD80A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354321" y="2716096"/>
            <a:ext cx="872438" cy="1149836"/>
          </a:xfrm>
          <a:prstGeom prst="rect">
            <a:avLst/>
          </a:prstGeom>
        </p:spPr>
      </p:pic>
      <p:grpSp>
        <p:nvGrpSpPr>
          <p:cNvPr id="18" name="Group 17">
            <a:extLst>
              <a:ext uri="{FF2B5EF4-FFF2-40B4-BE49-F238E27FC236}">
                <a16:creationId xmlns:a16="http://schemas.microsoft.com/office/drawing/2014/main" id="{997CA5E4-F627-4435-8E16-3CE23C705617}"/>
              </a:ext>
            </a:extLst>
          </p:cNvPr>
          <p:cNvGrpSpPr/>
          <p:nvPr/>
        </p:nvGrpSpPr>
        <p:grpSpPr>
          <a:xfrm>
            <a:off x="10376145" y="951598"/>
            <a:ext cx="1365539" cy="1455485"/>
            <a:chOff x="8207088" y="1459777"/>
            <a:chExt cx="1110962" cy="1204215"/>
          </a:xfrm>
        </p:grpSpPr>
        <p:pic>
          <p:nvPicPr>
            <p:cNvPr id="64" name="Picture 2">
              <a:extLst>
                <a:ext uri="{FF2B5EF4-FFF2-40B4-BE49-F238E27FC236}">
                  <a16:creationId xmlns:a16="http://schemas.microsoft.com/office/drawing/2014/main" id="{8F61E0C2-C61B-4F4B-A003-37C3A846B2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07088" y="1514156"/>
              <a:ext cx="872438" cy="1149836"/>
            </a:xfrm>
            <a:prstGeom prst="rect">
              <a:avLst/>
            </a:prstGeom>
          </p:spPr>
        </p:pic>
        <p:pic>
          <p:nvPicPr>
            <p:cNvPr id="65" name="Picture 2">
              <a:extLst>
                <a:ext uri="{FF2B5EF4-FFF2-40B4-BE49-F238E27FC236}">
                  <a16:creationId xmlns:a16="http://schemas.microsoft.com/office/drawing/2014/main" id="{C1F8DEB7-6363-4EB3-AF39-72D18C6504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45612" y="1459777"/>
              <a:ext cx="872438" cy="1149836"/>
            </a:xfrm>
            <a:prstGeom prst="rect">
              <a:avLst/>
            </a:prstGeom>
          </p:spPr>
        </p:pic>
      </p:grpSp>
      <p:pic>
        <p:nvPicPr>
          <p:cNvPr id="66" name="Picture 6" descr="Káº¿t quáº£ hÃ¬nh áº£nh cho right wrong tick icon">
            <a:extLst>
              <a:ext uri="{FF2B5EF4-FFF2-40B4-BE49-F238E27FC236}">
                <a16:creationId xmlns:a16="http://schemas.microsoft.com/office/drawing/2014/main" id="{AA41F103-CDDD-4D5C-BE47-89E74731F3C3}"/>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2063595" y="2743815"/>
            <a:ext cx="647800" cy="656495"/>
          </a:xfrm>
          <a:prstGeom prst="rect">
            <a:avLst/>
          </a:prstGeom>
          <a:noFill/>
          <a:extLst>
            <a:ext uri="{909E8E84-426E-40DD-AFC4-6F175D3DCCD1}">
              <a14:hiddenFill xmlns:a14="http://schemas.microsoft.com/office/drawing/2010/main">
                <a:solidFill>
                  <a:srgbClr val="FFFFFF"/>
                </a:solidFill>
              </a14:hiddenFill>
            </a:ext>
          </a:extLst>
        </p:spPr>
      </p:pic>
      <p:pic>
        <p:nvPicPr>
          <p:cNvPr id="67" name="CẤM BUÔN BÁN, CẤM REUP2" descr="Káº¿t quáº£ hÃ¬nh áº£nh cho right wrong tick icon">
            <a:extLst>
              <a:ext uri="{FF2B5EF4-FFF2-40B4-BE49-F238E27FC236}">
                <a16:creationId xmlns:a16="http://schemas.microsoft.com/office/drawing/2014/main" id="{EC297EFB-8A2A-4D68-AC08-4240E25EC3B2}"/>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549865" y="2682971"/>
            <a:ext cx="795700" cy="69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5309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barn(outVertical)">
                                      <p:cBhvr>
                                        <p:cTn id="10" dur="500"/>
                                        <p:tgtEl>
                                          <p:spTgt spid="55"/>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500" fill="hold"/>
                                        <p:tgtEl>
                                          <p:spTgt spid="60"/>
                                        </p:tgtEl>
                                        <p:attrNameLst>
                                          <p:attrName>ppt_w</p:attrName>
                                        </p:attrNameLst>
                                      </p:cBhvr>
                                      <p:tavLst>
                                        <p:tav tm="0">
                                          <p:val>
                                            <p:fltVal val="0"/>
                                          </p:val>
                                        </p:tav>
                                        <p:tav tm="100000">
                                          <p:val>
                                            <p:strVal val="#ppt_w"/>
                                          </p:val>
                                        </p:tav>
                                      </p:tavLst>
                                    </p:anim>
                                    <p:anim calcmode="lin" valueType="num">
                                      <p:cBhvr>
                                        <p:cTn id="27" dur="500" fill="hold"/>
                                        <p:tgtEl>
                                          <p:spTgt spid="60"/>
                                        </p:tgtEl>
                                        <p:attrNameLst>
                                          <p:attrName>ppt_h</p:attrName>
                                        </p:attrNameLst>
                                      </p:cBhvr>
                                      <p:tavLst>
                                        <p:tav tm="0">
                                          <p:val>
                                            <p:fltVal val="0"/>
                                          </p:val>
                                        </p:tav>
                                        <p:tav tm="100000">
                                          <p:val>
                                            <p:strVal val="#ppt_h"/>
                                          </p:val>
                                        </p:tav>
                                      </p:tavLst>
                                    </p:anim>
                                    <p:animEffect transition="in" filter="fade">
                                      <p:cBhvr>
                                        <p:cTn id="28" dur="500"/>
                                        <p:tgtEl>
                                          <p:spTgt spid="60"/>
                                        </p:tgtEl>
                                      </p:cBhvr>
                                    </p:animEffect>
                                  </p:childTnLst>
                                </p:cTn>
                              </p:par>
                              <p:par>
                                <p:cTn id="29" presetID="32" presetClass="emph" presetSubtype="0" repeatCount="indefinite" fill="hold" nodeType="withEffect">
                                  <p:stCondLst>
                                    <p:cond delay="0"/>
                                  </p:stCondLst>
                                  <p:childTnLst>
                                    <p:animRot by="120000">
                                      <p:cBhvr>
                                        <p:cTn id="30" dur="75" fill="hold">
                                          <p:stCondLst>
                                            <p:cond delay="0"/>
                                          </p:stCondLst>
                                        </p:cTn>
                                        <p:tgtEl>
                                          <p:spTgt spid="60"/>
                                        </p:tgtEl>
                                        <p:attrNameLst>
                                          <p:attrName>r</p:attrName>
                                        </p:attrNameLst>
                                      </p:cBhvr>
                                    </p:animRot>
                                    <p:animRot by="-240000">
                                      <p:cBhvr>
                                        <p:cTn id="31" dur="150" fill="hold">
                                          <p:stCondLst>
                                            <p:cond delay="150"/>
                                          </p:stCondLst>
                                        </p:cTn>
                                        <p:tgtEl>
                                          <p:spTgt spid="60"/>
                                        </p:tgtEl>
                                        <p:attrNameLst>
                                          <p:attrName>r</p:attrName>
                                        </p:attrNameLst>
                                      </p:cBhvr>
                                    </p:animRot>
                                    <p:animRot by="240000">
                                      <p:cBhvr>
                                        <p:cTn id="32" dur="150" fill="hold">
                                          <p:stCondLst>
                                            <p:cond delay="300"/>
                                          </p:stCondLst>
                                        </p:cTn>
                                        <p:tgtEl>
                                          <p:spTgt spid="60"/>
                                        </p:tgtEl>
                                        <p:attrNameLst>
                                          <p:attrName>r</p:attrName>
                                        </p:attrNameLst>
                                      </p:cBhvr>
                                    </p:animRot>
                                    <p:animRot by="-240000">
                                      <p:cBhvr>
                                        <p:cTn id="33" dur="150" fill="hold">
                                          <p:stCondLst>
                                            <p:cond delay="450"/>
                                          </p:stCondLst>
                                        </p:cTn>
                                        <p:tgtEl>
                                          <p:spTgt spid="60"/>
                                        </p:tgtEl>
                                        <p:attrNameLst>
                                          <p:attrName>r</p:attrName>
                                        </p:attrNameLst>
                                      </p:cBhvr>
                                    </p:animRot>
                                    <p:animRot by="120000">
                                      <p:cBhvr>
                                        <p:cTn id="34" dur="150" fill="hold">
                                          <p:stCondLst>
                                            <p:cond delay="600"/>
                                          </p:stCondLst>
                                        </p:cTn>
                                        <p:tgtEl>
                                          <p:spTgt spid="60"/>
                                        </p:tgtEl>
                                        <p:attrNameLst>
                                          <p:attrName>r</p:attrName>
                                        </p:attrNameLst>
                                      </p:cBhvr>
                                    </p:animRot>
                                  </p:childTnLst>
                                </p:cTn>
                              </p:par>
                            </p:childTnLst>
                          </p:cTn>
                        </p:par>
                        <p:par>
                          <p:cTn id="35" fill="hold">
                            <p:stCondLst>
                              <p:cond delay="1750"/>
                            </p:stCondLst>
                            <p:childTnLst>
                              <p:par>
                                <p:cTn id="36" presetID="53" presetClass="entr" presetSubtype="16" fill="hold" nodeType="after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p:cTn id="38" dur="500" fill="hold"/>
                                        <p:tgtEl>
                                          <p:spTgt spid="61"/>
                                        </p:tgtEl>
                                        <p:attrNameLst>
                                          <p:attrName>ppt_w</p:attrName>
                                        </p:attrNameLst>
                                      </p:cBhvr>
                                      <p:tavLst>
                                        <p:tav tm="0">
                                          <p:val>
                                            <p:fltVal val="0"/>
                                          </p:val>
                                        </p:tav>
                                        <p:tav tm="100000">
                                          <p:val>
                                            <p:strVal val="#ppt_w"/>
                                          </p:val>
                                        </p:tav>
                                      </p:tavLst>
                                    </p:anim>
                                    <p:anim calcmode="lin" valueType="num">
                                      <p:cBhvr>
                                        <p:cTn id="39" dur="500" fill="hold"/>
                                        <p:tgtEl>
                                          <p:spTgt spid="61"/>
                                        </p:tgtEl>
                                        <p:attrNameLst>
                                          <p:attrName>ppt_h</p:attrName>
                                        </p:attrNameLst>
                                      </p:cBhvr>
                                      <p:tavLst>
                                        <p:tav tm="0">
                                          <p:val>
                                            <p:fltVal val="0"/>
                                          </p:val>
                                        </p:tav>
                                        <p:tav tm="100000">
                                          <p:val>
                                            <p:strVal val="#ppt_h"/>
                                          </p:val>
                                        </p:tav>
                                      </p:tavLst>
                                    </p:anim>
                                    <p:animEffect transition="in" filter="fade">
                                      <p:cBhvr>
                                        <p:cTn id="40" dur="500"/>
                                        <p:tgtEl>
                                          <p:spTgt spid="61"/>
                                        </p:tgtEl>
                                      </p:cBhvr>
                                    </p:animEffect>
                                  </p:childTnLst>
                                </p:cTn>
                              </p:par>
                              <p:par>
                                <p:cTn id="41" presetID="32" presetClass="emph" presetSubtype="0" repeatCount="indefinite" fill="hold" nodeType="withEffect">
                                  <p:stCondLst>
                                    <p:cond delay="0"/>
                                  </p:stCondLst>
                                  <p:childTnLst>
                                    <p:animRot by="120000">
                                      <p:cBhvr>
                                        <p:cTn id="42" dur="75" fill="hold">
                                          <p:stCondLst>
                                            <p:cond delay="0"/>
                                          </p:stCondLst>
                                        </p:cTn>
                                        <p:tgtEl>
                                          <p:spTgt spid="61"/>
                                        </p:tgtEl>
                                        <p:attrNameLst>
                                          <p:attrName>r</p:attrName>
                                        </p:attrNameLst>
                                      </p:cBhvr>
                                    </p:animRot>
                                    <p:animRot by="-240000">
                                      <p:cBhvr>
                                        <p:cTn id="43" dur="150" fill="hold">
                                          <p:stCondLst>
                                            <p:cond delay="150"/>
                                          </p:stCondLst>
                                        </p:cTn>
                                        <p:tgtEl>
                                          <p:spTgt spid="61"/>
                                        </p:tgtEl>
                                        <p:attrNameLst>
                                          <p:attrName>r</p:attrName>
                                        </p:attrNameLst>
                                      </p:cBhvr>
                                    </p:animRot>
                                    <p:animRot by="240000">
                                      <p:cBhvr>
                                        <p:cTn id="44" dur="150" fill="hold">
                                          <p:stCondLst>
                                            <p:cond delay="300"/>
                                          </p:stCondLst>
                                        </p:cTn>
                                        <p:tgtEl>
                                          <p:spTgt spid="61"/>
                                        </p:tgtEl>
                                        <p:attrNameLst>
                                          <p:attrName>r</p:attrName>
                                        </p:attrNameLst>
                                      </p:cBhvr>
                                    </p:animRot>
                                    <p:animRot by="-240000">
                                      <p:cBhvr>
                                        <p:cTn id="45" dur="150" fill="hold">
                                          <p:stCondLst>
                                            <p:cond delay="450"/>
                                          </p:stCondLst>
                                        </p:cTn>
                                        <p:tgtEl>
                                          <p:spTgt spid="61"/>
                                        </p:tgtEl>
                                        <p:attrNameLst>
                                          <p:attrName>r</p:attrName>
                                        </p:attrNameLst>
                                      </p:cBhvr>
                                    </p:animRot>
                                    <p:animRot by="120000">
                                      <p:cBhvr>
                                        <p:cTn id="46" dur="150" fill="hold">
                                          <p:stCondLst>
                                            <p:cond delay="600"/>
                                          </p:stCondLst>
                                        </p:cTn>
                                        <p:tgtEl>
                                          <p:spTgt spid="61"/>
                                        </p:tgtEl>
                                        <p:attrNameLst>
                                          <p:attrName>r</p:attrName>
                                        </p:attrNameLst>
                                      </p:cBhvr>
                                    </p:animRot>
                                  </p:childTnLst>
                                </p:cTn>
                              </p:par>
                              <p:par>
                                <p:cTn id="47" presetID="22" presetClass="entr" presetSubtype="8"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left)">
                                      <p:cBhvr>
                                        <p:cTn id="5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3" fill="hold" display="0">
                  <p:stCondLst>
                    <p:cond delay="indefinite"/>
                  </p:stCondLst>
                  <p:endCondLst>
                    <p:cond evt="onStopAudio" delay="0">
                      <p:tgtEl>
                        <p:sldTgt/>
                      </p:tgtEl>
                    </p:cond>
                  </p:endCondLst>
                </p:cTn>
                <p:tgtEl>
                  <p:spTgt spid="38"/>
                </p:tgtEl>
              </p:cMediaNode>
            </p:audio>
            <p:audio>
              <p:cMediaNode vol="80000">
                <p:cTn id="54" fill="hold" display="0">
                  <p:stCondLst>
                    <p:cond delay="indefinite"/>
                  </p:stCondLst>
                  <p:endCondLst>
                    <p:cond evt="onStopAudio" delay="0">
                      <p:tgtEl>
                        <p:sldTgt/>
                      </p:tgtEl>
                    </p:cond>
                  </p:endCondLst>
                </p:cTn>
                <p:tgtEl>
                  <p:spTgt spid="41"/>
                </p:tgtEl>
              </p:cMediaNode>
            </p:audio>
            <p:audio>
              <p:cMediaNode vol="80000">
                <p:cTn id="55" fill="hold" display="0">
                  <p:stCondLst>
                    <p:cond delay="indefinite"/>
                  </p:stCondLst>
                  <p:endCondLst>
                    <p:cond evt="onStopAudio" delay="0">
                      <p:tgtEl>
                        <p:sldTgt/>
                      </p:tgtEl>
                    </p:cond>
                  </p:endCondLst>
                </p:cTn>
                <p:tgtEl>
                  <p:spTgt spid="42"/>
                </p:tgtEl>
              </p:cMediaNode>
            </p:audio>
            <p:audio>
              <p:cMediaNode vol="80000">
                <p:cTn id="56" fill="hold" display="0">
                  <p:stCondLst>
                    <p:cond delay="indefinite"/>
                  </p:stCondLst>
                  <p:endCondLst>
                    <p:cond evt="onStopAudio" delay="0">
                      <p:tgtEl>
                        <p:sldTgt/>
                      </p:tgtEl>
                    </p:cond>
                  </p:endCondLst>
                </p:cTn>
                <p:tgtEl>
                  <p:spTgt spid="43"/>
                </p:tgtEl>
              </p:cMediaNode>
            </p:audio>
            <p:seq concurrent="1" nextAc="seek">
              <p:cTn id="57" restart="whenNotActive" fill="hold" evtFilter="cancelBubble" nodeType="interactiveSeq">
                <p:stCondLst>
                  <p:cond evt="onClick" delay="0">
                    <p:tgtEl>
                      <p:spTgt spid="56"/>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4995" fill="hold"/>
                                        <p:tgtEl>
                                          <p:spTgt spid="38"/>
                                        </p:tgtEl>
                                      </p:cBhvr>
                                    </p:cmd>
                                  </p:childTnLst>
                                </p:cTn>
                              </p:par>
                              <p:par>
                                <p:cTn id="62" presetID="1" presetClass="entr" presetSubtype="0" fill="hold" nodeType="withEffect">
                                  <p:stCondLst>
                                    <p:cond delay="0"/>
                                  </p:stCondLst>
                                  <p:childTnLst>
                                    <p:set>
                                      <p:cBhvr>
                                        <p:cTn id="63"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Am-thanh-tra-loi-sai-www_nhacchuongvui_com.wav"/>
                                        </p:tgtEl>
                                      </p:cMediaNode>
                                    </p:audio>
                                  </p:subTnLst>
                                </p:cTn>
                              </p:par>
                            </p:childTnLst>
                          </p:cTn>
                        </p:par>
                        <p:par>
                          <p:cTn id="64" fill="hold">
                            <p:stCondLst>
                              <p:cond delay="4995"/>
                            </p:stCondLst>
                            <p:childTnLst>
                              <p:par>
                                <p:cTn id="65" presetID="10" presetClass="exit" presetSubtype="0" fill="hold" nodeType="afterEffect">
                                  <p:stCondLst>
                                    <p:cond delay="0"/>
                                  </p:stCondLst>
                                  <p:childTnLst>
                                    <p:animEffect transition="out" filter="fade">
                                      <p:cBhvr>
                                        <p:cTn id="66" dur="500"/>
                                        <p:tgtEl>
                                          <p:spTgt spid="66"/>
                                        </p:tgtEl>
                                      </p:cBhvr>
                                    </p:animEffect>
                                    <p:set>
                                      <p:cBhvr>
                                        <p:cTn id="67"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68" restart="whenNotActive" fill="hold" evtFilter="cancelBubble" nodeType="interactiveSeq">
                <p:stCondLst>
                  <p:cond evt="onClick" delay="0">
                    <p:tgtEl>
                      <p:spTgt spid="59"/>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4576" fill="hold"/>
                                        <p:tgtEl>
                                          <p:spTgt spid="41"/>
                                        </p:tgtEl>
                                      </p:cBhvr>
                                    </p:cmd>
                                  </p:childTnLst>
                                </p:cTn>
                              </p:par>
                              <p:par>
                                <p:cTn id="73" presetID="1" presetClass="entr" presetSubtype="0" fill="hold"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5" name="Am-thanh-tra-loi-dung-www_nhacchuongvui_com.wav"/>
                                        </p:tgtEl>
                                      </p:cMediaNode>
                                    </p:audio>
                                  </p:subTnLst>
                                </p:cTn>
                              </p:par>
                            </p:childTnLst>
                          </p:cTn>
                        </p:par>
                        <p:par>
                          <p:cTn id="75" fill="hold">
                            <p:stCondLst>
                              <p:cond delay="0"/>
                            </p:stCondLst>
                            <p:childTnLst>
                              <p:par>
                                <p:cTn id="76" presetID="42" presetClass="path" presetSubtype="0" accel="50000" decel="50000" fill="hold" nodeType="afterEffect">
                                  <p:stCondLst>
                                    <p:cond delay="0"/>
                                  </p:stCondLst>
                                  <p:childTnLst>
                                    <p:animMotion origin="layout" path="M 3.95833E-6 -3.33333E-6 L -0.3405 0.28496 " pathEditMode="relative" rAng="0" ptsTypes="AA">
                                      <p:cBhvr>
                                        <p:cTn id="77" dur="2000" fill="hold"/>
                                        <p:tgtEl>
                                          <p:spTgt spid="18"/>
                                        </p:tgtEl>
                                        <p:attrNameLst>
                                          <p:attrName>ppt_x</p:attrName>
                                          <p:attrName>ppt_y</p:attrName>
                                        </p:attrNameLst>
                                      </p:cBhvr>
                                      <p:rCtr x="-17031" y="14236"/>
                                    </p:animMotion>
                                  </p:childTnLst>
                                </p:cTn>
                              </p:par>
                            </p:childTnLst>
                          </p:cTn>
                        </p:par>
                        <p:par>
                          <p:cTn id="78" fill="hold">
                            <p:stCondLst>
                              <p:cond delay="2000"/>
                            </p:stCondLst>
                            <p:childTnLst>
                              <p:par>
                                <p:cTn id="79" presetID="6" presetClass="emph" presetSubtype="0" fill="hold" nodeType="afterEffect">
                                  <p:stCondLst>
                                    <p:cond delay="0"/>
                                  </p:stCondLst>
                                  <p:childTnLst>
                                    <p:animScale>
                                      <p:cBhvr>
                                        <p:cTn id="80" dur="1250" fill="hold"/>
                                        <p:tgtEl>
                                          <p:spTgt spid="18"/>
                                        </p:tgtEl>
                                      </p:cBhvr>
                                      <p:by x="150000" y="150000"/>
                                    </p:animScale>
                                  </p:childTnLst>
                                </p:cTn>
                              </p:par>
                            </p:childTnLst>
                          </p:cTn>
                        </p:par>
                        <p:par>
                          <p:cTn id="81" fill="hold">
                            <p:stCondLst>
                              <p:cond delay="3250"/>
                            </p:stCondLst>
                            <p:childTnLst>
                              <p:par>
                                <p:cTn id="82" presetID="42" presetClass="path" presetSubtype="0" accel="50000" decel="50000" fill="hold" nodeType="afterEffect">
                                  <p:stCondLst>
                                    <p:cond delay="0"/>
                                  </p:stCondLst>
                                  <p:childTnLst>
                                    <p:animMotion origin="layout" path="M -0.3405 0.28496 L -0.79297 0.46181 " pathEditMode="relative" rAng="0" ptsTypes="AA">
                                      <p:cBhvr>
                                        <p:cTn id="83" dur="2000" fill="hold"/>
                                        <p:tgtEl>
                                          <p:spTgt spid="18"/>
                                        </p:tgtEl>
                                        <p:attrNameLst>
                                          <p:attrName>ppt_x</p:attrName>
                                          <p:attrName>ppt_y</p:attrName>
                                        </p:attrNameLst>
                                      </p:cBhvr>
                                      <p:rCtr x="-22630" y="8843"/>
                                    </p:animMotion>
                                  </p:childTnLst>
                                </p:cTn>
                              </p:par>
                              <p:par>
                                <p:cTn id="84" presetID="53" presetClass="exit" presetSubtype="32" fill="hold" nodeType="withEffect">
                                  <p:stCondLst>
                                    <p:cond delay="1500"/>
                                  </p:stCondLst>
                                  <p:childTnLst>
                                    <p:anim calcmode="lin" valueType="num">
                                      <p:cBhvr>
                                        <p:cTn id="85" dur="500"/>
                                        <p:tgtEl>
                                          <p:spTgt spid="18"/>
                                        </p:tgtEl>
                                        <p:attrNameLst>
                                          <p:attrName>ppt_w</p:attrName>
                                        </p:attrNameLst>
                                      </p:cBhvr>
                                      <p:tavLst>
                                        <p:tav tm="0">
                                          <p:val>
                                            <p:strVal val="ppt_w"/>
                                          </p:val>
                                        </p:tav>
                                        <p:tav tm="100000">
                                          <p:val>
                                            <p:fltVal val="0"/>
                                          </p:val>
                                        </p:tav>
                                      </p:tavLst>
                                    </p:anim>
                                    <p:anim calcmode="lin" valueType="num">
                                      <p:cBhvr>
                                        <p:cTn id="86" dur="500"/>
                                        <p:tgtEl>
                                          <p:spTgt spid="18"/>
                                        </p:tgtEl>
                                        <p:attrNameLst>
                                          <p:attrName>ppt_h</p:attrName>
                                        </p:attrNameLst>
                                      </p:cBhvr>
                                      <p:tavLst>
                                        <p:tav tm="0">
                                          <p:val>
                                            <p:strVal val="ppt_h"/>
                                          </p:val>
                                        </p:tav>
                                        <p:tav tm="100000">
                                          <p:val>
                                            <p:fltVal val="0"/>
                                          </p:val>
                                        </p:tav>
                                      </p:tavLst>
                                    </p:anim>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26" grpId="0" animBg="1"/>
      <p:bldP spid="55" grpId="0"/>
      <p:bldP spid="56"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43">
            <a:extLst>
              <a:ext uri="{FF2B5EF4-FFF2-40B4-BE49-F238E27FC236}">
                <a16:creationId xmlns:a16="http://schemas.microsoft.com/office/drawing/2014/main" id="{9ACC7DD3-87E3-4490-9312-195C445A79F0}"/>
              </a:ext>
            </a:extLst>
          </p:cNvPr>
          <p:cNvPicPr>
            <a:picLocks noChangeAspect="1"/>
          </p:cNvPicPr>
          <p:nvPr/>
        </p:nvPicPr>
        <p:blipFill rotWithShape="1">
          <a:blip r:embed="rId6">
            <a:extLst>
              <a:ext uri="{28A0092B-C50C-407E-A947-70E740481C1C}">
                <a14:useLocalDpi xmlns:a14="http://schemas.microsoft.com/office/drawing/2010/main" val="0"/>
              </a:ext>
            </a:extLst>
          </a:blip>
          <a:srcRect l="2486" t="2027" r="75763" b="84558"/>
          <a:stretch/>
        </p:blipFill>
        <p:spPr>
          <a:xfrm>
            <a:off x="9310796" y="-5532"/>
            <a:ext cx="994347" cy="919931"/>
          </a:xfrm>
          <a:prstGeom prst="rect">
            <a:avLst/>
          </a:prstGeom>
        </p:spPr>
      </p:pic>
      <p:pic>
        <p:nvPicPr>
          <p:cNvPr id="12" name="图片 49">
            <a:extLst>
              <a:ext uri="{FF2B5EF4-FFF2-40B4-BE49-F238E27FC236}">
                <a16:creationId xmlns:a16="http://schemas.microsoft.com/office/drawing/2014/main" id="{580618E9-A70E-4E59-834D-4DDCF5813F58}"/>
              </a:ext>
            </a:extLst>
          </p:cNvPr>
          <p:cNvPicPr>
            <a:picLocks noChangeAspect="1"/>
          </p:cNvPicPr>
          <p:nvPr/>
        </p:nvPicPr>
        <p:blipFill rotWithShape="1">
          <a:blip r:embed="rId6">
            <a:extLst>
              <a:ext uri="{28A0092B-C50C-407E-A947-70E740481C1C}">
                <a14:useLocalDpi xmlns:a14="http://schemas.microsoft.com/office/drawing/2010/main" val="0"/>
              </a:ext>
            </a:extLst>
          </a:blip>
          <a:srcRect l="171" t="16143" r="38770" b="52090"/>
          <a:stretch/>
        </p:blipFill>
        <p:spPr>
          <a:xfrm flipH="1">
            <a:off x="9310797" y="3776076"/>
            <a:ext cx="1998392" cy="1559681"/>
          </a:xfrm>
          <a:prstGeom prst="rect">
            <a:avLst/>
          </a:prstGeom>
        </p:spPr>
      </p:pic>
      <p:pic>
        <p:nvPicPr>
          <p:cNvPr id="25" name="图片 2">
            <a:extLst>
              <a:ext uri="{FF2B5EF4-FFF2-40B4-BE49-F238E27FC236}">
                <a16:creationId xmlns:a16="http://schemas.microsoft.com/office/drawing/2014/main" id="{F3C62064-D300-4FDD-8683-6FEF8EFC26CA}"/>
              </a:ext>
            </a:extLst>
          </p:cNvPr>
          <p:cNvPicPr>
            <a:picLocks noChangeAspect="1"/>
          </p:cNvPicPr>
          <p:nvPr/>
        </p:nvPicPr>
        <p:blipFill rotWithShape="1">
          <a:blip r:embed="rId6" cstate="email">
            <a:alphaModFix amt="50000"/>
            <a:extLst>
              <a:ext uri="{28A0092B-C50C-407E-A947-70E740481C1C}">
                <a14:useLocalDpi xmlns:a14="http://schemas.microsoft.com/office/drawing/2010/main"/>
              </a:ext>
            </a:extLst>
          </a:blip>
          <a:srcRect l="12226" t="8593" r="6609" b="5319"/>
          <a:stretch/>
        </p:blipFill>
        <p:spPr>
          <a:xfrm flipH="1">
            <a:off x="9709952" y="-130912"/>
            <a:ext cx="2620822" cy="6997700"/>
          </a:xfrm>
          <a:prstGeom prst="rect">
            <a:avLst/>
          </a:prstGeom>
        </p:spPr>
      </p:pic>
      <p:pic>
        <p:nvPicPr>
          <p:cNvPr id="8" name="图片 11">
            <a:extLst>
              <a:ext uri="{FF2B5EF4-FFF2-40B4-BE49-F238E27FC236}">
                <a16:creationId xmlns:a16="http://schemas.microsoft.com/office/drawing/2014/main" id="{FACFBE2E-3F8F-412E-AE9D-BBFBF0A7F209}"/>
              </a:ext>
            </a:extLst>
          </p:cNvPr>
          <p:cNvPicPr>
            <a:picLocks noChangeAspect="1"/>
          </p:cNvPicPr>
          <p:nvPr/>
        </p:nvPicPr>
        <p:blipFill rotWithShape="1">
          <a:blip r:embed="rId6">
            <a:extLst>
              <a:ext uri="{28A0092B-C50C-407E-A947-70E740481C1C}">
                <a14:useLocalDpi xmlns:a14="http://schemas.microsoft.com/office/drawing/2010/main" val="0"/>
              </a:ext>
            </a:extLst>
          </a:blip>
          <a:srcRect l="9876" t="81592" r="5130"/>
          <a:stretch/>
        </p:blipFill>
        <p:spPr>
          <a:xfrm>
            <a:off x="372335" y="5193746"/>
            <a:ext cx="11205782" cy="1267391"/>
          </a:xfrm>
          <a:prstGeom prst="rect">
            <a:avLst/>
          </a:prstGeom>
        </p:spPr>
      </p:pic>
      <p:pic>
        <p:nvPicPr>
          <p:cNvPr id="9" name="图片 27">
            <a:extLst>
              <a:ext uri="{FF2B5EF4-FFF2-40B4-BE49-F238E27FC236}">
                <a16:creationId xmlns:a16="http://schemas.microsoft.com/office/drawing/2014/main" id="{D15A8BF1-191C-464E-899F-FAF6C84CFF1B}"/>
              </a:ext>
            </a:extLst>
          </p:cNvPr>
          <p:cNvPicPr>
            <a:picLocks noChangeAspect="1"/>
          </p:cNvPicPr>
          <p:nvPr/>
        </p:nvPicPr>
        <p:blipFill rotWithShape="1">
          <a:blip r:embed="rId6">
            <a:extLst>
              <a:ext uri="{28A0092B-C50C-407E-A947-70E740481C1C}">
                <a14:useLocalDpi xmlns:a14="http://schemas.microsoft.com/office/drawing/2010/main" val="0"/>
              </a:ext>
            </a:extLst>
          </a:blip>
          <a:srcRect l="9877" t="61584" r="5129" b="17076"/>
          <a:stretch/>
        </p:blipFill>
        <p:spPr>
          <a:xfrm>
            <a:off x="349009" y="4730176"/>
            <a:ext cx="11334163" cy="1046119"/>
          </a:xfrm>
          <a:prstGeom prst="rect">
            <a:avLst/>
          </a:prstGeom>
        </p:spPr>
      </p:pic>
      <p:pic>
        <p:nvPicPr>
          <p:cNvPr id="10" name="图片 26">
            <a:extLst>
              <a:ext uri="{FF2B5EF4-FFF2-40B4-BE49-F238E27FC236}">
                <a16:creationId xmlns:a16="http://schemas.microsoft.com/office/drawing/2014/main" id="{38058444-A01B-49A8-95EC-2D7A075FBBF7}"/>
              </a:ext>
            </a:extLst>
          </p:cNvPr>
          <p:cNvPicPr>
            <a:picLocks noChangeAspect="1"/>
          </p:cNvPicPr>
          <p:nvPr/>
        </p:nvPicPr>
        <p:blipFill rotWithShape="1">
          <a:blip r:embed="rId6">
            <a:extLst>
              <a:ext uri="{28A0092B-C50C-407E-A947-70E740481C1C}">
                <a14:useLocalDpi xmlns:a14="http://schemas.microsoft.com/office/drawing/2010/main" val="0"/>
              </a:ext>
            </a:extLst>
          </a:blip>
          <a:srcRect l="77086" t="83908"/>
          <a:stretch/>
        </p:blipFill>
        <p:spPr>
          <a:xfrm>
            <a:off x="9310797" y="4111946"/>
            <a:ext cx="1971533" cy="2077041"/>
          </a:xfrm>
          <a:prstGeom prst="rect">
            <a:avLst/>
          </a:prstGeom>
        </p:spPr>
      </p:pic>
      <p:pic>
        <p:nvPicPr>
          <p:cNvPr id="11" name="图片 45">
            <a:extLst>
              <a:ext uri="{FF2B5EF4-FFF2-40B4-BE49-F238E27FC236}">
                <a16:creationId xmlns:a16="http://schemas.microsoft.com/office/drawing/2014/main" id="{12124D68-6907-46D7-90DB-5ED35D1F4381}"/>
              </a:ext>
            </a:extLst>
          </p:cNvPr>
          <p:cNvPicPr>
            <a:picLocks noChangeAspect="1"/>
          </p:cNvPicPr>
          <p:nvPr/>
        </p:nvPicPr>
        <p:blipFill rotWithShape="1">
          <a:blip r:embed="rId6">
            <a:extLst>
              <a:ext uri="{28A0092B-C50C-407E-A947-70E740481C1C}">
                <a14:useLocalDpi xmlns:a14="http://schemas.microsoft.com/office/drawing/2010/main" val="0"/>
              </a:ext>
            </a:extLst>
          </a:blip>
          <a:srcRect t="89729" r="14345"/>
          <a:stretch/>
        </p:blipFill>
        <p:spPr>
          <a:xfrm>
            <a:off x="5331374" y="5003800"/>
            <a:ext cx="4134749" cy="1145935"/>
          </a:xfrm>
          <a:prstGeom prst="rect">
            <a:avLst/>
          </a:prstGeom>
        </p:spPr>
      </p:pic>
      <p:pic>
        <p:nvPicPr>
          <p:cNvPr id="13" name="图片 54">
            <a:extLst>
              <a:ext uri="{FF2B5EF4-FFF2-40B4-BE49-F238E27FC236}">
                <a16:creationId xmlns:a16="http://schemas.microsoft.com/office/drawing/2014/main" id="{22739C64-59AC-44BB-8A00-891DD8099B79}"/>
              </a:ext>
            </a:extLst>
          </p:cNvPr>
          <p:cNvPicPr>
            <a:picLocks noChangeAspect="1"/>
          </p:cNvPicPr>
          <p:nvPr/>
        </p:nvPicPr>
        <p:blipFill rotWithShape="1">
          <a:blip r:embed="rId6">
            <a:extLst>
              <a:ext uri="{28A0092B-C50C-407E-A947-70E740481C1C}">
                <a14:useLocalDpi xmlns:a14="http://schemas.microsoft.com/office/drawing/2010/main" val="0"/>
              </a:ext>
            </a:extLst>
          </a:blip>
          <a:srcRect l="64122" t="80301" b="11731"/>
          <a:stretch/>
        </p:blipFill>
        <p:spPr>
          <a:xfrm>
            <a:off x="8427986" y="4730174"/>
            <a:ext cx="2387650" cy="795529"/>
          </a:xfrm>
          <a:prstGeom prst="rect">
            <a:avLst/>
          </a:prstGeom>
        </p:spPr>
      </p:pic>
      <p:pic>
        <p:nvPicPr>
          <p:cNvPr id="14" name="图片 56">
            <a:extLst>
              <a:ext uri="{FF2B5EF4-FFF2-40B4-BE49-F238E27FC236}">
                <a16:creationId xmlns:a16="http://schemas.microsoft.com/office/drawing/2014/main" id="{02C144B8-8117-4E87-97FA-B2EEB201E95F}"/>
              </a:ext>
            </a:extLst>
          </p:cNvPr>
          <p:cNvPicPr>
            <a:picLocks noChangeAspect="1"/>
          </p:cNvPicPr>
          <p:nvPr/>
        </p:nvPicPr>
        <p:blipFill rotWithShape="1">
          <a:blip r:embed="rId6">
            <a:extLst>
              <a:ext uri="{28A0092B-C50C-407E-A947-70E740481C1C}">
                <a14:useLocalDpi xmlns:a14="http://schemas.microsoft.com/office/drawing/2010/main" val="0"/>
              </a:ext>
            </a:extLst>
          </a:blip>
          <a:srcRect r="67896" b="81810"/>
          <a:stretch/>
        </p:blipFill>
        <p:spPr>
          <a:xfrm>
            <a:off x="878062" y="4229494"/>
            <a:ext cx="2170142" cy="1844553"/>
          </a:xfrm>
          <a:prstGeom prst="rect">
            <a:avLst/>
          </a:prstGeom>
        </p:spPr>
      </p:pic>
      <p:pic>
        <p:nvPicPr>
          <p:cNvPr id="15" name="图片 36">
            <a:extLst>
              <a:ext uri="{FF2B5EF4-FFF2-40B4-BE49-F238E27FC236}">
                <a16:creationId xmlns:a16="http://schemas.microsoft.com/office/drawing/2014/main" id="{66CD885A-E62F-40BC-9A7D-F6B1796DD4D5}"/>
              </a:ext>
            </a:extLst>
          </p:cNvPr>
          <p:cNvPicPr>
            <a:picLocks noChangeAspect="1"/>
          </p:cNvPicPr>
          <p:nvPr/>
        </p:nvPicPr>
        <p:blipFill rotWithShape="1">
          <a:blip r:embed="rId6">
            <a:extLst>
              <a:ext uri="{28A0092B-C50C-407E-A947-70E740481C1C}">
                <a14:useLocalDpi xmlns:a14="http://schemas.microsoft.com/office/drawing/2010/main" val="0"/>
              </a:ext>
            </a:extLst>
          </a:blip>
          <a:srcRect t="70006" r="24215"/>
          <a:stretch/>
        </p:blipFill>
        <p:spPr>
          <a:xfrm>
            <a:off x="1877607" y="4361982"/>
            <a:ext cx="3464574" cy="2056960"/>
          </a:xfrm>
          <a:prstGeom prst="rect">
            <a:avLst/>
          </a:prstGeom>
        </p:spPr>
      </p:pic>
      <p:pic>
        <p:nvPicPr>
          <p:cNvPr id="7" name="图片 37">
            <a:extLst>
              <a:ext uri="{FF2B5EF4-FFF2-40B4-BE49-F238E27FC236}">
                <a16:creationId xmlns:a16="http://schemas.microsoft.com/office/drawing/2014/main" id="{F5A4F470-7892-496A-8D5A-C8504A36FE2E}"/>
              </a:ext>
            </a:extLst>
          </p:cNvPr>
          <p:cNvPicPr>
            <a:picLocks noChangeAspect="1"/>
          </p:cNvPicPr>
          <p:nvPr/>
        </p:nvPicPr>
        <p:blipFill rotWithShape="1">
          <a:blip r:embed="rId6" cstate="email">
            <a:alphaModFix amt="70000"/>
            <a:extLst>
              <a:ext uri="{28A0092B-C50C-407E-A947-70E740481C1C}">
                <a14:useLocalDpi xmlns:a14="http://schemas.microsoft.com/office/drawing/2010/main"/>
              </a:ext>
            </a:extLst>
          </a:blip>
          <a:srcRect l="8882" t="12504" r="9756" b="4773"/>
          <a:stretch/>
        </p:blipFill>
        <p:spPr>
          <a:xfrm flipH="1">
            <a:off x="-352097" y="-226760"/>
            <a:ext cx="3464573" cy="7073484"/>
          </a:xfrm>
          <a:prstGeom prst="rect">
            <a:avLst/>
          </a:prstGeom>
        </p:spPr>
      </p:pic>
      <p:pic>
        <p:nvPicPr>
          <p:cNvPr id="3" name="图片 21">
            <a:extLst>
              <a:ext uri="{FF2B5EF4-FFF2-40B4-BE49-F238E27FC236}">
                <a16:creationId xmlns:a16="http://schemas.microsoft.com/office/drawing/2014/main" id="{8A51C86A-A21E-4CBD-9F23-0998AD3474A6}"/>
              </a:ext>
            </a:extLst>
          </p:cNvPr>
          <p:cNvPicPr>
            <a:picLocks noChangeAspect="1"/>
          </p:cNvPicPr>
          <p:nvPr/>
        </p:nvPicPr>
        <p:blipFill rotWithShape="1">
          <a:blip r:embed="rId6" cstate="email">
            <a:alphaModFix amt="70000"/>
            <a:extLst>
              <a:ext uri="{28A0092B-C50C-407E-A947-70E740481C1C}">
                <a14:useLocalDpi xmlns:a14="http://schemas.microsoft.com/office/drawing/2010/main"/>
              </a:ext>
            </a:extLst>
          </a:blip>
          <a:srcRect l="12226" t="8593" r="6609" b="5319"/>
          <a:stretch/>
        </p:blipFill>
        <p:spPr>
          <a:xfrm>
            <a:off x="0" y="-139699"/>
            <a:ext cx="2812152" cy="6997700"/>
          </a:xfrm>
          <a:prstGeom prst="rect">
            <a:avLst/>
          </a:prstGeom>
        </p:spPr>
      </p:pic>
      <p:pic>
        <p:nvPicPr>
          <p:cNvPr id="5" name="Picture 4">
            <a:extLst>
              <a:ext uri="{FF2B5EF4-FFF2-40B4-BE49-F238E27FC236}">
                <a16:creationId xmlns:a16="http://schemas.microsoft.com/office/drawing/2014/main" id="{2E9E8772-BFBF-4078-90F0-012D445B0D5A}"/>
              </a:ext>
            </a:extLst>
          </p:cNvPr>
          <p:cNvPicPr>
            <a:picLocks noChangeAspect="1"/>
          </p:cNvPicPr>
          <p:nvPr/>
        </p:nvPicPr>
        <p:blipFill rotWithShape="1">
          <a:blip r:embed="rId6">
            <a:alphaModFix/>
            <a:extLst>
              <a:ext uri="{BEBA8EAE-BF5A-486C-A8C5-ECC9F3942E4B}">
                <a14:imgProps xmlns:a14="http://schemas.microsoft.com/office/drawing/2010/main">
                  <a14:imgLayer r:embed="rId7">
                    <a14:imgEffect>
                      <a14:backgroundRemoval t="154" b="72840" l="5625" r="43125">
                        <a14:foregroundMark x1="25625" y1="9043" x2="12656" y2="4877"/>
                        <a14:foregroundMark x1="24375" y1="5988" x2="11875" y2="4321"/>
                        <a14:foregroundMark x1="11875" y1="4321" x2="11875" y2="4321"/>
                        <a14:foregroundMark x1="17500" y1="4043" x2="17031" y2="4599"/>
                        <a14:foregroundMark x1="18281" y1="5154" x2="20313" y2="35154"/>
                        <a14:foregroundMark x1="20313" y1="35154" x2="20313" y2="35154"/>
                        <a14:foregroundMark x1="42188" y1="33488" x2="41094" y2="40432"/>
                        <a14:foregroundMark x1="41094" y1="40432" x2="41094" y2="40432"/>
                        <a14:foregroundMark x1="41094" y1="35432" x2="41719" y2="40988"/>
                        <a14:foregroundMark x1="41719" y1="35988" x2="41719" y2="35988"/>
                        <a14:foregroundMark x1="5625" y1="33765" x2="5625" y2="33765"/>
                        <a14:foregroundMark x1="7187" y1="28488" x2="6875" y2="35988"/>
                        <a14:foregroundMark x1="6875" y1="35988" x2="6875" y2="35988"/>
                        <a14:foregroundMark x1="7187" y1="29321" x2="7187" y2="33765"/>
                        <a14:foregroundMark x1="7187" y1="33765" x2="7500" y2="32377"/>
                        <a14:foregroundMark x1="7500" y1="32654" x2="7500" y2="32654"/>
                        <a14:foregroundMark x1="7187" y1="33210" x2="7187" y2="33210"/>
                        <a14:foregroundMark x1="7187" y1="33210" x2="7187" y2="33210"/>
                        <a14:foregroundMark x1="7187" y1="33210" x2="7187" y2="33210"/>
                        <a14:foregroundMark x1="7187" y1="33210" x2="7187" y2="33210"/>
                        <a14:foregroundMark x1="7500" y1="32932" x2="7500" y2="35154"/>
                        <a14:foregroundMark x1="10469" y1="62377" x2="10781" y2="69599"/>
                        <a14:foregroundMark x1="10781" y1="69599" x2="10781" y2="69599"/>
                        <a14:foregroundMark x1="12500" y1="68488" x2="14688" y2="65710"/>
                        <a14:foregroundMark x1="36719" y1="46265" x2="35000" y2="52099"/>
                        <a14:foregroundMark x1="37656" y1="44877" x2="34063" y2="49599"/>
                        <a14:foregroundMark x1="34063" y1="49599" x2="34063" y2="49599"/>
                        <a14:foregroundMark x1="36094" y1="46265" x2="36094" y2="46265"/>
                        <a14:foregroundMark x1="37188" y1="45432" x2="37188" y2="45432"/>
                        <a14:foregroundMark x1="37188" y1="45432" x2="37188" y2="45432"/>
                        <a14:foregroundMark x1="10938" y1="66821" x2="15781" y2="67932"/>
                        <a14:foregroundMark x1="15156" y1="72932" x2="16094" y2="70710"/>
                        <a14:foregroundMark x1="14844" y1="70988" x2="15625" y2="72377"/>
                        <a14:foregroundMark x1="42188" y1="44321" x2="42188" y2="40432"/>
                        <a14:foregroundMark x1="43125" y1="37099" x2="43125" y2="40988"/>
                        <a14:foregroundMark x1="11563" y1="2654" x2="12500" y2="710"/>
                        <a14:foregroundMark x1="13906" y1="1265" x2="10469" y2="154"/>
                        <a14:backgroundMark x1="40156" y1="55432" x2="40156" y2="66543"/>
                        <a14:backgroundMark x1="39063" y1="46790" x2="40938" y2="50340"/>
                        <a14:backgroundMark x1="38073" y1="53210" x2="36701" y2="56111"/>
                        <a14:backgroundMark x1="36319" y1="56111" x2="40313" y2="50340"/>
                        <a14:backgroundMark x1="40313" y1="50340" x2="40313" y2="50340"/>
                        <a14:backgroundMark x1="38576" y1="50772" x2="38819" y2="54105"/>
                        <a14:backgroundMark x1="38455" y1="45432" x2="38455" y2="45432"/>
                        <a14:backgroundMark x1="38455" y1="45000" x2="38455" y2="45000"/>
                      </a14:backgroundRemoval>
                    </a14:imgEffect>
                    <a14:imgEffect>
                      <a14:brightnessContrast contrast="20000"/>
                    </a14:imgEffect>
                  </a14:imgLayer>
                </a14:imgProps>
              </a:ext>
              <a:ext uri="{28A0092B-C50C-407E-A947-70E740481C1C}">
                <a14:useLocalDpi xmlns:a14="http://schemas.microsoft.com/office/drawing/2010/main" val="0"/>
              </a:ext>
            </a:extLst>
          </a:blip>
          <a:srcRect l="4485" t="-464" r="56073" b="25926"/>
          <a:stretch/>
        </p:blipFill>
        <p:spPr>
          <a:xfrm>
            <a:off x="0" y="3367938"/>
            <a:ext cx="2885985" cy="3067864"/>
          </a:xfrm>
          <a:prstGeom prst="rect">
            <a:avLst/>
          </a:prstGeom>
        </p:spPr>
      </p:pic>
      <p:grpSp>
        <p:nvGrpSpPr>
          <p:cNvPr id="21" name="Group 20">
            <a:extLst>
              <a:ext uri="{FF2B5EF4-FFF2-40B4-BE49-F238E27FC236}">
                <a16:creationId xmlns:a16="http://schemas.microsoft.com/office/drawing/2014/main" id="{D26A58D7-7809-4D89-9B16-05C826B82821}"/>
              </a:ext>
            </a:extLst>
          </p:cNvPr>
          <p:cNvGrpSpPr/>
          <p:nvPr/>
        </p:nvGrpSpPr>
        <p:grpSpPr>
          <a:xfrm>
            <a:off x="-17860" y="5445431"/>
            <a:ext cx="12227721" cy="1412569"/>
            <a:chOff x="142441" y="5130201"/>
            <a:chExt cx="12227721" cy="1284154"/>
          </a:xfrm>
        </p:grpSpPr>
        <p:pic>
          <p:nvPicPr>
            <p:cNvPr id="22" name="图片 22">
              <a:extLst>
                <a:ext uri="{FF2B5EF4-FFF2-40B4-BE49-F238E27FC236}">
                  <a16:creationId xmlns:a16="http://schemas.microsoft.com/office/drawing/2014/main" id="{2B6D3092-5478-440D-9AE6-AA408DA7AD25}"/>
                </a:ext>
              </a:extLst>
            </p:cNvPr>
            <p:cNvPicPr>
              <a:picLocks noChangeAspect="1"/>
            </p:cNvPicPr>
            <p:nvPr/>
          </p:nvPicPr>
          <p:blipFill rotWithShape="1">
            <a:blip r:embed="rId6"/>
            <a:srcRect l="43873" t="35409" b="1"/>
            <a:stretch/>
          </p:blipFill>
          <p:spPr>
            <a:xfrm>
              <a:off x="142441" y="5130201"/>
              <a:ext cx="12227721" cy="1284154"/>
            </a:xfrm>
            <a:prstGeom prst="rect">
              <a:avLst/>
            </a:prstGeom>
          </p:spPr>
        </p:pic>
        <p:sp>
          <p:nvSpPr>
            <p:cNvPr id="23" name="矩形 23">
              <a:extLst>
                <a:ext uri="{FF2B5EF4-FFF2-40B4-BE49-F238E27FC236}">
                  <a16:creationId xmlns:a16="http://schemas.microsoft.com/office/drawing/2014/main" id="{FBEB4C2E-CED4-4FF0-A8F9-542A52CD3C39}"/>
                </a:ext>
              </a:extLst>
            </p:cNvPr>
            <p:cNvSpPr/>
            <p:nvPr/>
          </p:nvSpPr>
          <p:spPr>
            <a:xfrm>
              <a:off x="5085094" y="5663707"/>
              <a:ext cx="58930" cy="7336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grpSp>
      <p:grpSp>
        <p:nvGrpSpPr>
          <p:cNvPr id="16" name="Group 15">
            <a:extLst>
              <a:ext uri="{FF2B5EF4-FFF2-40B4-BE49-F238E27FC236}">
                <a16:creationId xmlns:a16="http://schemas.microsoft.com/office/drawing/2014/main" id="{0AB76FC3-4F41-4DD5-B979-B5E4646A1295}"/>
              </a:ext>
            </a:extLst>
          </p:cNvPr>
          <p:cNvGrpSpPr/>
          <p:nvPr/>
        </p:nvGrpSpPr>
        <p:grpSpPr>
          <a:xfrm>
            <a:off x="1965245" y="2510852"/>
            <a:ext cx="4268983" cy="1072655"/>
            <a:chOff x="-1727200" y="3008202"/>
            <a:chExt cx="3349408" cy="841596"/>
          </a:xfrm>
          <a:solidFill>
            <a:schemeClr val="bg1"/>
          </a:solidFill>
        </p:grpSpPr>
        <p:sp>
          <p:nvSpPr>
            <p:cNvPr id="6" name="Rectangle: Rounded Corners 5">
              <a:extLst>
                <a:ext uri="{FF2B5EF4-FFF2-40B4-BE49-F238E27FC236}">
                  <a16:creationId xmlns:a16="http://schemas.microsoft.com/office/drawing/2014/main" id="{8BD288CB-CEC0-4B69-BC1A-9E185E41B335}"/>
                </a:ext>
              </a:extLst>
            </p:cNvPr>
            <p:cNvSpPr/>
            <p:nvPr/>
          </p:nvSpPr>
          <p:spPr>
            <a:xfrm>
              <a:off x="-1409700" y="3008202"/>
              <a:ext cx="3031908" cy="841596"/>
            </a:xfrm>
            <a:prstGeom prst="roundRect">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gradFill flip="none" rotWithShape="1">
                    <a:gsLst>
                      <a:gs pos="0">
                        <a:srgbClr val="41942C"/>
                      </a:gs>
                      <a:gs pos="100000">
                        <a:srgbClr val="85BF25"/>
                      </a:gs>
                    </a:gsLst>
                    <a:lin ang="0" scaled="1"/>
                    <a:tileRect/>
                  </a:gradFill>
                </a:ln>
                <a:gradFill flip="none" rotWithShape="1">
                  <a:gsLst>
                    <a:gs pos="0">
                      <a:srgbClr val="FFEBBB"/>
                    </a:gs>
                    <a:gs pos="100000">
                      <a:srgbClr val="F499A3"/>
                    </a:gs>
                  </a:gsLst>
                  <a:lin ang="5400000" scaled="1"/>
                  <a:tileRect/>
                </a:gradFill>
                <a:effectLst/>
                <a:uLnTx/>
                <a:uFillTx/>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9A8C1359-22A3-45C3-BCDE-BD1C1D5B10BE}"/>
                </a:ext>
              </a:extLst>
            </p:cNvPr>
            <p:cNvSpPr/>
            <p:nvPr/>
          </p:nvSpPr>
          <p:spPr>
            <a:xfrm>
              <a:off x="-1727200" y="3105150"/>
              <a:ext cx="647701" cy="647701"/>
            </a:xfrm>
            <a:prstGeom prst="ellipse">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gradFill flip="none" rotWithShape="1">
                    <a:gsLst>
                      <a:gs pos="0">
                        <a:srgbClr val="200F30"/>
                      </a:gs>
                      <a:gs pos="98230">
                        <a:srgbClr val="200F30"/>
                      </a:gs>
                      <a:gs pos="70000">
                        <a:srgbClr val="F6B2CD"/>
                      </a:gs>
                      <a:gs pos="38000">
                        <a:srgbClr val="C278A4"/>
                      </a:gs>
                    </a:gsLst>
                    <a:lin ang="0" scaled="1"/>
                    <a:tileRect/>
                  </a:gradFill>
                  <a:effectLst/>
                  <a:uLnTx/>
                  <a:uFillTx/>
                  <a:latin typeface="Cambria" panose="02040503050406030204" pitchFamily="18" charset="0"/>
                  <a:ea typeface="Cambria" panose="02040503050406030204" pitchFamily="18" charset="0"/>
                </a:rPr>
                <a:t>A</a:t>
              </a:r>
            </a:p>
          </p:txBody>
        </p:sp>
      </p:grpSp>
      <p:sp>
        <p:nvSpPr>
          <p:cNvPr id="26" name="Rectangle: Rounded Corners 25">
            <a:extLst>
              <a:ext uri="{FF2B5EF4-FFF2-40B4-BE49-F238E27FC236}">
                <a16:creationId xmlns:a16="http://schemas.microsoft.com/office/drawing/2014/main" id="{405FA949-7A69-44AC-97BC-24969BBD328D}"/>
              </a:ext>
            </a:extLst>
          </p:cNvPr>
          <p:cNvSpPr/>
          <p:nvPr/>
        </p:nvSpPr>
        <p:spPr>
          <a:xfrm>
            <a:off x="1685524" y="285751"/>
            <a:ext cx="9151058" cy="1976422"/>
          </a:xfrm>
          <a:prstGeom prst="roundRect">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gradFill flip="none" rotWithShape="1">
                  <a:gsLst>
                    <a:gs pos="0">
                      <a:srgbClr val="41942C"/>
                    </a:gs>
                    <a:gs pos="100000">
                      <a:srgbClr val="85BF25"/>
                    </a:gs>
                  </a:gsLst>
                  <a:lin ang="0" scaled="1"/>
                  <a:tileRect/>
                </a:gradFill>
              </a:ln>
              <a:gradFill flip="none" rotWithShape="1">
                <a:gsLst>
                  <a:gs pos="0">
                    <a:srgbClr val="FFEBBB"/>
                  </a:gs>
                  <a:gs pos="100000">
                    <a:srgbClr val="F499A3"/>
                  </a:gs>
                </a:gsLst>
                <a:lin ang="5400000" scaled="1"/>
                <a:tileRect/>
              </a:gradFill>
              <a:effectLst/>
              <a:uLnTx/>
              <a:uFillTx/>
              <a:latin typeface="Cambria" panose="02040503050406030204" pitchFamily="18" charset="0"/>
              <a:ea typeface="Cambria" panose="02040503050406030204" pitchFamily="18" charset="0"/>
            </a:endParaRPr>
          </a:p>
        </p:txBody>
      </p:sp>
      <p:pic>
        <p:nvPicPr>
          <p:cNvPr id="38" name="AmthanhThua">
            <a:hlinkClick r:id="" action="ppaction://media"/>
            <a:extLst>
              <a:ext uri="{FF2B5EF4-FFF2-40B4-BE49-F238E27FC236}">
                <a16:creationId xmlns:a16="http://schemas.microsoft.com/office/drawing/2014/main" id="{C4C6AAA4-0ED6-444F-B52D-DF1B1DDC54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5012" y="4625093"/>
            <a:ext cx="487363" cy="487363"/>
          </a:xfrm>
          <a:prstGeom prst="rect">
            <a:avLst/>
          </a:prstGeom>
        </p:spPr>
      </p:pic>
      <p:sp>
        <p:nvSpPr>
          <p:cNvPr id="39" name="TextBox 38">
            <a:extLst>
              <a:ext uri="{FF2B5EF4-FFF2-40B4-BE49-F238E27FC236}">
                <a16:creationId xmlns:a16="http://schemas.microsoft.com/office/drawing/2014/main" id="{FF673BA1-31AE-467D-B4AB-02389CA3197D}"/>
              </a:ext>
            </a:extLst>
          </p:cNvPr>
          <p:cNvSpPr txBox="1"/>
          <p:nvPr/>
        </p:nvSpPr>
        <p:spPr>
          <a:xfrm>
            <a:off x="-1875072" y="2422168"/>
            <a:ext cx="171232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Âm</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thanh</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khi</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chọn</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Đúng</a:t>
            </a:r>
            <a:endPar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4E5EA7DE-F931-4EF8-B456-B612DDD3924C}"/>
              </a:ext>
            </a:extLst>
          </p:cNvPr>
          <p:cNvSpPr txBox="1"/>
          <p:nvPr/>
        </p:nvSpPr>
        <p:spPr>
          <a:xfrm>
            <a:off x="-1715671" y="3842252"/>
            <a:ext cx="146713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Âm</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thanh</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khi</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chọn</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Sai</a:t>
            </a:r>
          </a:p>
        </p:txBody>
      </p:sp>
      <p:pic>
        <p:nvPicPr>
          <p:cNvPr id="41" name="59c3c5f047238">
            <a:hlinkClick r:id="" action="ppaction://media"/>
            <a:extLst>
              <a:ext uri="{FF2B5EF4-FFF2-40B4-BE49-F238E27FC236}">
                <a16:creationId xmlns:a16="http://schemas.microsoft.com/office/drawing/2014/main" id="{C84E17B4-0D4A-4112-9B16-70F4CFF7B8D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5012" y="1565820"/>
            <a:ext cx="487363" cy="487363"/>
          </a:xfrm>
          <a:prstGeom prst="rect">
            <a:avLst/>
          </a:prstGeom>
        </p:spPr>
      </p:pic>
      <p:pic>
        <p:nvPicPr>
          <p:cNvPr id="42" name="AmthanhThua2">
            <a:hlinkClick r:id="" action="ppaction://media"/>
            <a:extLst>
              <a:ext uri="{FF2B5EF4-FFF2-40B4-BE49-F238E27FC236}">
                <a16:creationId xmlns:a16="http://schemas.microsoft.com/office/drawing/2014/main" id="{6D2A5BE0-B98E-44F8-A016-E605722D4E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52490" y="5249012"/>
            <a:ext cx="487363" cy="487363"/>
          </a:xfrm>
          <a:prstGeom prst="rect">
            <a:avLst/>
          </a:prstGeom>
        </p:spPr>
      </p:pic>
      <p:pic>
        <p:nvPicPr>
          <p:cNvPr id="43" name="AmthanhThua3">
            <a:hlinkClick r:id="" action="ppaction://media"/>
            <a:extLst>
              <a:ext uri="{FF2B5EF4-FFF2-40B4-BE49-F238E27FC236}">
                <a16:creationId xmlns:a16="http://schemas.microsoft.com/office/drawing/2014/main" id="{2BDB949B-1269-431A-9859-22BBD20E06C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935" y="5872885"/>
            <a:ext cx="487363" cy="487363"/>
          </a:xfrm>
          <a:prstGeom prst="rect">
            <a:avLst/>
          </a:prstGeom>
        </p:spPr>
      </p:pic>
      <p:grpSp>
        <p:nvGrpSpPr>
          <p:cNvPr id="44" name="Group 43">
            <a:extLst>
              <a:ext uri="{FF2B5EF4-FFF2-40B4-BE49-F238E27FC236}">
                <a16:creationId xmlns:a16="http://schemas.microsoft.com/office/drawing/2014/main" id="{8E1847AB-097F-48D7-8645-485CA8BEC5D4}"/>
              </a:ext>
            </a:extLst>
          </p:cNvPr>
          <p:cNvGrpSpPr/>
          <p:nvPr/>
        </p:nvGrpSpPr>
        <p:grpSpPr>
          <a:xfrm>
            <a:off x="6555933" y="2568906"/>
            <a:ext cx="4268983" cy="1072655"/>
            <a:chOff x="-1727200" y="3008202"/>
            <a:chExt cx="3349408" cy="841596"/>
          </a:xfrm>
          <a:solidFill>
            <a:schemeClr val="bg1"/>
          </a:solidFill>
        </p:grpSpPr>
        <p:sp>
          <p:nvSpPr>
            <p:cNvPr id="45" name="Rectangle: Rounded Corners 44">
              <a:extLst>
                <a:ext uri="{FF2B5EF4-FFF2-40B4-BE49-F238E27FC236}">
                  <a16:creationId xmlns:a16="http://schemas.microsoft.com/office/drawing/2014/main" id="{128FA18C-F9FA-4D46-9116-10216A147CEE}"/>
                </a:ext>
              </a:extLst>
            </p:cNvPr>
            <p:cNvSpPr/>
            <p:nvPr/>
          </p:nvSpPr>
          <p:spPr>
            <a:xfrm>
              <a:off x="-1409700" y="3008202"/>
              <a:ext cx="3031908" cy="841596"/>
            </a:xfrm>
            <a:prstGeom prst="roundRect">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gradFill flip="none" rotWithShape="1">
                    <a:gsLst>
                      <a:gs pos="0">
                        <a:srgbClr val="41942C"/>
                      </a:gs>
                      <a:gs pos="100000">
                        <a:srgbClr val="85BF25"/>
                      </a:gs>
                    </a:gsLst>
                    <a:lin ang="0" scaled="1"/>
                    <a:tileRect/>
                  </a:gradFill>
                </a:ln>
                <a:gradFill flip="none" rotWithShape="1">
                  <a:gsLst>
                    <a:gs pos="0">
                      <a:srgbClr val="FFEBBB"/>
                    </a:gs>
                    <a:gs pos="100000">
                      <a:srgbClr val="F499A3"/>
                    </a:gs>
                  </a:gsLst>
                  <a:lin ang="5400000" scaled="1"/>
                  <a:tileRect/>
                </a:gradFill>
                <a:effectLst/>
                <a:uLnTx/>
                <a:uFillTx/>
                <a:latin typeface="Cambria" panose="02040503050406030204" pitchFamily="18" charset="0"/>
                <a:ea typeface="Cambria" panose="02040503050406030204" pitchFamily="18" charset="0"/>
              </a:endParaRPr>
            </a:p>
          </p:txBody>
        </p:sp>
        <p:sp>
          <p:nvSpPr>
            <p:cNvPr id="46" name="Oval 45">
              <a:extLst>
                <a:ext uri="{FF2B5EF4-FFF2-40B4-BE49-F238E27FC236}">
                  <a16:creationId xmlns:a16="http://schemas.microsoft.com/office/drawing/2014/main" id="{CB58CE3A-6FEA-4723-81FA-DF64F18F228A}"/>
                </a:ext>
              </a:extLst>
            </p:cNvPr>
            <p:cNvSpPr/>
            <p:nvPr/>
          </p:nvSpPr>
          <p:spPr>
            <a:xfrm>
              <a:off x="-1727200" y="3105150"/>
              <a:ext cx="647701" cy="647701"/>
            </a:xfrm>
            <a:prstGeom prst="ellipse">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gradFill flip="none" rotWithShape="1">
                    <a:gsLst>
                      <a:gs pos="0">
                        <a:srgbClr val="200F30"/>
                      </a:gs>
                      <a:gs pos="98230">
                        <a:srgbClr val="200F30"/>
                      </a:gs>
                      <a:gs pos="70000">
                        <a:srgbClr val="F6B2CD"/>
                      </a:gs>
                      <a:gs pos="38000">
                        <a:srgbClr val="C278A4"/>
                      </a:gs>
                    </a:gsLst>
                    <a:lin ang="0" scaled="1"/>
                    <a:tileRect/>
                  </a:gradFill>
                  <a:effectLst/>
                  <a:uLnTx/>
                  <a:uFillTx/>
                  <a:latin typeface="Cambria" panose="02040503050406030204" pitchFamily="18" charset="0"/>
                  <a:ea typeface="Cambria" panose="02040503050406030204" pitchFamily="18" charset="0"/>
                </a:rPr>
                <a:t>B</a:t>
              </a:r>
            </a:p>
          </p:txBody>
        </p:sp>
      </p:grpSp>
      <p:grpSp>
        <p:nvGrpSpPr>
          <p:cNvPr id="47" name="Group 46">
            <a:extLst>
              <a:ext uri="{FF2B5EF4-FFF2-40B4-BE49-F238E27FC236}">
                <a16:creationId xmlns:a16="http://schemas.microsoft.com/office/drawing/2014/main" id="{83148A92-7025-49F2-891A-369658A3A2D6}"/>
              </a:ext>
            </a:extLst>
          </p:cNvPr>
          <p:cNvGrpSpPr/>
          <p:nvPr/>
        </p:nvGrpSpPr>
        <p:grpSpPr>
          <a:xfrm>
            <a:off x="1965245" y="4186939"/>
            <a:ext cx="4268983" cy="1072655"/>
            <a:chOff x="-1727200" y="3008202"/>
            <a:chExt cx="3349408" cy="841596"/>
          </a:xfrm>
          <a:solidFill>
            <a:schemeClr val="bg1"/>
          </a:solidFill>
        </p:grpSpPr>
        <p:sp>
          <p:nvSpPr>
            <p:cNvPr id="48" name="Rectangle: Rounded Corners 47">
              <a:extLst>
                <a:ext uri="{FF2B5EF4-FFF2-40B4-BE49-F238E27FC236}">
                  <a16:creationId xmlns:a16="http://schemas.microsoft.com/office/drawing/2014/main" id="{2A7199CE-352E-4AA4-BB8A-156B1647E020}"/>
                </a:ext>
              </a:extLst>
            </p:cNvPr>
            <p:cNvSpPr/>
            <p:nvPr/>
          </p:nvSpPr>
          <p:spPr>
            <a:xfrm>
              <a:off x="-1409700" y="3008202"/>
              <a:ext cx="3031908" cy="841596"/>
            </a:xfrm>
            <a:prstGeom prst="roundRect">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gradFill flip="none" rotWithShape="1">
                    <a:gsLst>
                      <a:gs pos="0">
                        <a:srgbClr val="41942C"/>
                      </a:gs>
                      <a:gs pos="100000">
                        <a:srgbClr val="85BF25"/>
                      </a:gs>
                    </a:gsLst>
                    <a:lin ang="0" scaled="1"/>
                    <a:tileRect/>
                  </a:gradFill>
                </a:ln>
                <a:gradFill flip="none" rotWithShape="1">
                  <a:gsLst>
                    <a:gs pos="0">
                      <a:srgbClr val="FFEBBB"/>
                    </a:gs>
                    <a:gs pos="100000">
                      <a:srgbClr val="F499A3"/>
                    </a:gs>
                  </a:gsLst>
                  <a:lin ang="5400000" scaled="1"/>
                  <a:tileRect/>
                </a:gradFill>
                <a:effectLst/>
                <a:uLnTx/>
                <a:uFillTx/>
                <a:latin typeface="Cambria" panose="02040503050406030204" pitchFamily="18" charset="0"/>
                <a:ea typeface="Cambria" panose="02040503050406030204" pitchFamily="18" charset="0"/>
              </a:endParaRPr>
            </a:p>
          </p:txBody>
        </p:sp>
        <p:sp>
          <p:nvSpPr>
            <p:cNvPr id="49" name="Oval 48">
              <a:extLst>
                <a:ext uri="{FF2B5EF4-FFF2-40B4-BE49-F238E27FC236}">
                  <a16:creationId xmlns:a16="http://schemas.microsoft.com/office/drawing/2014/main" id="{1B4785BB-75DA-4D8A-9865-6BAFCF3A29FC}"/>
                </a:ext>
              </a:extLst>
            </p:cNvPr>
            <p:cNvSpPr/>
            <p:nvPr/>
          </p:nvSpPr>
          <p:spPr>
            <a:xfrm>
              <a:off x="-1727200" y="3105150"/>
              <a:ext cx="647701" cy="647701"/>
            </a:xfrm>
            <a:prstGeom prst="ellipse">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gradFill flip="none" rotWithShape="1">
                    <a:gsLst>
                      <a:gs pos="0">
                        <a:srgbClr val="200F30"/>
                      </a:gs>
                      <a:gs pos="98230">
                        <a:srgbClr val="200F30"/>
                      </a:gs>
                      <a:gs pos="70000">
                        <a:srgbClr val="F6B2CD"/>
                      </a:gs>
                      <a:gs pos="38000">
                        <a:srgbClr val="C278A4"/>
                      </a:gs>
                    </a:gsLst>
                    <a:lin ang="0" scaled="1"/>
                    <a:tileRect/>
                  </a:gradFill>
                  <a:effectLst/>
                  <a:uLnTx/>
                  <a:uFillTx/>
                  <a:latin typeface="Cambria" panose="02040503050406030204" pitchFamily="18" charset="0"/>
                  <a:ea typeface="Cambria" panose="02040503050406030204" pitchFamily="18" charset="0"/>
                </a:rPr>
                <a:t>C</a:t>
              </a:r>
            </a:p>
          </p:txBody>
        </p:sp>
      </p:grpSp>
      <p:grpSp>
        <p:nvGrpSpPr>
          <p:cNvPr id="50" name="Group 49">
            <a:extLst>
              <a:ext uri="{FF2B5EF4-FFF2-40B4-BE49-F238E27FC236}">
                <a16:creationId xmlns:a16="http://schemas.microsoft.com/office/drawing/2014/main" id="{337CA8F8-B353-4D52-9981-78C7031173A0}"/>
              </a:ext>
            </a:extLst>
          </p:cNvPr>
          <p:cNvGrpSpPr/>
          <p:nvPr/>
        </p:nvGrpSpPr>
        <p:grpSpPr>
          <a:xfrm>
            <a:off x="6555933" y="4186939"/>
            <a:ext cx="4259704" cy="1072655"/>
            <a:chOff x="-1727200" y="3008202"/>
            <a:chExt cx="3342127" cy="841596"/>
          </a:xfrm>
          <a:solidFill>
            <a:schemeClr val="bg1"/>
          </a:solidFill>
        </p:grpSpPr>
        <p:sp>
          <p:nvSpPr>
            <p:cNvPr id="51" name="Rectangle: Rounded Corners 50">
              <a:extLst>
                <a:ext uri="{FF2B5EF4-FFF2-40B4-BE49-F238E27FC236}">
                  <a16:creationId xmlns:a16="http://schemas.microsoft.com/office/drawing/2014/main" id="{D3CE5FF1-BEFA-4359-AFD2-358947F6CCBE}"/>
                </a:ext>
              </a:extLst>
            </p:cNvPr>
            <p:cNvSpPr/>
            <p:nvPr/>
          </p:nvSpPr>
          <p:spPr>
            <a:xfrm>
              <a:off x="-1409700" y="3008202"/>
              <a:ext cx="3024627" cy="841596"/>
            </a:xfrm>
            <a:prstGeom prst="roundRect">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gradFill flip="none" rotWithShape="1">
                    <a:gsLst>
                      <a:gs pos="0">
                        <a:srgbClr val="41942C"/>
                      </a:gs>
                      <a:gs pos="100000">
                        <a:srgbClr val="85BF25"/>
                      </a:gs>
                    </a:gsLst>
                    <a:lin ang="0" scaled="1"/>
                    <a:tileRect/>
                  </a:gradFill>
                </a:ln>
                <a:gradFill flip="none" rotWithShape="1">
                  <a:gsLst>
                    <a:gs pos="0">
                      <a:srgbClr val="FFEBBB"/>
                    </a:gs>
                    <a:gs pos="100000">
                      <a:srgbClr val="F499A3"/>
                    </a:gs>
                  </a:gsLst>
                  <a:lin ang="5400000" scaled="1"/>
                  <a:tileRect/>
                </a:gradFill>
                <a:effectLst/>
                <a:uLnTx/>
                <a:uFillTx/>
                <a:latin typeface="Cambria" panose="02040503050406030204" pitchFamily="18" charset="0"/>
                <a:ea typeface="Cambria" panose="02040503050406030204" pitchFamily="18" charset="0"/>
              </a:endParaRPr>
            </a:p>
          </p:txBody>
        </p:sp>
        <p:sp>
          <p:nvSpPr>
            <p:cNvPr id="52" name="Oval 51">
              <a:extLst>
                <a:ext uri="{FF2B5EF4-FFF2-40B4-BE49-F238E27FC236}">
                  <a16:creationId xmlns:a16="http://schemas.microsoft.com/office/drawing/2014/main" id="{B69F55FF-AD03-44EC-9640-03A9B1261960}"/>
                </a:ext>
              </a:extLst>
            </p:cNvPr>
            <p:cNvSpPr/>
            <p:nvPr/>
          </p:nvSpPr>
          <p:spPr>
            <a:xfrm>
              <a:off x="-1727200" y="3105150"/>
              <a:ext cx="647701" cy="647701"/>
            </a:xfrm>
            <a:prstGeom prst="ellipse">
              <a:avLst/>
            </a:prstGeom>
            <a:solidFill>
              <a:schemeClr val="bg1"/>
            </a:solidFill>
            <a:ln w="76200">
              <a:gradFill flip="none" rotWithShape="1">
                <a:gsLst>
                  <a:gs pos="77899">
                    <a:srgbClr val="76B527"/>
                  </a:gs>
                  <a:gs pos="47000">
                    <a:srgbClr val="61A829"/>
                  </a:gs>
                  <a:gs pos="0">
                    <a:srgbClr val="016A2D"/>
                  </a:gs>
                  <a:gs pos="100000">
                    <a:srgbClr val="D4E7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gradFill flip="none" rotWithShape="1">
                    <a:gsLst>
                      <a:gs pos="0">
                        <a:srgbClr val="200F30"/>
                      </a:gs>
                      <a:gs pos="98230">
                        <a:srgbClr val="200F30"/>
                      </a:gs>
                      <a:gs pos="70000">
                        <a:srgbClr val="F6B2CD"/>
                      </a:gs>
                      <a:gs pos="38000">
                        <a:srgbClr val="C278A4"/>
                      </a:gs>
                    </a:gsLst>
                    <a:lin ang="0" scaled="1"/>
                    <a:tileRect/>
                  </a:gradFill>
                  <a:effectLst/>
                  <a:uLnTx/>
                  <a:uFillTx/>
                  <a:latin typeface="Cambria" panose="02040503050406030204" pitchFamily="18" charset="0"/>
                  <a:ea typeface="Cambria" panose="02040503050406030204" pitchFamily="18" charset="0"/>
                </a:rPr>
                <a:t>D</a:t>
              </a:r>
            </a:p>
          </p:txBody>
        </p:sp>
      </p:grpSp>
      <p:sp>
        <p:nvSpPr>
          <p:cNvPr id="55" name="文本框 372">
            <a:extLst>
              <a:ext uri="{FF2B5EF4-FFF2-40B4-BE49-F238E27FC236}">
                <a16:creationId xmlns:a16="http://schemas.microsoft.com/office/drawing/2014/main" id="{1384E964-A593-4624-94CE-58EB0273BA20}"/>
              </a:ext>
            </a:extLst>
          </p:cNvPr>
          <p:cNvSpPr txBox="1"/>
          <p:nvPr/>
        </p:nvSpPr>
        <p:spPr>
          <a:xfrm>
            <a:off x="3598277" y="898671"/>
            <a:ext cx="884629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20" normalizeH="0" baseline="0" noProof="0" dirty="0" err="1">
                <a:ln>
                  <a:noFill/>
                </a:ln>
                <a:solidFill>
                  <a:srgbClr val="331B3D"/>
                </a:solidFill>
                <a:effectLst/>
                <a:uLnTx/>
                <a:uFillTx/>
                <a:latin typeface="Cambria" panose="02040503050406030204" pitchFamily="18" charset="0"/>
                <a:ea typeface="Cambria" panose="02040503050406030204" pitchFamily="18" charset="0"/>
              </a:rPr>
              <a:t>Hình</a:t>
            </a:r>
            <a:r>
              <a:rPr kumimoji="0" lang="en-US" altLang="zh-CN" sz="4000" b="1" i="0" u="none" strike="noStrike" kern="1200" cap="none" spc="-20" normalizeH="0" noProof="0" dirty="0">
                <a:ln>
                  <a:noFill/>
                </a:ln>
                <a:solidFill>
                  <a:srgbClr val="331B3D"/>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20" normalizeH="0" noProof="0" dirty="0" err="1">
                <a:ln>
                  <a:noFill/>
                </a:ln>
                <a:solidFill>
                  <a:srgbClr val="331B3D"/>
                </a:solidFill>
                <a:effectLst/>
                <a:uLnTx/>
                <a:uFillTx/>
                <a:latin typeface="Cambria" panose="02040503050406030204" pitchFamily="18" charset="0"/>
                <a:ea typeface="Cambria" panose="02040503050406030204" pitchFamily="18" charset="0"/>
              </a:rPr>
              <a:t>sau</a:t>
            </a:r>
            <a:r>
              <a:rPr kumimoji="0" lang="en-US" altLang="zh-CN" sz="4000" b="1" i="0" u="none" strike="noStrike" kern="1200" cap="none" spc="-20" normalizeH="0" noProof="0" dirty="0">
                <a:ln>
                  <a:noFill/>
                </a:ln>
                <a:solidFill>
                  <a:srgbClr val="331B3D"/>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20" normalizeH="0" noProof="0" dirty="0" err="1">
                <a:ln>
                  <a:noFill/>
                </a:ln>
                <a:solidFill>
                  <a:srgbClr val="331B3D"/>
                </a:solidFill>
                <a:effectLst/>
                <a:uLnTx/>
                <a:uFillTx/>
                <a:latin typeface="Cambria" panose="02040503050406030204" pitchFamily="18" charset="0"/>
                <a:ea typeface="Cambria" panose="02040503050406030204" pitchFamily="18" charset="0"/>
              </a:rPr>
              <a:t>là</a:t>
            </a:r>
            <a:r>
              <a:rPr kumimoji="0" lang="en-US" altLang="zh-CN" sz="4000" b="1" i="0" u="none" strike="noStrike" kern="1200" cap="none" spc="-20" normalizeH="0" noProof="0" dirty="0">
                <a:ln>
                  <a:noFill/>
                </a:ln>
                <a:solidFill>
                  <a:srgbClr val="331B3D"/>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20" normalizeH="0" noProof="0" dirty="0" err="1">
                <a:ln>
                  <a:noFill/>
                </a:ln>
                <a:solidFill>
                  <a:srgbClr val="331B3D"/>
                </a:solidFill>
                <a:effectLst/>
                <a:uLnTx/>
                <a:uFillTx/>
                <a:latin typeface="Cambria" panose="02040503050406030204" pitchFamily="18" charset="0"/>
                <a:ea typeface="Cambria" panose="02040503050406030204" pitchFamily="18" charset="0"/>
              </a:rPr>
              <a:t>góc</a:t>
            </a:r>
            <a:r>
              <a:rPr kumimoji="0" lang="en-US" altLang="zh-CN" sz="4000" b="1" i="0" u="none" strike="noStrike" kern="1200" cap="none" spc="-20" normalizeH="0" noProof="0" dirty="0">
                <a:ln>
                  <a:noFill/>
                </a:ln>
                <a:solidFill>
                  <a:srgbClr val="331B3D"/>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20" normalizeH="0" noProof="0" dirty="0" err="1">
                <a:ln>
                  <a:noFill/>
                </a:ln>
                <a:solidFill>
                  <a:srgbClr val="331B3D"/>
                </a:solidFill>
                <a:effectLst/>
                <a:uLnTx/>
                <a:uFillTx/>
                <a:latin typeface="Cambria" panose="02040503050406030204" pitchFamily="18" charset="0"/>
                <a:ea typeface="Cambria" panose="02040503050406030204" pitchFamily="18" charset="0"/>
              </a:rPr>
              <a:t>gì</a:t>
            </a:r>
            <a:r>
              <a:rPr kumimoji="0" lang="en-US" altLang="zh-CN" sz="4000" b="1" i="0" u="none" strike="noStrike" kern="1200" cap="none" spc="-20" normalizeH="0" noProof="0" dirty="0">
                <a:ln>
                  <a:noFill/>
                </a:ln>
                <a:solidFill>
                  <a:srgbClr val="331B3D"/>
                </a:solidFill>
                <a:effectLst/>
                <a:uLnTx/>
                <a:uFillTx/>
                <a:latin typeface="Cambria" panose="02040503050406030204" pitchFamily="18" charset="0"/>
                <a:ea typeface="Cambria" panose="02040503050406030204" pitchFamily="18" charset="0"/>
              </a:rPr>
              <a:t>?</a:t>
            </a:r>
            <a:endParaRPr kumimoji="0" lang="en-US" altLang="zh-CN" sz="4000" b="1" i="0" u="none" strike="noStrike" kern="1200" cap="none" spc="-20" normalizeH="0" baseline="0" noProof="0" dirty="0">
              <a:ln>
                <a:noFill/>
              </a:ln>
              <a:solidFill>
                <a:srgbClr val="331B3D"/>
              </a:solidFill>
              <a:effectLst/>
              <a:uLnTx/>
              <a:uFillTx/>
              <a:latin typeface="Cambria" panose="02040503050406030204" pitchFamily="18" charset="0"/>
              <a:ea typeface="Cambria" panose="02040503050406030204" pitchFamily="18" charset="0"/>
            </a:endParaRPr>
          </a:p>
        </p:txBody>
      </p:sp>
      <p:sp>
        <p:nvSpPr>
          <p:cNvPr id="56" name="A - 9Slide.vn">
            <a:extLst>
              <a:ext uri="{FF2B5EF4-FFF2-40B4-BE49-F238E27FC236}">
                <a16:creationId xmlns:a16="http://schemas.microsoft.com/office/drawing/2014/main" id="{F878D7F2-885F-4910-A1F6-EC78F20554F3}"/>
              </a:ext>
            </a:extLst>
          </p:cNvPr>
          <p:cNvSpPr txBox="1"/>
          <p:nvPr/>
        </p:nvSpPr>
        <p:spPr>
          <a:xfrm>
            <a:off x="2558957" y="2806202"/>
            <a:ext cx="3116387" cy="545406"/>
          </a:xfrm>
          <a:prstGeom prst="rect">
            <a:avLst/>
          </a:prstGeom>
          <a:noFill/>
        </p:spPr>
        <p:txBody>
          <a:bodyPr wrap="square" rtlCol="0">
            <a:spAutoFit/>
          </a:bodyPr>
          <a:lstStyle/>
          <a:p>
            <a:pPr marL="0" marR="0" lvl="0" indent="0" algn="ctr" defTabSz="914400" rtl="0" eaLnBrk="1" fontAlgn="auto" latinLnBrk="0" hangingPunct="1">
              <a:lnSpc>
                <a:spcPct val="92000"/>
              </a:lnSpc>
              <a:spcBef>
                <a:spcPts val="0"/>
              </a:spcBef>
              <a:spcAft>
                <a:spcPts val="0"/>
              </a:spcAft>
              <a:buClrTx/>
              <a:buSzTx/>
              <a:buFontTx/>
              <a:buNone/>
              <a:tabLst/>
              <a:defRPr/>
            </a:pPr>
            <a:r>
              <a:rPr kumimoji="0" lang="en-US" sz="3200" b="1" i="0" u="none" strike="noStrike" kern="1200" cap="none" spc="-20" normalizeH="0" baseline="0" noProof="0" dirty="0" err="1">
                <a:ln>
                  <a:noFill/>
                </a:ln>
                <a:solidFill>
                  <a:srgbClr val="331B3D"/>
                </a:solidFill>
                <a:effectLst/>
                <a:uLnTx/>
                <a:uFillTx/>
                <a:latin typeface="Cambria" panose="02040503050406030204" pitchFamily="18" charset="0"/>
                <a:ea typeface="Cambria" panose="02040503050406030204" pitchFamily="18" charset="0"/>
              </a:rPr>
              <a:t>Góc</a:t>
            </a:r>
            <a:r>
              <a:rPr kumimoji="0" lang="en-US" sz="3200" b="1" i="0" u="none" strike="noStrike" kern="1200" cap="none" spc="-20" normalizeH="0" noProof="0" dirty="0">
                <a:ln>
                  <a:noFill/>
                </a:ln>
                <a:solidFill>
                  <a:srgbClr val="331B3D"/>
                </a:solidFill>
                <a:effectLst/>
                <a:uLnTx/>
                <a:uFillTx/>
                <a:latin typeface="Cambria" panose="02040503050406030204" pitchFamily="18" charset="0"/>
                <a:ea typeface="Cambria" panose="02040503050406030204" pitchFamily="18" charset="0"/>
              </a:rPr>
              <a:t> </a:t>
            </a:r>
            <a:r>
              <a:rPr kumimoji="0" lang="en-US" sz="3200" b="1" i="0" u="none" strike="noStrike" kern="1200" cap="none" spc="-20" normalizeH="0" noProof="0" dirty="0" err="1">
                <a:ln>
                  <a:noFill/>
                </a:ln>
                <a:solidFill>
                  <a:srgbClr val="331B3D"/>
                </a:solidFill>
                <a:effectLst/>
                <a:uLnTx/>
                <a:uFillTx/>
                <a:latin typeface="Cambria" panose="02040503050406030204" pitchFamily="18" charset="0"/>
                <a:ea typeface="Cambria" panose="02040503050406030204" pitchFamily="18" charset="0"/>
              </a:rPr>
              <a:t>tù</a:t>
            </a:r>
            <a:endParaRPr kumimoji="0" lang="en-US" sz="3200" b="1" i="0" u="none" strike="noStrike" kern="1200" cap="none" spc="-20" normalizeH="0" baseline="0" noProof="0" dirty="0">
              <a:ln>
                <a:noFill/>
              </a:ln>
              <a:solidFill>
                <a:srgbClr val="331B3D"/>
              </a:solidFill>
              <a:effectLst/>
              <a:uLnTx/>
              <a:uFillTx/>
              <a:latin typeface="Cambria" panose="02040503050406030204" pitchFamily="18" charset="0"/>
              <a:ea typeface="Cambria" panose="02040503050406030204" pitchFamily="18" charset="0"/>
            </a:endParaRPr>
          </a:p>
        </p:txBody>
      </p:sp>
      <p:sp>
        <p:nvSpPr>
          <p:cNvPr id="57" name="B - 9Slide.vn">
            <a:extLst>
              <a:ext uri="{FF2B5EF4-FFF2-40B4-BE49-F238E27FC236}">
                <a16:creationId xmlns:a16="http://schemas.microsoft.com/office/drawing/2014/main" id="{C32766A6-0F5F-47F6-8ED0-E80EF20A3460}"/>
              </a:ext>
            </a:extLst>
          </p:cNvPr>
          <p:cNvSpPr txBox="1"/>
          <p:nvPr/>
        </p:nvSpPr>
        <p:spPr>
          <a:xfrm>
            <a:off x="7437624" y="2749067"/>
            <a:ext cx="3075528" cy="545406"/>
          </a:xfrm>
          <a:prstGeom prst="rect">
            <a:avLst/>
          </a:prstGeom>
          <a:noFill/>
        </p:spPr>
        <p:txBody>
          <a:bodyPr wrap="square" rtlCol="0">
            <a:spAutoFit/>
          </a:bodyPr>
          <a:lstStyle/>
          <a:p>
            <a:pPr marL="0" marR="0" lvl="0" indent="0" algn="ctr" defTabSz="914400" rtl="0" eaLnBrk="1" fontAlgn="auto" latinLnBrk="0" hangingPunct="1">
              <a:lnSpc>
                <a:spcPct val="92000"/>
              </a:lnSpc>
              <a:spcBef>
                <a:spcPts val="0"/>
              </a:spcBef>
              <a:spcAft>
                <a:spcPts val="0"/>
              </a:spcAft>
              <a:buClrTx/>
              <a:buSzTx/>
              <a:buFontTx/>
              <a:buNone/>
              <a:tabLst/>
              <a:defRPr/>
            </a:pPr>
            <a:r>
              <a:rPr kumimoji="0" lang="en-US" sz="3200" b="1" i="0" u="none" strike="noStrike" kern="1200" cap="none" spc="-20" normalizeH="0" baseline="0" noProof="0" dirty="0" err="1">
                <a:ln>
                  <a:noFill/>
                </a:ln>
                <a:solidFill>
                  <a:srgbClr val="331B3D"/>
                </a:solidFill>
                <a:effectLst/>
                <a:uLnTx/>
                <a:uFillTx/>
                <a:latin typeface="Cambria" panose="02040503050406030204" pitchFamily="18" charset="0"/>
                <a:ea typeface="Cambria" panose="02040503050406030204" pitchFamily="18" charset="0"/>
              </a:rPr>
              <a:t>Góc</a:t>
            </a:r>
            <a:r>
              <a:rPr kumimoji="0" lang="en-US" sz="3200" b="1" i="0" u="none" strike="noStrike" kern="1200" cap="none" spc="-20" normalizeH="0" noProof="0" dirty="0">
                <a:ln>
                  <a:noFill/>
                </a:ln>
                <a:solidFill>
                  <a:srgbClr val="331B3D"/>
                </a:solidFill>
                <a:effectLst/>
                <a:uLnTx/>
                <a:uFillTx/>
                <a:latin typeface="Cambria" panose="02040503050406030204" pitchFamily="18" charset="0"/>
                <a:ea typeface="Cambria" panose="02040503050406030204" pitchFamily="18" charset="0"/>
              </a:rPr>
              <a:t> </a:t>
            </a:r>
            <a:r>
              <a:rPr kumimoji="0" lang="en-US" sz="3200" b="1" i="0" u="none" strike="noStrike" kern="1200" cap="none" spc="-20" normalizeH="0" noProof="0" dirty="0" err="1">
                <a:ln>
                  <a:noFill/>
                </a:ln>
                <a:solidFill>
                  <a:srgbClr val="331B3D"/>
                </a:solidFill>
                <a:effectLst/>
                <a:uLnTx/>
                <a:uFillTx/>
                <a:latin typeface="Cambria" panose="02040503050406030204" pitchFamily="18" charset="0"/>
                <a:ea typeface="Cambria" panose="02040503050406030204" pitchFamily="18" charset="0"/>
              </a:rPr>
              <a:t>nhọn</a:t>
            </a:r>
            <a:endParaRPr kumimoji="0" lang="en-US" sz="3200" b="1" i="0" u="none" strike="noStrike" kern="1200" cap="none" spc="-20" normalizeH="0" baseline="0" noProof="0" dirty="0">
              <a:ln>
                <a:noFill/>
              </a:ln>
              <a:solidFill>
                <a:srgbClr val="331B3D"/>
              </a:solidFill>
              <a:effectLst/>
              <a:uLnTx/>
              <a:uFillTx/>
              <a:latin typeface="Cambria" panose="02040503050406030204" pitchFamily="18" charset="0"/>
              <a:ea typeface="Cambria" panose="02040503050406030204" pitchFamily="18" charset="0"/>
            </a:endParaRPr>
          </a:p>
        </p:txBody>
      </p:sp>
      <p:sp>
        <p:nvSpPr>
          <p:cNvPr id="58" name="C - 9Slide.vn">
            <a:extLst>
              <a:ext uri="{FF2B5EF4-FFF2-40B4-BE49-F238E27FC236}">
                <a16:creationId xmlns:a16="http://schemas.microsoft.com/office/drawing/2014/main" id="{668A5C38-B5A2-4105-A21E-C83208A82E21}"/>
              </a:ext>
            </a:extLst>
          </p:cNvPr>
          <p:cNvSpPr txBox="1"/>
          <p:nvPr/>
        </p:nvSpPr>
        <p:spPr>
          <a:xfrm>
            <a:off x="2635984" y="4371290"/>
            <a:ext cx="3048558" cy="545406"/>
          </a:xfrm>
          <a:prstGeom prst="rect">
            <a:avLst/>
          </a:prstGeom>
          <a:noFill/>
        </p:spPr>
        <p:txBody>
          <a:bodyPr wrap="square" rtlCol="0">
            <a:spAutoFit/>
          </a:bodyPr>
          <a:lstStyle/>
          <a:p>
            <a:pPr marL="0" marR="0" lvl="0" indent="0" algn="ctr" defTabSz="914400" rtl="0" eaLnBrk="1" fontAlgn="auto" latinLnBrk="0" hangingPunct="1">
              <a:lnSpc>
                <a:spcPct val="92000"/>
              </a:lnSpc>
              <a:spcBef>
                <a:spcPts val="0"/>
              </a:spcBef>
              <a:spcAft>
                <a:spcPts val="0"/>
              </a:spcAft>
              <a:buClrTx/>
              <a:buSzTx/>
              <a:buFontTx/>
              <a:buNone/>
              <a:tabLst/>
              <a:defRPr/>
            </a:pPr>
            <a:r>
              <a:rPr kumimoji="0" lang="en-US" sz="3200" b="1" i="0" u="none" strike="noStrike" kern="1200" cap="none" spc="-20" normalizeH="0" baseline="0" noProof="0" dirty="0" err="1">
                <a:ln>
                  <a:noFill/>
                </a:ln>
                <a:solidFill>
                  <a:srgbClr val="331B3D"/>
                </a:solidFill>
                <a:effectLst/>
                <a:uLnTx/>
                <a:uFillTx/>
                <a:latin typeface="Cambria" panose="02040503050406030204" pitchFamily="18" charset="0"/>
                <a:ea typeface="Cambria" panose="02040503050406030204" pitchFamily="18" charset="0"/>
              </a:rPr>
              <a:t>Góc</a:t>
            </a:r>
            <a:r>
              <a:rPr kumimoji="0" lang="en-US" sz="3200" b="1" i="0" u="none" strike="noStrike" kern="1200" cap="none" spc="-20" normalizeH="0" noProof="0" dirty="0">
                <a:ln>
                  <a:noFill/>
                </a:ln>
                <a:solidFill>
                  <a:srgbClr val="331B3D"/>
                </a:solidFill>
                <a:effectLst/>
                <a:uLnTx/>
                <a:uFillTx/>
                <a:latin typeface="Cambria" panose="02040503050406030204" pitchFamily="18" charset="0"/>
                <a:ea typeface="Cambria" panose="02040503050406030204" pitchFamily="18" charset="0"/>
              </a:rPr>
              <a:t> </a:t>
            </a:r>
            <a:r>
              <a:rPr kumimoji="0" lang="en-US" sz="3200" b="1" i="0" u="none" strike="noStrike" kern="1200" cap="none" spc="-20" normalizeH="0" noProof="0" dirty="0" err="1">
                <a:ln>
                  <a:noFill/>
                </a:ln>
                <a:solidFill>
                  <a:srgbClr val="331B3D"/>
                </a:solidFill>
                <a:effectLst/>
                <a:uLnTx/>
                <a:uFillTx/>
                <a:latin typeface="Cambria" panose="02040503050406030204" pitchFamily="18" charset="0"/>
                <a:ea typeface="Cambria" panose="02040503050406030204" pitchFamily="18" charset="0"/>
              </a:rPr>
              <a:t>vuông</a:t>
            </a:r>
            <a:endParaRPr kumimoji="0" lang="en-US" sz="3200" b="1" i="0" u="none" strike="noStrike" kern="1200" cap="none" spc="-20" normalizeH="0" baseline="0" noProof="0" dirty="0">
              <a:ln>
                <a:noFill/>
              </a:ln>
              <a:solidFill>
                <a:srgbClr val="331B3D"/>
              </a:solidFill>
              <a:effectLst/>
              <a:uLnTx/>
              <a:uFillTx/>
              <a:latin typeface="Cambria" panose="02040503050406030204" pitchFamily="18" charset="0"/>
              <a:ea typeface="Cambria" panose="02040503050406030204" pitchFamily="18" charset="0"/>
            </a:endParaRPr>
          </a:p>
        </p:txBody>
      </p:sp>
      <p:sp>
        <p:nvSpPr>
          <p:cNvPr id="59" name="D - 9Slide.vn">
            <a:extLst>
              <a:ext uri="{FF2B5EF4-FFF2-40B4-BE49-F238E27FC236}">
                <a16:creationId xmlns:a16="http://schemas.microsoft.com/office/drawing/2014/main" id="{AC999889-36AC-44AD-BBFE-7B1E1A97DC21}"/>
              </a:ext>
            </a:extLst>
          </p:cNvPr>
          <p:cNvSpPr txBox="1"/>
          <p:nvPr/>
        </p:nvSpPr>
        <p:spPr>
          <a:xfrm>
            <a:off x="7256710" y="4439044"/>
            <a:ext cx="3214666" cy="545406"/>
          </a:xfrm>
          <a:prstGeom prst="rect">
            <a:avLst/>
          </a:prstGeom>
          <a:noFill/>
        </p:spPr>
        <p:txBody>
          <a:bodyPr wrap="square" rtlCol="0">
            <a:spAutoFit/>
          </a:bodyPr>
          <a:lstStyle/>
          <a:p>
            <a:pPr marL="0" marR="0" lvl="0" indent="0" algn="ctr" defTabSz="914400" rtl="0" eaLnBrk="1" fontAlgn="auto" latinLnBrk="0" hangingPunct="1">
              <a:lnSpc>
                <a:spcPct val="92000"/>
              </a:lnSpc>
              <a:spcBef>
                <a:spcPts val="0"/>
              </a:spcBef>
              <a:spcAft>
                <a:spcPts val="0"/>
              </a:spcAft>
              <a:buClrTx/>
              <a:buSzTx/>
              <a:buFontTx/>
              <a:buNone/>
              <a:tabLst/>
              <a:defRPr/>
            </a:pPr>
            <a:r>
              <a:rPr kumimoji="0" lang="en-US" sz="3200" b="1" i="0" u="none" strike="noStrike" kern="1200" cap="none" spc="-20" normalizeH="0" baseline="0" noProof="0" dirty="0" err="1">
                <a:ln>
                  <a:noFill/>
                </a:ln>
                <a:solidFill>
                  <a:srgbClr val="331B3D"/>
                </a:solidFill>
                <a:effectLst/>
                <a:uLnTx/>
                <a:uFillTx/>
                <a:latin typeface="Cambria" panose="02040503050406030204" pitchFamily="18" charset="0"/>
                <a:ea typeface="Cambria" panose="02040503050406030204" pitchFamily="18" charset="0"/>
              </a:rPr>
              <a:t>Góc</a:t>
            </a:r>
            <a:r>
              <a:rPr kumimoji="0" lang="en-US" sz="3200" b="1" i="0" u="none" strike="noStrike" kern="1200" cap="none" spc="-20" normalizeH="0" noProof="0" dirty="0">
                <a:ln>
                  <a:noFill/>
                </a:ln>
                <a:solidFill>
                  <a:srgbClr val="331B3D"/>
                </a:solidFill>
                <a:effectLst/>
                <a:uLnTx/>
                <a:uFillTx/>
                <a:latin typeface="Cambria" panose="02040503050406030204" pitchFamily="18" charset="0"/>
                <a:ea typeface="Cambria" panose="02040503050406030204" pitchFamily="18" charset="0"/>
              </a:rPr>
              <a:t> </a:t>
            </a:r>
            <a:r>
              <a:rPr kumimoji="0" lang="en-US" sz="3200" b="1" i="0" u="none" strike="noStrike" kern="1200" cap="none" spc="-20" normalizeH="0" noProof="0" dirty="0" err="1">
                <a:ln>
                  <a:noFill/>
                </a:ln>
                <a:solidFill>
                  <a:srgbClr val="331B3D"/>
                </a:solidFill>
                <a:effectLst/>
                <a:uLnTx/>
                <a:uFillTx/>
                <a:latin typeface="Cambria" panose="02040503050406030204" pitchFamily="18" charset="0"/>
                <a:ea typeface="Cambria" panose="02040503050406030204" pitchFamily="18" charset="0"/>
              </a:rPr>
              <a:t>bẹt</a:t>
            </a:r>
            <a:endParaRPr kumimoji="0" lang="en-US" sz="3200" b="1" i="0" u="none" strike="noStrike" kern="1200" cap="none" spc="-20" normalizeH="0" baseline="0" noProof="0" dirty="0">
              <a:ln>
                <a:noFill/>
              </a:ln>
              <a:solidFill>
                <a:srgbClr val="331B3D"/>
              </a:solidFill>
              <a:effectLst/>
              <a:uLnTx/>
              <a:uFillTx/>
              <a:latin typeface="Cambria" panose="02040503050406030204" pitchFamily="18" charset="0"/>
              <a:ea typeface="Cambria" panose="02040503050406030204" pitchFamily="18" charset="0"/>
            </a:endParaRPr>
          </a:p>
        </p:txBody>
      </p:sp>
      <p:pic>
        <p:nvPicPr>
          <p:cNvPr id="60" name="Picture 2">
            <a:extLst>
              <a:ext uri="{FF2B5EF4-FFF2-40B4-BE49-F238E27FC236}">
                <a16:creationId xmlns:a16="http://schemas.microsoft.com/office/drawing/2014/main" id="{009722E7-D4EE-49AC-86AB-8B402382E1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703592" y="2565667"/>
            <a:ext cx="872438" cy="1149836"/>
          </a:xfrm>
          <a:prstGeom prst="rect">
            <a:avLst/>
          </a:prstGeom>
        </p:spPr>
      </p:pic>
      <p:pic>
        <p:nvPicPr>
          <p:cNvPr id="61" name="Picture 27">
            <a:extLst>
              <a:ext uri="{FF2B5EF4-FFF2-40B4-BE49-F238E27FC236}">
                <a16:creationId xmlns:a16="http://schemas.microsoft.com/office/drawing/2014/main" id="{394DA6FA-2A31-4B9D-9546-44D1ABD80A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354321" y="2716096"/>
            <a:ext cx="872438" cy="1149836"/>
          </a:xfrm>
          <a:prstGeom prst="rect">
            <a:avLst/>
          </a:prstGeom>
        </p:spPr>
      </p:pic>
      <p:pic>
        <p:nvPicPr>
          <p:cNvPr id="62" name="Picture 28">
            <a:extLst>
              <a:ext uri="{FF2B5EF4-FFF2-40B4-BE49-F238E27FC236}">
                <a16:creationId xmlns:a16="http://schemas.microsoft.com/office/drawing/2014/main" id="{FF83ABD9-64BE-4D48-BB51-5E43EF6C3E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593060" y="4426006"/>
            <a:ext cx="872438" cy="1149836"/>
          </a:xfrm>
          <a:prstGeom prst="rect">
            <a:avLst/>
          </a:prstGeom>
        </p:spPr>
      </p:pic>
      <p:pic>
        <p:nvPicPr>
          <p:cNvPr id="63" name="Picture 29">
            <a:extLst>
              <a:ext uri="{FF2B5EF4-FFF2-40B4-BE49-F238E27FC236}">
                <a16:creationId xmlns:a16="http://schemas.microsoft.com/office/drawing/2014/main" id="{9063C9CC-44F5-43E0-BBEA-EF18B9563E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354321" y="4349124"/>
            <a:ext cx="872438" cy="1149836"/>
          </a:xfrm>
          <a:prstGeom prst="rect">
            <a:avLst/>
          </a:prstGeom>
        </p:spPr>
      </p:pic>
      <p:grpSp>
        <p:nvGrpSpPr>
          <p:cNvPr id="18" name="Group 17">
            <a:extLst>
              <a:ext uri="{FF2B5EF4-FFF2-40B4-BE49-F238E27FC236}">
                <a16:creationId xmlns:a16="http://schemas.microsoft.com/office/drawing/2014/main" id="{997CA5E4-F627-4435-8E16-3CE23C705617}"/>
              </a:ext>
            </a:extLst>
          </p:cNvPr>
          <p:cNvGrpSpPr/>
          <p:nvPr/>
        </p:nvGrpSpPr>
        <p:grpSpPr>
          <a:xfrm>
            <a:off x="10376145" y="951598"/>
            <a:ext cx="1365539" cy="1455485"/>
            <a:chOff x="8207088" y="1459777"/>
            <a:chExt cx="1110962" cy="1204215"/>
          </a:xfrm>
        </p:grpSpPr>
        <p:pic>
          <p:nvPicPr>
            <p:cNvPr id="64" name="Picture 2">
              <a:extLst>
                <a:ext uri="{FF2B5EF4-FFF2-40B4-BE49-F238E27FC236}">
                  <a16:creationId xmlns:a16="http://schemas.microsoft.com/office/drawing/2014/main" id="{8F61E0C2-C61B-4F4B-A003-37C3A846B2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07088" y="1514156"/>
              <a:ext cx="872438" cy="1149836"/>
            </a:xfrm>
            <a:prstGeom prst="rect">
              <a:avLst/>
            </a:prstGeom>
          </p:spPr>
        </p:pic>
        <p:pic>
          <p:nvPicPr>
            <p:cNvPr id="65" name="Picture 2">
              <a:extLst>
                <a:ext uri="{FF2B5EF4-FFF2-40B4-BE49-F238E27FC236}">
                  <a16:creationId xmlns:a16="http://schemas.microsoft.com/office/drawing/2014/main" id="{C1F8DEB7-6363-4EB3-AF39-72D18C6504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45612" y="1459777"/>
              <a:ext cx="872438" cy="1149836"/>
            </a:xfrm>
            <a:prstGeom prst="rect">
              <a:avLst/>
            </a:prstGeom>
          </p:spPr>
        </p:pic>
      </p:grpSp>
      <p:pic>
        <p:nvPicPr>
          <p:cNvPr id="66" name="Picture 6" descr="Káº¿t quáº£ hÃ¬nh áº£nh cho right wrong tick icon">
            <a:extLst>
              <a:ext uri="{FF2B5EF4-FFF2-40B4-BE49-F238E27FC236}">
                <a16:creationId xmlns:a16="http://schemas.microsoft.com/office/drawing/2014/main" id="{AA41F103-CDDD-4D5C-BE47-89E74731F3C3}"/>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2063595" y="2743815"/>
            <a:ext cx="647800" cy="656495"/>
          </a:xfrm>
          <a:prstGeom prst="rect">
            <a:avLst/>
          </a:prstGeom>
          <a:noFill/>
          <a:extLst>
            <a:ext uri="{909E8E84-426E-40DD-AFC4-6F175D3DCCD1}">
              <a14:hiddenFill xmlns:a14="http://schemas.microsoft.com/office/drawing/2010/main">
                <a:solidFill>
                  <a:srgbClr val="FFFFFF"/>
                </a:solidFill>
              </a14:hiddenFill>
            </a:ext>
          </a:extLst>
        </p:spPr>
      </p:pic>
      <p:pic>
        <p:nvPicPr>
          <p:cNvPr id="67" name="CẤM BUÔN BÁN, CẤM REUP2" descr="Káº¿t quáº£ hÃ¬nh áº£nh cho right wrong tick icon">
            <a:extLst>
              <a:ext uri="{FF2B5EF4-FFF2-40B4-BE49-F238E27FC236}">
                <a16:creationId xmlns:a16="http://schemas.microsoft.com/office/drawing/2014/main" id="{EC297EFB-8A2A-4D68-AC08-4240E25EC3B2}"/>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526632" y="2740193"/>
            <a:ext cx="795700" cy="69931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3" descr="Káº¿t quáº£ hÃ¬nh áº£nh cho right wrong tick icon">
            <a:extLst>
              <a:ext uri="{FF2B5EF4-FFF2-40B4-BE49-F238E27FC236}">
                <a16:creationId xmlns:a16="http://schemas.microsoft.com/office/drawing/2014/main" id="{3A764192-CE64-45BC-A3DA-33F3AEAADF73}"/>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6653108" y="4386617"/>
            <a:ext cx="647800" cy="65649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4" descr="Káº¿t quáº£ hÃ¬nh áº£nh cho right wrong tick icon">
            <a:extLst>
              <a:ext uri="{FF2B5EF4-FFF2-40B4-BE49-F238E27FC236}">
                <a16:creationId xmlns:a16="http://schemas.microsoft.com/office/drawing/2014/main" id="{0C0D7226-4D70-4B2F-A37B-953A657A18FF}"/>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2032130" y="4431308"/>
            <a:ext cx="647800" cy="65649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2CF45519-F33A-0FD7-8EC2-D97D99F6D721}"/>
              </a:ext>
            </a:extLst>
          </p:cNvPr>
          <p:cNvGrpSpPr/>
          <p:nvPr/>
        </p:nvGrpSpPr>
        <p:grpSpPr>
          <a:xfrm>
            <a:off x="1878911" y="603363"/>
            <a:ext cx="3913933" cy="1687653"/>
            <a:chOff x="2307536" y="317613"/>
            <a:chExt cx="3913933" cy="1687653"/>
          </a:xfrm>
        </p:grpSpPr>
        <p:cxnSp>
          <p:nvCxnSpPr>
            <p:cNvPr id="17" name="Straight Connector 16">
              <a:extLst>
                <a:ext uri="{FF2B5EF4-FFF2-40B4-BE49-F238E27FC236}">
                  <a16:creationId xmlns:a16="http://schemas.microsoft.com/office/drawing/2014/main" id="{D93EBEF0-9ECB-411F-F121-5E1769A96644}"/>
                </a:ext>
              </a:extLst>
            </p:cNvPr>
            <p:cNvCxnSpPr/>
            <p:nvPr/>
          </p:nvCxnSpPr>
          <p:spPr>
            <a:xfrm flipH="1" flipV="1">
              <a:off x="3203848" y="411510"/>
              <a:ext cx="2365952" cy="79208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2BE3517-DF61-41DB-CBC2-0417BBCF3ECD}"/>
                </a:ext>
              </a:extLst>
            </p:cNvPr>
            <p:cNvCxnSpPr/>
            <p:nvPr/>
          </p:nvCxnSpPr>
          <p:spPr>
            <a:xfrm flipV="1">
              <a:off x="2742319" y="1203599"/>
              <a:ext cx="2814747" cy="6193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5E3EF2A-5680-ED31-15F1-A39C5CC9B1CB}"/>
                </a:ext>
              </a:extLst>
            </p:cNvPr>
            <p:cNvSpPr txBox="1"/>
            <p:nvPr/>
          </p:nvSpPr>
          <p:spPr>
            <a:xfrm>
              <a:off x="2742319" y="317613"/>
              <a:ext cx="720080"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V</a:t>
              </a:r>
            </a:p>
          </p:txBody>
        </p:sp>
        <p:sp>
          <p:nvSpPr>
            <p:cNvPr id="24" name="TextBox 23">
              <a:extLst>
                <a:ext uri="{FF2B5EF4-FFF2-40B4-BE49-F238E27FC236}">
                  <a16:creationId xmlns:a16="http://schemas.microsoft.com/office/drawing/2014/main" id="{EA6E58E5-1ADB-7D5E-0252-7B4DC55EB733}"/>
                </a:ext>
              </a:extLst>
            </p:cNvPr>
            <p:cNvSpPr txBox="1"/>
            <p:nvPr/>
          </p:nvSpPr>
          <p:spPr>
            <a:xfrm>
              <a:off x="5501389" y="1135906"/>
              <a:ext cx="720080"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D</a:t>
              </a:r>
            </a:p>
          </p:txBody>
        </p:sp>
        <p:sp>
          <p:nvSpPr>
            <p:cNvPr id="28" name="TextBox 27">
              <a:extLst>
                <a:ext uri="{FF2B5EF4-FFF2-40B4-BE49-F238E27FC236}">
                  <a16:creationId xmlns:a16="http://schemas.microsoft.com/office/drawing/2014/main" id="{23A2F20D-E6F1-404A-3628-F296FE23B873}"/>
                </a:ext>
              </a:extLst>
            </p:cNvPr>
            <p:cNvSpPr txBox="1"/>
            <p:nvPr/>
          </p:nvSpPr>
          <p:spPr>
            <a:xfrm>
              <a:off x="2307536" y="1482046"/>
              <a:ext cx="720080"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U</a:t>
              </a:r>
            </a:p>
          </p:txBody>
        </p:sp>
      </p:grpSp>
    </p:spTree>
    <p:extLst>
      <p:ext uri="{BB962C8B-B14F-4D97-AF65-F5344CB8AC3E}">
        <p14:creationId xmlns:p14="http://schemas.microsoft.com/office/powerpoint/2010/main" val="15573419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barn(outVertical)">
                                      <p:cBhvr>
                                        <p:cTn id="10" dur="500"/>
                                        <p:tgtEl>
                                          <p:spTgt spid="55"/>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500" fill="hold"/>
                                        <p:tgtEl>
                                          <p:spTgt spid="60"/>
                                        </p:tgtEl>
                                        <p:attrNameLst>
                                          <p:attrName>ppt_w</p:attrName>
                                        </p:attrNameLst>
                                      </p:cBhvr>
                                      <p:tavLst>
                                        <p:tav tm="0">
                                          <p:val>
                                            <p:fltVal val="0"/>
                                          </p:val>
                                        </p:tav>
                                        <p:tav tm="100000">
                                          <p:val>
                                            <p:strVal val="#ppt_w"/>
                                          </p:val>
                                        </p:tav>
                                      </p:tavLst>
                                    </p:anim>
                                    <p:anim calcmode="lin" valueType="num">
                                      <p:cBhvr>
                                        <p:cTn id="27" dur="500" fill="hold"/>
                                        <p:tgtEl>
                                          <p:spTgt spid="60"/>
                                        </p:tgtEl>
                                        <p:attrNameLst>
                                          <p:attrName>ppt_h</p:attrName>
                                        </p:attrNameLst>
                                      </p:cBhvr>
                                      <p:tavLst>
                                        <p:tav tm="0">
                                          <p:val>
                                            <p:fltVal val="0"/>
                                          </p:val>
                                        </p:tav>
                                        <p:tav tm="100000">
                                          <p:val>
                                            <p:strVal val="#ppt_h"/>
                                          </p:val>
                                        </p:tav>
                                      </p:tavLst>
                                    </p:anim>
                                    <p:animEffect transition="in" filter="fade">
                                      <p:cBhvr>
                                        <p:cTn id="28" dur="500"/>
                                        <p:tgtEl>
                                          <p:spTgt spid="60"/>
                                        </p:tgtEl>
                                      </p:cBhvr>
                                    </p:animEffect>
                                  </p:childTnLst>
                                </p:cTn>
                              </p:par>
                              <p:par>
                                <p:cTn id="29" presetID="32" presetClass="emph" presetSubtype="0" repeatCount="indefinite" fill="hold" nodeType="withEffect">
                                  <p:stCondLst>
                                    <p:cond delay="0"/>
                                  </p:stCondLst>
                                  <p:childTnLst>
                                    <p:animRot by="120000">
                                      <p:cBhvr>
                                        <p:cTn id="30" dur="75" fill="hold">
                                          <p:stCondLst>
                                            <p:cond delay="0"/>
                                          </p:stCondLst>
                                        </p:cTn>
                                        <p:tgtEl>
                                          <p:spTgt spid="60"/>
                                        </p:tgtEl>
                                        <p:attrNameLst>
                                          <p:attrName>r</p:attrName>
                                        </p:attrNameLst>
                                      </p:cBhvr>
                                    </p:animRot>
                                    <p:animRot by="-240000">
                                      <p:cBhvr>
                                        <p:cTn id="31" dur="150" fill="hold">
                                          <p:stCondLst>
                                            <p:cond delay="150"/>
                                          </p:stCondLst>
                                        </p:cTn>
                                        <p:tgtEl>
                                          <p:spTgt spid="60"/>
                                        </p:tgtEl>
                                        <p:attrNameLst>
                                          <p:attrName>r</p:attrName>
                                        </p:attrNameLst>
                                      </p:cBhvr>
                                    </p:animRot>
                                    <p:animRot by="240000">
                                      <p:cBhvr>
                                        <p:cTn id="32" dur="150" fill="hold">
                                          <p:stCondLst>
                                            <p:cond delay="300"/>
                                          </p:stCondLst>
                                        </p:cTn>
                                        <p:tgtEl>
                                          <p:spTgt spid="60"/>
                                        </p:tgtEl>
                                        <p:attrNameLst>
                                          <p:attrName>r</p:attrName>
                                        </p:attrNameLst>
                                      </p:cBhvr>
                                    </p:animRot>
                                    <p:animRot by="-240000">
                                      <p:cBhvr>
                                        <p:cTn id="33" dur="150" fill="hold">
                                          <p:stCondLst>
                                            <p:cond delay="450"/>
                                          </p:stCondLst>
                                        </p:cTn>
                                        <p:tgtEl>
                                          <p:spTgt spid="60"/>
                                        </p:tgtEl>
                                        <p:attrNameLst>
                                          <p:attrName>r</p:attrName>
                                        </p:attrNameLst>
                                      </p:cBhvr>
                                    </p:animRot>
                                    <p:animRot by="120000">
                                      <p:cBhvr>
                                        <p:cTn id="34" dur="150" fill="hold">
                                          <p:stCondLst>
                                            <p:cond delay="600"/>
                                          </p:stCondLst>
                                        </p:cTn>
                                        <p:tgtEl>
                                          <p:spTgt spid="60"/>
                                        </p:tgtEl>
                                        <p:attrNameLst>
                                          <p:attrName>r</p:attrName>
                                        </p:attrNameLst>
                                      </p:cBhvr>
                                    </p:animRot>
                                  </p:childTnLst>
                                </p:cTn>
                              </p:par>
                              <p:par>
                                <p:cTn id="35" presetID="22" presetClass="entr" presetSubtype="8"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left)">
                                      <p:cBhvr>
                                        <p:cTn id="40" dur="500"/>
                                        <p:tgtEl>
                                          <p:spTgt spid="57"/>
                                        </p:tgtEl>
                                      </p:cBhvr>
                                    </p:animEffect>
                                  </p:childTnLst>
                                </p:cTn>
                              </p:par>
                            </p:childTnLst>
                          </p:cTn>
                        </p:par>
                        <p:par>
                          <p:cTn id="41" fill="hold">
                            <p:stCondLst>
                              <p:cond delay="1750"/>
                            </p:stCondLst>
                            <p:childTnLst>
                              <p:par>
                                <p:cTn id="42" presetID="53" presetClass="entr" presetSubtype="16" fill="hold" nodeType="after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p:cTn id="44" dur="500" fill="hold"/>
                                        <p:tgtEl>
                                          <p:spTgt spid="61"/>
                                        </p:tgtEl>
                                        <p:attrNameLst>
                                          <p:attrName>ppt_w</p:attrName>
                                        </p:attrNameLst>
                                      </p:cBhvr>
                                      <p:tavLst>
                                        <p:tav tm="0">
                                          <p:val>
                                            <p:fltVal val="0"/>
                                          </p:val>
                                        </p:tav>
                                        <p:tav tm="100000">
                                          <p:val>
                                            <p:strVal val="#ppt_w"/>
                                          </p:val>
                                        </p:tav>
                                      </p:tavLst>
                                    </p:anim>
                                    <p:anim calcmode="lin" valueType="num">
                                      <p:cBhvr>
                                        <p:cTn id="45" dur="500" fill="hold"/>
                                        <p:tgtEl>
                                          <p:spTgt spid="61"/>
                                        </p:tgtEl>
                                        <p:attrNameLst>
                                          <p:attrName>ppt_h</p:attrName>
                                        </p:attrNameLst>
                                      </p:cBhvr>
                                      <p:tavLst>
                                        <p:tav tm="0">
                                          <p:val>
                                            <p:fltVal val="0"/>
                                          </p:val>
                                        </p:tav>
                                        <p:tav tm="100000">
                                          <p:val>
                                            <p:strVal val="#ppt_h"/>
                                          </p:val>
                                        </p:tav>
                                      </p:tavLst>
                                    </p:anim>
                                    <p:animEffect transition="in" filter="fade">
                                      <p:cBhvr>
                                        <p:cTn id="46" dur="500"/>
                                        <p:tgtEl>
                                          <p:spTgt spid="61"/>
                                        </p:tgtEl>
                                      </p:cBhvr>
                                    </p:animEffect>
                                  </p:childTnLst>
                                </p:cTn>
                              </p:par>
                              <p:par>
                                <p:cTn id="47" presetID="32" presetClass="emph" presetSubtype="0" repeatCount="indefinite" fill="hold" nodeType="withEffect">
                                  <p:stCondLst>
                                    <p:cond delay="0"/>
                                  </p:stCondLst>
                                  <p:childTnLst>
                                    <p:animRot by="120000">
                                      <p:cBhvr>
                                        <p:cTn id="48" dur="75" fill="hold">
                                          <p:stCondLst>
                                            <p:cond delay="0"/>
                                          </p:stCondLst>
                                        </p:cTn>
                                        <p:tgtEl>
                                          <p:spTgt spid="61"/>
                                        </p:tgtEl>
                                        <p:attrNameLst>
                                          <p:attrName>r</p:attrName>
                                        </p:attrNameLst>
                                      </p:cBhvr>
                                    </p:animRot>
                                    <p:animRot by="-240000">
                                      <p:cBhvr>
                                        <p:cTn id="49" dur="150" fill="hold">
                                          <p:stCondLst>
                                            <p:cond delay="150"/>
                                          </p:stCondLst>
                                        </p:cTn>
                                        <p:tgtEl>
                                          <p:spTgt spid="61"/>
                                        </p:tgtEl>
                                        <p:attrNameLst>
                                          <p:attrName>r</p:attrName>
                                        </p:attrNameLst>
                                      </p:cBhvr>
                                    </p:animRot>
                                    <p:animRot by="240000">
                                      <p:cBhvr>
                                        <p:cTn id="50" dur="150" fill="hold">
                                          <p:stCondLst>
                                            <p:cond delay="300"/>
                                          </p:stCondLst>
                                        </p:cTn>
                                        <p:tgtEl>
                                          <p:spTgt spid="61"/>
                                        </p:tgtEl>
                                        <p:attrNameLst>
                                          <p:attrName>r</p:attrName>
                                        </p:attrNameLst>
                                      </p:cBhvr>
                                    </p:animRot>
                                    <p:animRot by="-240000">
                                      <p:cBhvr>
                                        <p:cTn id="51" dur="150" fill="hold">
                                          <p:stCondLst>
                                            <p:cond delay="450"/>
                                          </p:stCondLst>
                                        </p:cTn>
                                        <p:tgtEl>
                                          <p:spTgt spid="61"/>
                                        </p:tgtEl>
                                        <p:attrNameLst>
                                          <p:attrName>r</p:attrName>
                                        </p:attrNameLst>
                                      </p:cBhvr>
                                    </p:animRot>
                                    <p:animRot by="120000">
                                      <p:cBhvr>
                                        <p:cTn id="52" dur="150" fill="hold">
                                          <p:stCondLst>
                                            <p:cond delay="600"/>
                                          </p:stCondLst>
                                        </p:cTn>
                                        <p:tgtEl>
                                          <p:spTgt spid="61"/>
                                        </p:tgtEl>
                                        <p:attrNameLst>
                                          <p:attrName>r</p:attrName>
                                        </p:attrNameLst>
                                      </p:cBhvr>
                                    </p:animRot>
                                  </p:childTnLst>
                                </p:cTn>
                              </p:par>
                              <p:par>
                                <p:cTn id="53" presetID="22" presetClass="entr" presetSubtype="8"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left)">
                                      <p:cBhvr>
                                        <p:cTn id="58" dur="500"/>
                                        <p:tgtEl>
                                          <p:spTgt spid="58"/>
                                        </p:tgtEl>
                                      </p:cBhvr>
                                    </p:animEffect>
                                  </p:childTnLst>
                                </p:cTn>
                              </p:par>
                            </p:childTnLst>
                          </p:cTn>
                        </p:par>
                        <p:par>
                          <p:cTn id="59" fill="hold">
                            <p:stCondLst>
                              <p:cond delay="2500"/>
                            </p:stCondLst>
                            <p:childTnLst>
                              <p:par>
                                <p:cTn id="60" presetID="53" presetClass="entr" presetSubtype="16" fill="hold" nodeType="after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p:cTn id="62" dur="500" fill="hold"/>
                                        <p:tgtEl>
                                          <p:spTgt spid="62"/>
                                        </p:tgtEl>
                                        <p:attrNameLst>
                                          <p:attrName>ppt_w</p:attrName>
                                        </p:attrNameLst>
                                      </p:cBhvr>
                                      <p:tavLst>
                                        <p:tav tm="0">
                                          <p:val>
                                            <p:fltVal val="0"/>
                                          </p:val>
                                        </p:tav>
                                        <p:tav tm="100000">
                                          <p:val>
                                            <p:strVal val="#ppt_w"/>
                                          </p:val>
                                        </p:tav>
                                      </p:tavLst>
                                    </p:anim>
                                    <p:anim calcmode="lin" valueType="num">
                                      <p:cBhvr>
                                        <p:cTn id="63" dur="500" fill="hold"/>
                                        <p:tgtEl>
                                          <p:spTgt spid="62"/>
                                        </p:tgtEl>
                                        <p:attrNameLst>
                                          <p:attrName>ppt_h</p:attrName>
                                        </p:attrNameLst>
                                      </p:cBhvr>
                                      <p:tavLst>
                                        <p:tav tm="0">
                                          <p:val>
                                            <p:fltVal val="0"/>
                                          </p:val>
                                        </p:tav>
                                        <p:tav tm="100000">
                                          <p:val>
                                            <p:strVal val="#ppt_h"/>
                                          </p:val>
                                        </p:tav>
                                      </p:tavLst>
                                    </p:anim>
                                    <p:animEffect transition="in" filter="fade">
                                      <p:cBhvr>
                                        <p:cTn id="64" dur="500"/>
                                        <p:tgtEl>
                                          <p:spTgt spid="62"/>
                                        </p:tgtEl>
                                      </p:cBhvr>
                                    </p:animEffect>
                                  </p:childTnLst>
                                </p:cTn>
                              </p:par>
                              <p:par>
                                <p:cTn id="65" presetID="32" presetClass="emph" presetSubtype="0" repeatCount="indefinite" fill="hold" nodeType="withEffect">
                                  <p:stCondLst>
                                    <p:cond delay="0"/>
                                  </p:stCondLst>
                                  <p:childTnLst>
                                    <p:animRot by="120000">
                                      <p:cBhvr>
                                        <p:cTn id="66" dur="75" fill="hold">
                                          <p:stCondLst>
                                            <p:cond delay="0"/>
                                          </p:stCondLst>
                                        </p:cTn>
                                        <p:tgtEl>
                                          <p:spTgt spid="62"/>
                                        </p:tgtEl>
                                        <p:attrNameLst>
                                          <p:attrName>r</p:attrName>
                                        </p:attrNameLst>
                                      </p:cBhvr>
                                    </p:animRot>
                                    <p:animRot by="-240000">
                                      <p:cBhvr>
                                        <p:cTn id="67" dur="150" fill="hold">
                                          <p:stCondLst>
                                            <p:cond delay="150"/>
                                          </p:stCondLst>
                                        </p:cTn>
                                        <p:tgtEl>
                                          <p:spTgt spid="62"/>
                                        </p:tgtEl>
                                        <p:attrNameLst>
                                          <p:attrName>r</p:attrName>
                                        </p:attrNameLst>
                                      </p:cBhvr>
                                    </p:animRot>
                                    <p:animRot by="240000">
                                      <p:cBhvr>
                                        <p:cTn id="68" dur="150" fill="hold">
                                          <p:stCondLst>
                                            <p:cond delay="300"/>
                                          </p:stCondLst>
                                        </p:cTn>
                                        <p:tgtEl>
                                          <p:spTgt spid="62"/>
                                        </p:tgtEl>
                                        <p:attrNameLst>
                                          <p:attrName>r</p:attrName>
                                        </p:attrNameLst>
                                      </p:cBhvr>
                                    </p:animRot>
                                    <p:animRot by="-240000">
                                      <p:cBhvr>
                                        <p:cTn id="69" dur="150" fill="hold">
                                          <p:stCondLst>
                                            <p:cond delay="450"/>
                                          </p:stCondLst>
                                        </p:cTn>
                                        <p:tgtEl>
                                          <p:spTgt spid="62"/>
                                        </p:tgtEl>
                                        <p:attrNameLst>
                                          <p:attrName>r</p:attrName>
                                        </p:attrNameLst>
                                      </p:cBhvr>
                                    </p:animRot>
                                    <p:animRot by="120000">
                                      <p:cBhvr>
                                        <p:cTn id="70" dur="150" fill="hold">
                                          <p:stCondLst>
                                            <p:cond delay="600"/>
                                          </p:stCondLst>
                                        </p:cTn>
                                        <p:tgtEl>
                                          <p:spTgt spid="62"/>
                                        </p:tgtEl>
                                        <p:attrNameLst>
                                          <p:attrName>r</p:attrName>
                                        </p:attrNameLst>
                                      </p:cBhvr>
                                    </p:animRot>
                                  </p:childTnLst>
                                </p:cTn>
                              </p:par>
                              <p:par>
                                <p:cTn id="71" presetID="22" presetClass="entr" presetSubtype="8"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left)">
                                      <p:cBhvr>
                                        <p:cTn id="73" dur="500"/>
                                        <p:tgtEl>
                                          <p:spTgt spid="50"/>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left)">
                                      <p:cBhvr>
                                        <p:cTn id="76" dur="500"/>
                                        <p:tgtEl>
                                          <p:spTgt spid="59"/>
                                        </p:tgtEl>
                                      </p:cBhvr>
                                    </p:animEffect>
                                  </p:childTnLst>
                                </p:cTn>
                              </p:par>
                            </p:childTnLst>
                          </p:cTn>
                        </p:par>
                        <p:par>
                          <p:cTn id="77" fill="hold">
                            <p:stCondLst>
                              <p:cond delay="3250"/>
                            </p:stCondLst>
                            <p:childTnLst>
                              <p:par>
                                <p:cTn id="78" presetID="53" presetClass="entr" presetSubtype="16" fill="hold" nodeType="afterEffect">
                                  <p:stCondLst>
                                    <p:cond delay="0"/>
                                  </p:stCondLst>
                                  <p:childTnLst>
                                    <p:set>
                                      <p:cBhvr>
                                        <p:cTn id="79" dur="1" fill="hold">
                                          <p:stCondLst>
                                            <p:cond delay="0"/>
                                          </p:stCondLst>
                                        </p:cTn>
                                        <p:tgtEl>
                                          <p:spTgt spid="63"/>
                                        </p:tgtEl>
                                        <p:attrNameLst>
                                          <p:attrName>style.visibility</p:attrName>
                                        </p:attrNameLst>
                                      </p:cBhvr>
                                      <p:to>
                                        <p:strVal val="visible"/>
                                      </p:to>
                                    </p:set>
                                    <p:anim calcmode="lin" valueType="num">
                                      <p:cBhvr>
                                        <p:cTn id="80" dur="500" fill="hold"/>
                                        <p:tgtEl>
                                          <p:spTgt spid="63"/>
                                        </p:tgtEl>
                                        <p:attrNameLst>
                                          <p:attrName>ppt_w</p:attrName>
                                        </p:attrNameLst>
                                      </p:cBhvr>
                                      <p:tavLst>
                                        <p:tav tm="0">
                                          <p:val>
                                            <p:fltVal val="0"/>
                                          </p:val>
                                        </p:tav>
                                        <p:tav tm="100000">
                                          <p:val>
                                            <p:strVal val="#ppt_w"/>
                                          </p:val>
                                        </p:tav>
                                      </p:tavLst>
                                    </p:anim>
                                    <p:anim calcmode="lin" valueType="num">
                                      <p:cBhvr>
                                        <p:cTn id="81" dur="500" fill="hold"/>
                                        <p:tgtEl>
                                          <p:spTgt spid="63"/>
                                        </p:tgtEl>
                                        <p:attrNameLst>
                                          <p:attrName>ppt_h</p:attrName>
                                        </p:attrNameLst>
                                      </p:cBhvr>
                                      <p:tavLst>
                                        <p:tav tm="0">
                                          <p:val>
                                            <p:fltVal val="0"/>
                                          </p:val>
                                        </p:tav>
                                        <p:tav tm="100000">
                                          <p:val>
                                            <p:strVal val="#ppt_h"/>
                                          </p:val>
                                        </p:tav>
                                      </p:tavLst>
                                    </p:anim>
                                    <p:animEffect transition="in" filter="fade">
                                      <p:cBhvr>
                                        <p:cTn id="82" dur="500"/>
                                        <p:tgtEl>
                                          <p:spTgt spid="63"/>
                                        </p:tgtEl>
                                      </p:cBhvr>
                                    </p:animEffect>
                                  </p:childTnLst>
                                </p:cTn>
                              </p:par>
                              <p:par>
                                <p:cTn id="83" presetID="32" presetClass="emph" presetSubtype="0" repeatCount="indefinite" fill="hold" nodeType="withEffect">
                                  <p:stCondLst>
                                    <p:cond delay="0"/>
                                  </p:stCondLst>
                                  <p:childTnLst>
                                    <p:animRot by="120000">
                                      <p:cBhvr>
                                        <p:cTn id="84" dur="75" fill="hold">
                                          <p:stCondLst>
                                            <p:cond delay="0"/>
                                          </p:stCondLst>
                                        </p:cTn>
                                        <p:tgtEl>
                                          <p:spTgt spid="63"/>
                                        </p:tgtEl>
                                        <p:attrNameLst>
                                          <p:attrName>r</p:attrName>
                                        </p:attrNameLst>
                                      </p:cBhvr>
                                    </p:animRot>
                                    <p:animRot by="-240000">
                                      <p:cBhvr>
                                        <p:cTn id="85" dur="150" fill="hold">
                                          <p:stCondLst>
                                            <p:cond delay="150"/>
                                          </p:stCondLst>
                                        </p:cTn>
                                        <p:tgtEl>
                                          <p:spTgt spid="63"/>
                                        </p:tgtEl>
                                        <p:attrNameLst>
                                          <p:attrName>r</p:attrName>
                                        </p:attrNameLst>
                                      </p:cBhvr>
                                    </p:animRot>
                                    <p:animRot by="240000">
                                      <p:cBhvr>
                                        <p:cTn id="86" dur="150" fill="hold">
                                          <p:stCondLst>
                                            <p:cond delay="300"/>
                                          </p:stCondLst>
                                        </p:cTn>
                                        <p:tgtEl>
                                          <p:spTgt spid="63"/>
                                        </p:tgtEl>
                                        <p:attrNameLst>
                                          <p:attrName>r</p:attrName>
                                        </p:attrNameLst>
                                      </p:cBhvr>
                                    </p:animRot>
                                    <p:animRot by="-240000">
                                      <p:cBhvr>
                                        <p:cTn id="87" dur="150" fill="hold">
                                          <p:stCondLst>
                                            <p:cond delay="450"/>
                                          </p:stCondLst>
                                        </p:cTn>
                                        <p:tgtEl>
                                          <p:spTgt spid="63"/>
                                        </p:tgtEl>
                                        <p:attrNameLst>
                                          <p:attrName>r</p:attrName>
                                        </p:attrNameLst>
                                      </p:cBhvr>
                                    </p:animRot>
                                    <p:animRot by="120000">
                                      <p:cBhvr>
                                        <p:cTn id="88" dur="150" fill="hold">
                                          <p:stCondLst>
                                            <p:cond delay="600"/>
                                          </p:stCondLst>
                                        </p:cTn>
                                        <p:tgtEl>
                                          <p:spTgt spid="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38"/>
                </p:tgtEl>
              </p:cMediaNode>
            </p:audio>
            <p:audio>
              <p:cMediaNode vol="80000">
                <p:cTn id="90" fill="hold" display="0">
                  <p:stCondLst>
                    <p:cond delay="indefinite"/>
                  </p:stCondLst>
                  <p:endCondLst>
                    <p:cond evt="onStopAudio" delay="0">
                      <p:tgtEl>
                        <p:sldTgt/>
                      </p:tgtEl>
                    </p:cond>
                  </p:endCondLst>
                </p:cTn>
                <p:tgtEl>
                  <p:spTgt spid="41"/>
                </p:tgtEl>
              </p:cMediaNode>
            </p:audio>
            <p:audio>
              <p:cMediaNode vol="80000">
                <p:cTn id="91" fill="hold" display="0">
                  <p:stCondLst>
                    <p:cond delay="indefinite"/>
                  </p:stCondLst>
                  <p:endCondLst>
                    <p:cond evt="onStopAudio" delay="0">
                      <p:tgtEl>
                        <p:sldTgt/>
                      </p:tgtEl>
                    </p:cond>
                  </p:endCondLst>
                </p:cTn>
                <p:tgtEl>
                  <p:spTgt spid="42"/>
                </p:tgtEl>
              </p:cMediaNode>
            </p:audio>
            <p:audio>
              <p:cMediaNode vol="80000">
                <p:cTn id="92" fill="hold" display="0">
                  <p:stCondLst>
                    <p:cond delay="indefinite"/>
                  </p:stCondLst>
                  <p:endCondLst>
                    <p:cond evt="onStopAudio" delay="0">
                      <p:tgtEl>
                        <p:sldTgt/>
                      </p:tgtEl>
                    </p:cond>
                  </p:endCondLst>
                </p:cTn>
                <p:tgtEl>
                  <p:spTgt spid="43"/>
                </p:tgtEl>
              </p:cMediaNode>
            </p:audio>
            <p:seq concurrent="1" nextAc="seek">
              <p:cTn id="93" restart="whenNotActive" fill="hold" evtFilter="cancelBubble" nodeType="interactiveSeq">
                <p:stCondLst>
                  <p:cond evt="onClick" delay="0">
                    <p:tgtEl>
                      <p:spTgt spid="56"/>
                    </p:tgtEl>
                  </p:cond>
                </p:stCondLst>
                <p:endSync evt="end" delay="0">
                  <p:rtn val="all"/>
                </p:endSync>
                <p:childTnLst>
                  <p:par>
                    <p:cTn id="94" fill="hold">
                      <p:stCondLst>
                        <p:cond delay="0"/>
                      </p:stCondLst>
                      <p:childTnLst>
                        <p:par>
                          <p:cTn id="95" fill="hold">
                            <p:stCondLst>
                              <p:cond delay="0"/>
                            </p:stCondLst>
                            <p:childTnLst>
                              <p:par>
                                <p:cTn id="96" presetID="1" presetClass="mediacall" presetSubtype="0" fill="hold" nodeType="clickEffect">
                                  <p:stCondLst>
                                    <p:cond delay="0"/>
                                  </p:stCondLst>
                                  <p:childTnLst>
                                    <p:cmd type="call" cmd="playFrom(0.0)">
                                      <p:cBhvr>
                                        <p:cTn id="97" dur="4995" fill="hold"/>
                                        <p:tgtEl>
                                          <p:spTgt spid="38"/>
                                        </p:tgtEl>
                                      </p:cBhvr>
                                    </p:cmd>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Am-thanh-tra-loi-sai-www_nhacchuongvui_com.wav"/>
                                        </p:tgtEl>
                                      </p:cMediaNode>
                                    </p:audio>
                                  </p:subTnLst>
                                </p:cTn>
                              </p:par>
                            </p:childTnLst>
                          </p:cTn>
                        </p:par>
                        <p:par>
                          <p:cTn id="100" fill="hold">
                            <p:stCondLst>
                              <p:cond delay="4995"/>
                            </p:stCondLst>
                            <p:childTnLst>
                              <p:par>
                                <p:cTn id="101" presetID="10" presetClass="exit" presetSubtype="0" fill="hold" nodeType="afterEffect">
                                  <p:stCondLst>
                                    <p:cond delay="0"/>
                                  </p:stCondLst>
                                  <p:childTnLst>
                                    <p:animEffect transition="out" filter="fade">
                                      <p:cBhvr>
                                        <p:cTn id="102" dur="500"/>
                                        <p:tgtEl>
                                          <p:spTgt spid="66"/>
                                        </p:tgtEl>
                                      </p:cBhvr>
                                    </p:animEffect>
                                    <p:set>
                                      <p:cBhvr>
                                        <p:cTn id="10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04" restart="whenNotActive" fill="hold" evtFilter="cancelBubble" nodeType="interactiveSeq">
                <p:stCondLst>
                  <p:cond evt="onClick" delay="0">
                    <p:tgtEl>
                      <p:spTgt spid="57"/>
                    </p:tgtEl>
                  </p:cond>
                </p:stCondLst>
                <p:endSync evt="end" delay="0">
                  <p:rtn val="all"/>
                </p:endSync>
                <p:childTnLst>
                  <p:par>
                    <p:cTn id="105" fill="hold">
                      <p:stCondLst>
                        <p:cond delay="0"/>
                      </p:stCondLst>
                      <p:childTnLst>
                        <p:par>
                          <p:cTn id="106" fill="hold">
                            <p:stCondLst>
                              <p:cond delay="0"/>
                            </p:stCondLst>
                            <p:childTnLst>
                              <p:par>
                                <p:cTn id="107" presetID="1" presetClass="mediacall" presetSubtype="0" fill="hold" nodeType="clickEffect">
                                  <p:stCondLst>
                                    <p:cond delay="0"/>
                                  </p:stCondLst>
                                  <p:childTnLst>
                                    <p:cmd type="call" cmd="playFrom(0.0)">
                                      <p:cBhvr>
                                        <p:cTn id="108" dur="4576" fill="hold"/>
                                        <p:tgtEl>
                                          <p:spTgt spid="41"/>
                                        </p:tgtEl>
                                      </p:cBhvr>
                                    </p:cmd>
                                  </p:childTnLst>
                                </p:cTn>
                              </p:par>
                              <p:par>
                                <p:cTn id="109" presetID="1" presetClass="entr" presetSubtype="0" fill="hold" nodeType="withEffect">
                                  <p:stCondLst>
                                    <p:cond delay="0"/>
                                  </p:stCondLst>
                                  <p:childTnLst>
                                    <p:set>
                                      <p:cBhvr>
                                        <p:cTn id="110"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5" name="Am-thanh-tra-loi-dung-www_nhacchuongvui_com.wav"/>
                                        </p:tgtEl>
                                      </p:cMediaNode>
                                    </p:audio>
                                  </p:subTnLst>
                                </p:cTn>
                              </p:par>
                            </p:childTnLst>
                          </p:cTn>
                        </p:par>
                        <p:par>
                          <p:cTn id="111" fill="hold">
                            <p:stCondLst>
                              <p:cond delay="4576"/>
                            </p:stCondLst>
                            <p:childTnLst>
                              <p:par>
                                <p:cTn id="112" presetID="42" presetClass="path" presetSubtype="0" accel="50000" decel="50000" fill="hold" nodeType="afterEffect">
                                  <p:stCondLst>
                                    <p:cond delay="0"/>
                                  </p:stCondLst>
                                  <p:childTnLst>
                                    <p:animMotion origin="layout" path="M 3.95833E-6 -3.33333E-6 L -0.3405 0.28496 " pathEditMode="relative" rAng="0" ptsTypes="AA">
                                      <p:cBhvr>
                                        <p:cTn id="113" dur="2000" fill="hold"/>
                                        <p:tgtEl>
                                          <p:spTgt spid="18"/>
                                        </p:tgtEl>
                                        <p:attrNameLst>
                                          <p:attrName>ppt_x</p:attrName>
                                          <p:attrName>ppt_y</p:attrName>
                                        </p:attrNameLst>
                                      </p:cBhvr>
                                      <p:rCtr x="-17031" y="14236"/>
                                    </p:animMotion>
                                  </p:childTnLst>
                                </p:cTn>
                              </p:par>
                            </p:childTnLst>
                          </p:cTn>
                        </p:par>
                        <p:par>
                          <p:cTn id="114" fill="hold">
                            <p:stCondLst>
                              <p:cond delay="6576"/>
                            </p:stCondLst>
                            <p:childTnLst>
                              <p:par>
                                <p:cTn id="115" presetID="6" presetClass="emph" presetSubtype="0" fill="hold" nodeType="afterEffect">
                                  <p:stCondLst>
                                    <p:cond delay="0"/>
                                  </p:stCondLst>
                                  <p:childTnLst>
                                    <p:animScale>
                                      <p:cBhvr>
                                        <p:cTn id="116" dur="1250" fill="hold"/>
                                        <p:tgtEl>
                                          <p:spTgt spid="18"/>
                                        </p:tgtEl>
                                      </p:cBhvr>
                                      <p:by x="150000" y="150000"/>
                                    </p:animScale>
                                  </p:childTnLst>
                                </p:cTn>
                              </p:par>
                            </p:childTnLst>
                          </p:cTn>
                        </p:par>
                        <p:par>
                          <p:cTn id="117" fill="hold">
                            <p:stCondLst>
                              <p:cond delay="7826"/>
                            </p:stCondLst>
                            <p:childTnLst>
                              <p:par>
                                <p:cTn id="118" presetID="42" presetClass="path" presetSubtype="0" accel="50000" decel="50000" fill="hold" nodeType="afterEffect">
                                  <p:stCondLst>
                                    <p:cond delay="0"/>
                                  </p:stCondLst>
                                  <p:childTnLst>
                                    <p:animMotion origin="layout" path="M -0.3405 0.28496 L -0.79297 0.46181 " pathEditMode="relative" rAng="0" ptsTypes="AA">
                                      <p:cBhvr>
                                        <p:cTn id="119" dur="2000" fill="hold"/>
                                        <p:tgtEl>
                                          <p:spTgt spid="18"/>
                                        </p:tgtEl>
                                        <p:attrNameLst>
                                          <p:attrName>ppt_x</p:attrName>
                                          <p:attrName>ppt_y</p:attrName>
                                        </p:attrNameLst>
                                      </p:cBhvr>
                                      <p:rCtr x="-22630" y="8843"/>
                                    </p:animMotion>
                                  </p:childTnLst>
                                </p:cTn>
                              </p:par>
                              <p:par>
                                <p:cTn id="120" presetID="53" presetClass="exit" presetSubtype="32" fill="hold" nodeType="withEffect">
                                  <p:stCondLst>
                                    <p:cond delay="1500"/>
                                  </p:stCondLst>
                                  <p:childTnLst>
                                    <p:anim calcmode="lin" valueType="num">
                                      <p:cBhvr>
                                        <p:cTn id="121" dur="500"/>
                                        <p:tgtEl>
                                          <p:spTgt spid="18"/>
                                        </p:tgtEl>
                                        <p:attrNameLst>
                                          <p:attrName>ppt_w</p:attrName>
                                        </p:attrNameLst>
                                      </p:cBhvr>
                                      <p:tavLst>
                                        <p:tav tm="0">
                                          <p:val>
                                            <p:strVal val="ppt_w"/>
                                          </p:val>
                                        </p:tav>
                                        <p:tav tm="100000">
                                          <p:val>
                                            <p:fltVal val="0"/>
                                          </p:val>
                                        </p:tav>
                                      </p:tavLst>
                                    </p:anim>
                                    <p:anim calcmode="lin" valueType="num">
                                      <p:cBhvr>
                                        <p:cTn id="122" dur="500"/>
                                        <p:tgtEl>
                                          <p:spTgt spid="18"/>
                                        </p:tgtEl>
                                        <p:attrNameLst>
                                          <p:attrName>ppt_h</p:attrName>
                                        </p:attrNameLst>
                                      </p:cBhvr>
                                      <p:tavLst>
                                        <p:tav tm="0">
                                          <p:val>
                                            <p:strVal val="ppt_h"/>
                                          </p:val>
                                        </p:tav>
                                        <p:tav tm="100000">
                                          <p:val>
                                            <p:fltVal val="0"/>
                                          </p:val>
                                        </p:tav>
                                      </p:tavLst>
                                    </p:anim>
                                    <p:animEffect transition="out" filter="fade">
                                      <p:cBhvr>
                                        <p:cTn id="123" dur="500"/>
                                        <p:tgtEl>
                                          <p:spTgt spid="18"/>
                                        </p:tgtEl>
                                      </p:cBhvr>
                                    </p:animEffect>
                                    <p:set>
                                      <p:cBhvr>
                                        <p:cTn id="1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25" restart="whenNotActive" fill="hold" evtFilter="cancelBubble" nodeType="interactiveSeq">
                <p:stCondLst>
                  <p:cond evt="onClick" delay="0">
                    <p:tgtEl>
                      <p:spTgt spid="58"/>
                    </p:tgtEl>
                  </p:cond>
                </p:stCondLst>
                <p:endSync evt="end" delay="0">
                  <p:rtn val="all"/>
                </p:endSync>
                <p:childTnLst>
                  <p:par>
                    <p:cTn id="126" fill="hold">
                      <p:stCondLst>
                        <p:cond delay="0"/>
                      </p:stCondLst>
                      <p:childTnLst>
                        <p:par>
                          <p:cTn id="127" fill="hold">
                            <p:stCondLst>
                              <p:cond delay="0"/>
                            </p:stCondLst>
                            <p:childTnLst>
                              <p:par>
                                <p:cTn id="128" presetID="1" presetClass="mediacall" presetSubtype="0" fill="hold" nodeType="clickEffect">
                                  <p:stCondLst>
                                    <p:cond delay="0"/>
                                  </p:stCondLst>
                                  <p:childTnLst>
                                    <p:cmd type="call" cmd="playFrom(0.0)">
                                      <p:cBhvr>
                                        <p:cTn id="129" dur="4995" fill="hold"/>
                                        <p:tgtEl>
                                          <p:spTgt spid="43"/>
                                        </p:tgtEl>
                                      </p:cBhvr>
                                    </p:cmd>
                                  </p:childTnLst>
                                </p:cTn>
                              </p:par>
                              <p:par>
                                <p:cTn id="130" presetID="1" presetClass="entr" presetSubtype="0" fill="hold" nodeType="withEffect">
                                  <p:stCondLst>
                                    <p:cond delay="0"/>
                                  </p:stCondLst>
                                  <p:childTnLst>
                                    <p:set>
                                      <p:cBhvr>
                                        <p:cTn id="131"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Am-thanh-tra-loi-sai-www_nhacchuongvui_com.wav"/>
                                        </p:tgtEl>
                                      </p:cMediaNode>
                                    </p:audio>
                                  </p:subTnLst>
                                </p:cTn>
                              </p:par>
                            </p:childTnLst>
                          </p:cTn>
                        </p:par>
                        <p:par>
                          <p:cTn id="132" fill="hold">
                            <p:stCondLst>
                              <p:cond delay="4995"/>
                            </p:stCondLst>
                            <p:childTnLst>
                              <p:par>
                                <p:cTn id="133" presetID="10" presetClass="exit" presetSubtype="0" fill="hold" nodeType="afterEffect">
                                  <p:stCondLst>
                                    <p:cond delay="500"/>
                                  </p:stCondLst>
                                  <p:childTnLst>
                                    <p:animEffect transition="out" filter="fade">
                                      <p:cBhvr>
                                        <p:cTn id="134" dur="500"/>
                                        <p:tgtEl>
                                          <p:spTgt spid="69"/>
                                        </p:tgtEl>
                                      </p:cBhvr>
                                    </p:animEffect>
                                    <p:set>
                                      <p:cBhvr>
                                        <p:cTn id="135"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36" restart="whenNotActive" fill="hold" evtFilter="cancelBubble" nodeType="interactiveSeq">
                <p:stCondLst>
                  <p:cond evt="onClick" delay="0">
                    <p:tgtEl>
                      <p:spTgt spid="59"/>
                    </p:tgtEl>
                  </p:cond>
                </p:stCondLst>
                <p:endSync evt="end" delay="0">
                  <p:rtn val="all"/>
                </p:endSync>
                <p:childTnLst>
                  <p:par>
                    <p:cTn id="137" fill="hold">
                      <p:stCondLst>
                        <p:cond delay="0"/>
                      </p:stCondLst>
                      <p:childTnLst>
                        <p:par>
                          <p:cTn id="138" fill="hold">
                            <p:stCondLst>
                              <p:cond delay="0"/>
                            </p:stCondLst>
                            <p:childTnLst>
                              <p:par>
                                <p:cTn id="139" presetID="1" presetClass="mediacall" presetSubtype="0" fill="hold" nodeType="clickEffect">
                                  <p:stCondLst>
                                    <p:cond delay="0"/>
                                  </p:stCondLst>
                                  <p:childTnLst>
                                    <p:cmd type="call" cmd="playFrom(0.0)">
                                      <p:cBhvr>
                                        <p:cTn id="140" dur="4995" fill="hold"/>
                                        <p:tgtEl>
                                          <p:spTgt spid="42"/>
                                        </p:tgtEl>
                                      </p:cBhvr>
                                    </p:cmd>
                                  </p:childTnLst>
                                </p:cTn>
                              </p:par>
                              <p:par>
                                <p:cTn id="141" presetID="1" presetClass="entr" presetSubtype="0" fill="hold" nodeType="withEffect">
                                  <p:stCondLst>
                                    <p:cond delay="0"/>
                                  </p:stCondLst>
                                  <p:childTnLst>
                                    <p:set>
                                      <p:cBhvr>
                                        <p:cTn id="142"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Am-thanh-tra-loi-sai-www_nhacchuongvui_com.wav"/>
                                        </p:tgtEl>
                                      </p:cMediaNode>
                                    </p:audio>
                                  </p:subTnLst>
                                </p:cTn>
                              </p:par>
                            </p:childTnLst>
                          </p:cTn>
                        </p:par>
                        <p:par>
                          <p:cTn id="143" fill="hold">
                            <p:stCondLst>
                              <p:cond delay="4995"/>
                            </p:stCondLst>
                            <p:childTnLst>
                              <p:par>
                                <p:cTn id="144" presetID="10" presetClass="exit" presetSubtype="0" fill="hold" nodeType="afterEffect">
                                  <p:stCondLst>
                                    <p:cond delay="500"/>
                                  </p:stCondLst>
                                  <p:childTnLst>
                                    <p:animEffect transition="out" filter="fade">
                                      <p:cBhvr>
                                        <p:cTn id="145" dur="500"/>
                                        <p:tgtEl>
                                          <p:spTgt spid="68"/>
                                        </p:tgtEl>
                                      </p:cBhvr>
                                    </p:animEffect>
                                    <p:set>
                                      <p:cBhvr>
                                        <p:cTn id="146"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26"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4536A63-4104-4455-9445-2DA373E5F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a:extLst>
              <a:ext uri="{FF2B5EF4-FFF2-40B4-BE49-F238E27FC236}">
                <a16:creationId xmlns:a16="http://schemas.microsoft.com/office/drawing/2014/main" id="{36F54ADB-8E9A-4AEF-98B0-4EE09DD5B633}"/>
              </a:ext>
            </a:extLst>
          </p:cNvPr>
          <p:cNvPicPr>
            <a:picLocks noChangeAspect="1"/>
          </p:cNvPicPr>
          <p:nvPr/>
        </p:nvPicPr>
        <p:blipFill rotWithShape="1">
          <a:blip r:embed="rId3">
            <a:extLst>
              <a:ext uri="{28A0092B-C50C-407E-A947-70E740481C1C}">
                <a14:useLocalDpi xmlns:a14="http://schemas.microsoft.com/office/drawing/2010/main" val="0"/>
              </a:ext>
            </a:extLst>
          </a:blip>
          <a:srcRect t="46567"/>
          <a:stretch/>
        </p:blipFill>
        <p:spPr>
          <a:xfrm>
            <a:off x="-495869" y="3098042"/>
            <a:ext cx="13183737" cy="3759958"/>
          </a:xfrm>
          <a:prstGeom prst="rect">
            <a:avLst/>
          </a:prstGeom>
        </p:spPr>
      </p:pic>
      <p:sp>
        <p:nvSpPr>
          <p:cNvPr id="8" name="矩形 7">
            <a:extLst>
              <a:ext uri="{FF2B5EF4-FFF2-40B4-BE49-F238E27FC236}">
                <a16:creationId xmlns:a16="http://schemas.microsoft.com/office/drawing/2014/main" id="{F07F2C3E-FCE0-44E4-9AFA-C81C873CA0E2}"/>
              </a:ext>
            </a:extLst>
          </p:cNvPr>
          <p:cNvSpPr/>
          <p:nvPr/>
        </p:nvSpPr>
        <p:spPr>
          <a:xfrm>
            <a:off x="906796" y="724253"/>
            <a:ext cx="10378409" cy="5409494"/>
          </a:xfrm>
          <a:prstGeom prst="rect">
            <a:avLst/>
          </a:prstGeom>
          <a:gradFill>
            <a:gsLst>
              <a:gs pos="0">
                <a:srgbClr val="DFEED3"/>
              </a:gs>
              <a:gs pos="100000">
                <a:srgbClr val="EFF6EC"/>
              </a:gs>
            </a:gsLst>
            <a:lin ang="5400000" scaled="1"/>
          </a:gradFill>
          <a:ln>
            <a:noFill/>
          </a:ln>
          <a:effectLst>
            <a:outerShdw blurRad="114300" sx="103000" sy="103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1">
            <a:extLst>
              <a:ext uri="{FF2B5EF4-FFF2-40B4-BE49-F238E27FC236}">
                <a16:creationId xmlns:a16="http://schemas.microsoft.com/office/drawing/2014/main" id="{6D01990D-34B9-4EF0-97BC-F7E516ACF79C}"/>
              </a:ext>
            </a:extLst>
          </p:cNvPr>
          <p:cNvPicPr>
            <a:picLocks noChangeAspect="1"/>
          </p:cNvPicPr>
          <p:nvPr/>
        </p:nvPicPr>
        <p:blipFill rotWithShape="1">
          <a:blip r:embed="rId3">
            <a:extLst>
              <a:ext uri="{28A0092B-C50C-407E-A947-70E740481C1C}">
                <a14:useLocalDpi xmlns:a14="http://schemas.microsoft.com/office/drawing/2010/main" val="0"/>
              </a:ext>
            </a:extLst>
          </a:blip>
          <a:srcRect l="9876" t="81592" r="5130"/>
          <a:stretch/>
        </p:blipFill>
        <p:spPr>
          <a:xfrm>
            <a:off x="372335" y="5193746"/>
            <a:ext cx="11205782" cy="1267391"/>
          </a:xfrm>
          <a:prstGeom prst="rect">
            <a:avLst/>
          </a:prstGeom>
        </p:spPr>
      </p:pic>
      <p:pic>
        <p:nvPicPr>
          <p:cNvPr id="28" name="图片 27">
            <a:extLst>
              <a:ext uri="{FF2B5EF4-FFF2-40B4-BE49-F238E27FC236}">
                <a16:creationId xmlns:a16="http://schemas.microsoft.com/office/drawing/2014/main" id="{7503DFCE-53A2-4030-AD38-F239094219EC}"/>
              </a:ext>
            </a:extLst>
          </p:cNvPr>
          <p:cNvPicPr>
            <a:picLocks noChangeAspect="1"/>
          </p:cNvPicPr>
          <p:nvPr/>
        </p:nvPicPr>
        <p:blipFill rotWithShape="1">
          <a:blip r:embed="rId3">
            <a:extLst>
              <a:ext uri="{28A0092B-C50C-407E-A947-70E740481C1C}">
                <a14:useLocalDpi xmlns:a14="http://schemas.microsoft.com/office/drawing/2010/main" val="0"/>
              </a:ext>
            </a:extLst>
          </a:blip>
          <a:srcRect l="9877" t="61584" r="5129" b="17076"/>
          <a:stretch/>
        </p:blipFill>
        <p:spPr>
          <a:xfrm>
            <a:off x="378037" y="4704776"/>
            <a:ext cx="11334163" cy="1046119"/>
          </a:xfrm>
          <a:prstGeom prst="rect">
            <a:avLst/>
          </a:prstGeom>
        </p:spPr>
      </p:pic>
      <p:pic>
        <p:nvPicPr>
          <p:cNvPr id="27" name="图片 26">
            <a:extLst>
              <a:ext uri="{FF2B5EF4-FFF2-40B4-BE49-F238E27FC236}">
                <a16:creationId xmlns:a16="http://schemas.microsoft.com/office/drawing/2014/main" id="{1036DB89-C9F4-40EC-95B6-493E9AC315A5}"/>
              </a:ext>
            </a:extLst>
          </p:cNvPr>
          <p:cNvPicPr>
            <a:picLocks noChangeAspect="1"/>
          </p:cNvPicPr>
          <p:nvPr/>
        </p:nvPicPr>
        <p:blipFill rotWithShape="1">
          <a:blip r:embed="rId3">
            <a:extLst>
              <a:ext uri="{28A0092B-C50C-407E-A947-70E740481C1C}">
                <a14:useLocalDpi xmlns:a14="http://schemas.microsoft.com/office/drawing/2010/main" val="0"/>
              </a:ext>
            </a:extLst>
          </a:blip>
          <a:srcRect l="77086" t="83908"/>
          <a:stretch/>
        </p:blipFill>
        <p:spPr>
          <a:xfrm>
            <a:off x="9310797" y="4111946"/>
            <a:ext cx="1971533" cy="2077041"/>
          </a:xfrm>
          <a:prstGeom prst="rect">
            <a:avLst/>
          </a:prstGeom>
        </p:spPr>
      </p:pic>
      <p:pic>
        <p:nvPicPr>
          <p:cNvPr id="44" name="图片 43">
            <a:extLst>
              <a:ext uri="{FF2B5EF4-FFF2-40B4-BE49-F238E27FC236}">
                <a16:creationId xmlns:a16="http://schemas.microsoft.com/office/drawing/2014/main" id="{611A1C2C-0800-4A4A-BB1F-FC91FDB6D1B6}"/>
              </a:ext>
            </a:extLst>
          </p:cNvPr>
          <p:cNvPicPr>
            <a:picLocks noChangeAspect="1"/>
          </p:cNvPicPr>
          <p:nvPr/>
        </p:nvPicPr>
        <p:blipFill rotWithShape="1">
          <a:blip r:embed="rId3">
            <a:extLst>
              <a:ext uri="{28A0092B-C50C-407E-A947-70E740481C1C}">
                <a14:useLocalDpi xmlns:a14="http://schemas.microsoft.com/office/drawing/2010/main" val="0"/>
              </a:ext>
            </a:extLst>
          </a:blip>
          <a:srcRect r="69651" b="79228"/>
          <a:stretch/>
        </p:blipFill>
        <p:spPr>
          <a:xfrm>
            <a:off x="10021315" y="85486"/>
            <a:ext cx="1387427" cy="1424511"/>
          </a:xfrm>
          <a:prstGeom prst="rect">
            <a:avLst/>
          </a:prstGeom>
        </p:spPr>
      </p:pic>
      <p:pic>
        <p:nvPicPr>
          <p:cNvPr id="48" name="图片 47">
            <a:extLst>
              <a:ext uri="{FF2B5EF4-FFF2-40B4-BE49-F238E27FC236}">
                <a16:creationId xmlns:a16="http://schemas.microsoft.com/office/drawing/2014/main" id="{E2D6FEB9-C886-40D5-BD7B-C15CCEFB915C}"/>
              </a:ext>
            </a:extLst>
          </p:cNvPr>
          <p:cNvPicPr>
            <a:picLocks noChangeAspect="1"/>
          </p:cNvPicPr>
          <p:nvPr/>
        </p:nvPicPr>
        <p:blipFill rotWithShape="1">
          <a:blip r:embed="rId3">
            <a:extLst>
              <a:ext uri="{28A0092B-C50C-407E-A947-70E740481C1C}">
                <a14:useLocalDpi xmlns:a14="http://schemas.microsoft.com/office/drawing/2010/main" val="0"/>
              </a:ext>
            </a:extLst>
          </a:blip>
          <a:srcRect t="45174" b="25072"/>
          <a:stretch/>
        </p:blipFill>
        <p:spPr>
          <a:xfrm>
            <a:off x="902046" y="3271483"/>
            <a:ext cx="4571570" cy="2040464"/>
          </a:xfrm>
          <a:prstGeom prst="rect">
            <a:avLst/>
          </a:prstGeom>
        </p:spPr>
      </p:pic>
      <p:pic>
        <p:nvPicPr>
          <p:cNvPr id="55" name="图片 54">
            <a:extLst>
              <a:ext uri="{FF2B5EF4-FFF2-40B4-BE49-F238E27FC236}">
                <a16:creationId xmlns:a16="http://schemas.microsoft.com/office/drawing/2014/main" id="{564129E2-20E9-48F5-9616-B69708F8FE65}"/>
              </a:ext>
            </a:extLst>
          </p:cNvPr>
          <p:cNvPicPr>
            <a:picLocks noChangeAspect="1"/>
          </p:cNvPicPr>
          <p:nvPr/>
        </p:nvPicPr>
        <p:blipFill rotWithShape="1">
          <a:blip r:embed="rId3">
            <a:extLst>
              <a:ext uri="{28A0092B-C50C-407E-A947-70E740481C1C}">
                <a14:useLocalDpi xmlns:a14="http://schemas.microsoft.com/office/drawing/2010/main" val="0"/>
              </a:ext>
            </a:extLst>
          </a:blip>
          <a:srcRect l="58532" t="71462" b="7836"/>
          <a:stretch/>
        </p:blipFill>
        <p:spPr>
          <a:xfrm>
            <a:off x="3480431" y="3831422"/>
            <a:ext cx="2759702" cy="2066878"/>
          </a:xfrm>
          <a:prstGeom prst="rect">
            <a:avLst/>
          </a:prstGeom>
        </p:spPr>
      </p:pic>
      <p:pic>
        <p:nvPicPr>
          <p:cNvPr id="50" name="图片 49">
            <a:extLst>
              <a:ext uri="{FF2B5EF4-FFF2-40B4-BE49-F238E27FC236}">
                <a16:creationId xmlns:a16="http://schemas.microsoft.com/office/drawing/2014/main" id="{0FCDAF57-7820-4329-BFC2-66360D668C95}"/>
              </a:ext>
            </a:extLst>
          </p:cNvPr>
          <p:cNvPicPr>
            <a:picLocks noChangeAspect="1"/>
          </p:cNvPicPr>
          <p:nvPr/>
        </p:nvPicPr>
        <p:blipFill rotWithShape="1">
          <a:blip r:embed="rId3">
            <a:extLst>
              <a:ext uri="{28A0092B-C50C-407E-A947-70E740481C1C}">
                <a14:useLocalDpi xmlns:a14="http://schemas.microsoft.com/office/drawing/2010/main" val="0"/>
              </a:ext>
            </a:extLst>
          </a:blip>
          <a:srcRect l="171" t="16143" r="38770" b="52090"/>
          <a:stretch/>
        </p:blipFill>
        <p:spPr>
          <a:xfrm flipH="1">
            <a:off x="9310797" y="3776076"/>
            <a:ext cx="1998392" cy="1559681"/>
          </a:xfrm>
          <a:prstGeom prst="rect">
            <a:avLst/>
          </a:prstGeom>
        </p:spPr>
      </p:pic>
      <p:pic>
        <p:nvPicPr>
          <p:cNvPr id="57" name="图片 56">
            <a:extLst>
              <a:ext uri="{FF2B5EF4-FFF2-40B4-BE49-F238E27FC236}">
                <a16:creationId xmlns:a16="http://schemas.microsoft.com/office/drawing/2014/main" id="{27CE6462-C096-47F3-B00C-312D3C8E219F}"/>
              </a:ext>
            </a:extLst>
          </p:cNvPr>
          <p:cNvPicPr>
            <a:picLocks noChangeAspect="1"/>
          </p:cNvPicPr>
          <p:nvPr/>
        </p:nvPicPr>
        <p:blipFill rotWithShape="1">
          <a:blip r:embed="rId3">
            <a:extLst>
              <a:ext uri="{28A0092B-C50C-407E-A947-70E740481C1C}">
                <a14:useLocalDpi xmlns:a14="http://schemas.microsoft.com/office/drawing/2010/main" val="0"/>
              </a:ext>
            </a:extLst>
          </a:blip>
          <a:srcRect r="67896" b="81810"/>
          <a:stretch/>
        </p:blipFill>
        <p:spPr>
          <a:xfrm>
            <a:off x="878062" y="4229494"/>
            <a:ext cx="2170142" cy="1844553"/>
          </a:xfrm>
          <a:prstGeom prst="rect">
            <a:avLst/>
          </a:prstGeom>
        </p:spPr>
      </p:pic>
      <p:pic>
        <p:nvPicPr>
          <p:cNvPr id="37" name="图片 36">
            <a:extLst>
              <a:ext uri="{FF2B5EF4-FFF2-40B4-BE49-F238E27FC236}">
                <a16:creationId xmlns:a16="http://schemas.microsoft.com/office/drawing/2014/main" id="{F0ADF411-021E-4F16-8253-FEB1E5255ED7}"/>
              </a:ext>
            </a:extLst>
          </p:cNvPr>
          <p:cNvPicPr>
            <a:picLocks noChangeAspect="1"/>
          </p:cNvPicPr>
          <p:nvPr/>
        </p:nvPicPr>
        <p:blipFill rotWithShape="1">
          <a:blip r:embed="rId3">
            <a:extLst>
              <a:ext uri="{28A0092B-C50C-407E-A947-70E740481C1C}">
                <a14:useLocalDpi xmlns:a14="http://schemas.microsoft.com/office/drawing/2010/main" val="0"/>
              </a:ext>
            </a:extLst>
          </a:blip>
          <a:srcRect t="70006" r="24215"/>
          <a:stretch/>
        </p:blipFill>
        <p:spPr>
          <a:xfrm>
            <a:off x="1209162" y="4949899"/>
            <a:ext cx="3464574" cy="2056960"/>
          </a:xfrm>
          <a:prstGeom prst="rect">
            <a:avLst/>
          </a:prstGeom>
        </p:spPr>
      </p:pic>
      <p:pic>
        <p:nvPicPr>
          <p:cNvPr id="43" name="Picture 7">
            <a:extLst>
              <a:ext uri="{FF2B5EF4-FFF2-40B4-BE49-F238E27FC236}">
                <a16:creationId xmlns:a16="http://schemas.microsoft.com/office/drawing/2014/main" id="{A46EA28E-A7B9-4D21-A86F-890582632338}"/>
              </a:ext>
            </a:extLst>
          </p:cNvPr>
          <p:cNvPicPr>
            <a:picLocks noChangeAspect="1"/>
          </p:cNvPicPr>
          <p:nvPr/>
        </p:nvPicPr>
        <p:blipFill>
          <a:blip r:embed="rId3"/>
          <a:srcRect/>
          <a:stretch>
            <a:fillRect/>
          </a:stretch>
        </p:blipFill>
        <p:spPr>
          <a:xfrm flipH="1">
            <a:off x="583573" y="4893467"/>
            <a:ext cx="3602201" cy="2077269"/>
          </a:xfrm>
          <a:prstGeom prst="rect">
            <a:avLst/>
          </a:prstGeom>
        </p:spPr>
      </p:pic>
      <p:pic>
        <p:nvPicPr>
          <p:cNvPr id="13" name="Picture 12">
            <a:extLst>
              <a:ext uri="{FF2B5EF4-FFF2-40B4-BE49-F238E27FC236}">
                <a16:creationId xmlns:a16="http://schemas.microsoft.com/office/drawing/2014/main" id="{80E78EE6-B408-4A3E-B626-653A428ED857}"/>
              </a:ext>
            </a:extLst>
          </p:cNvPr>
          <p:cNvPicPr>
            <a:picLocks noChangeAspect="1"/>
          </p:cNvPicPr>
          <p:nvPr/>
        </p:nvPicPr>
        <p:blipFill rotWithShape="1">
          <a:blip r:embed="rId3">
            <a:extLst>
              <a:ext uri="{28A0092B-C50C-407E-A947-70E740481C1C}">
                <a14:useLocalDpi xmlns:a14="http://schemas.microsoft.com/office/drawing/2010/main" val="0"/>
              </a:ext>
            </a:extLst>
          </a:blip>
          <a:srcRect t="3067" r="42746" b="56812"/>
          <a:stretch/>
        </p:blipFill>
        <p:spPr>
          <a:xfrm rot="332820">
            <a:off x="2605802" y="5024253"/>
            <a:ext cx="6980396" cy="2414330"/>
          </a:xfrm>
          <a:prstGeom prst="rect">
            <a:avLst/>
          </a:prstGeom>
        </p:spPr>
      </p:pic>
      <p:pic>
        <p:nvPicPr>
          <p:cNvPr id="42" name="图片 2">
            <a:extLst>
              <a:ext uri="{FF2B5EF4-FFF2-40B4-BE49-F238E27FC236}">
                <a16:creationId xmlns:a16="http://schemas.microsoft.com/office/drawing/2014/main" id="{5E91DADD-7776-4AB0-89F9-EF7ADD577C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226" t="8593" r="6609" b="5319"/>
          <a:stretch/>
        </p:blipFill>
        <p:spPr>
          <a:xfrm>
            <a:off x="11653638" y="-139700"/>
            <a:ext cx="3035300" cy="6997700"/>
          </a:xfrm>
          <a:prstGeom prst="rect">
            <a:avLst/>
          </a:prstGeom>
        </p:spPr>
      </p:pic>
      <p:pic>
        <p:nvPicPr>
          <p:cNvPr id="34" name="Picture 14">
            <a:extLst>
              <a:ext uri="{FF2B5EF4-FFF2-40B4-BE49-F238E27FC236}">
                <a16:creationId xmlns:a16="http://schemas.microsoft.com/office/drawing/2014/main" id="{F8A56E36-4639-49AC-8D4B-F103BCD30C0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49251" l="54584" r="99859">
                        <a14:foregroundMark x1="69676" y1="321" x2="69676" y2="321"/>
                        <a14:foregroundMark x1="69041" y1="2248" x2="69041" y2="2248"/>
                        <a14:foregroundMark x1="56982" y1="26874" x2="54654" y2="34154"/>
                        <a14:foregroundMark x1="55078" y1="26552" x2="61142" y2="33512"/>
                        <a14:foregroundMark x1="94640" y1="19272" x2="94852" y2="23340"/>
                        <a14:foregroundMark x1="96121" y1="18630" x2="97532" y2="30942"/>
                        <a14:foregroundMark x1="97532" y1="25589" x2="93371" y2="43255"/>
                        <a14:foregroundMark x1="93371" y1="43255" x2="79478" y2="45503"/>
                        <a14:foregroundMark x1="74260" y1="45503" x2="91749" y2="47109"/>
                        <a14:foregroundMark x1="72567" y1="41970" x2="94358" y2="46788"/>
                        <a14:foregroundMark x1="94358" y1="46788" x2="98378" y2="42934"/>
                        <a14:foregroundMark x1="99436" y1="36617" x2="99224" y2="49251"/>
                        <a14:foregroundMark x1="97743" y1="35974" x2="99859" y2="45824"/>
                      </a14:backgroundRemoval>
                    </a14:imgEffect>
                  </a14:imgLayer>
                </a14:imgProps>
              </a:ext>
            </a:extLst>
          </a:blip>
          <a:srcRect l="51296" b="48499"/>
          <a:stretch/>
        </p:blipFill>
        <p:spPr>
          <a:xfrm>
            <a:off x="7552524" y="5457553"/>
            <a:ext cx="2981886" cy="2077124"/>
          </a:xfrm>
          <a:prstGeom prst="rect">
            <a:avLst/>
          </a:prstGeom>
        </p:spPr>
      </p:pic>
      <p:pic>
        <p:nvPicPr>
          <p:cNvPr id="29" name="Picture 2">
            <a:extLst>
              <a:ext uri="{FF2B5EF4-FFF2-40B4-BE49-F238E27FC236}">
                <a16:creationId xmlns:a16="http://schemas.microsoft.com/office/drawing/2014/main" id="{F7C32C25-DACA-4BDB-BE7A-87E0A0ACC9D8}"/>
              </a:ext>
            </a:extLst>
          </p:cNvPr>
          <p:cNvPicPr>
            <a:picLocks noChangeAspect="1"/>
          </p:cNvPicPr>
          <p:nvPr/>
        </p:nvPicPr>
        <p:blipFill>
          <a:blip r:embed="rId3"/>
          <a:srcRect/>
          <a:stretch>
            <a:fillRect/>
          </a:stretch>
        </p:blipFill>
        <p:spPr>
          <a:xfrm flipH="1">
            <a:off x="8836134" y="2840225"/>
            <a:ext cx="3520183" cy="3927680"/>
          </a:xfrm>
          <a:prstGeom prst="rect">
            <a:avLst/>
          </a:prstGeom>
        </p:spPr>
      </p:pic>
      <p:pic>
        <p:nvPicPr>
          <p:cNvPr id="31" name="图片 29">
            <a:extLst>
              <a:ext uri="{FF2B5EF4-FFF2-40B4-BE49-F238E27FC236}">
                <a16:creationId xmlns:a16="http://schemas.microsoft.com/office/drawing/2014/main" id="{3ADC8A4F-D0A1-44EC-9973-BF29532E67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4391" y="-14672"/>
            <a:ext cx="3824081" cy="2205422"/>
          </a:xfrm>
          <a:prstGeom prst="rect">
            <a:avLst/>
          </a:prstGeom>
        </p:spPr>
      </p:pic>
      <p:pic>
        <p:nvPicPr>
          <p:cNvPr id="32" name="图片 2">
            <a:extLst>
              <a:ext uri="{FF2B5EF4-FFF2-40B4-BE49-F238E27FC236}">
                <a16:creationId xmlns:a16="http://schemas.microsoft.com/office/drawing/2014/main" id="{F8741785-03FC-41AA-9181-5FBAE8C5C4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226" t="8593" r="6609" b="5319"/>
          <a:stretch/>
        </p:blipFill>
        <p:spPr>
          <a:xfrm>
            <a:off x="0" y="-139700"/>
            <a:ext cx="2713914" cy="6997700"/>
          </a:xfrm>
          <a:prstGeom prst="rect">
            <a:avLst/>
          </a:prstGeom>
        </p:spPr>
      </p:pic>
      <p:grpSp>
        <p:nvGrpSpPr>
          <p:cNvPr id="3" name="Group 2">
            <a:extLst>
              <a:ext uri="{FF2B5EF4-FFF2-40B4-BE49-F238E27FC236}">
                <a16:creationId xmlns:a16="http://schemas.microsoft.com/office/drawing/2014/main" id="{87B731DE-841C-4DB8-92F2-00431DDC2694}"/>
              </a:ext>
            </a:extLst>
          </p:cNvPr>
          <p:cNvGrpSpPr/>
          <p:nvPr/>
        </p:nvGrpSpPr>
        <p:grpSpPr>
          <a:xfrm>
            <a:off x="-17860" y="5953284"/>
            <a:ext cx="12227721" cy="1412569"/>
            <a:chOff x="142441" y="5130201"/>
            <a:chExt cx="12227721" cy="1284154"/>
          </a:xfrm>
        </p:grpSpPr>
        <p:pic>
          <p:nvPicPr>
            <p:cNvPr id="23" name="图片 22">
              <a:extLst>
                <a:ext uri="{FF2B5EF4-FFF2-40B4-BE49-F238E27FC236}">
                  <a16:creationId xmlns:a16="http://schemas.microsoft.com/office/drawing/2014/main" id="{F849620F-9398-462A-9977-71B5243E0676}"/>
                </a:ext>
              </a:extLst>
            </p:cNvPr>
            <p:cNvPicPr>
              <a:picLocks noChangeAspect="1"/>
            </p:cNvPicPr>
            <p:nvPr/>
          </p:nvPicPr>
          <p:blipFill rotWithShape="1">
            <a:blip r:embed="rId3"/>
            <a:srcRect l="43873" t="35409" b="1"/>
            <a:stretch/>
          </p:blipFill>
          <p:spPr>
            <a:xfrm>
              <a:off x="142441" y="5130201"/>
              <a:ext cx="12227721" cy="1284154"/>
            </a:xfrm>
            <a:prstGeom prst="rect">
              <a:avLst/>
            </a:prstGeom>
          </p:spPr>
        </p:pic>
        <p:sp>
          <p:nvSpPr>
            <p:cNvPr id="24" name="矩形 23">
              <a:extLst>
                <a:ext uri="{FF2B5EF4-FFF2-40B4-BE49-F238E27FC236}">
                  <a16:creationId xmlns:a16="http://schemas.microsoft.com/office/drawing/2014/main" id="{5F011477-2925-47EE-B096-36981BCEA336}"/>
                </a:ext>
              </a:extLst>
            </p:cNvPr>
            <p:cNvSpPr/>
            <p:nvPr/>
          </p:nvSpPr>
          <p:spPr>
            <a:xfrm>
              <a:off x="5085094" y="5663707"/>
              <a:ext cx="58930" cy="7336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2" name="Picture 1">
            <a:extLst>
              <a:ext uri="{FF2B5EF4-FFF2-40B4-BE49-F238E27FC236}">
                <a16:creationId xmlns:a16="http://schemas.microsoft.com/office/drawing/2014/main" id="{40932706-16D6-8C4A-8F1D-D9F4539345B8}"/>
              </a:ext>
            </a:extLst>
          </p:cNvPr>
          <p:cNvPicPr>
            <a:picLocks noChangeAspect="1"/>
          </p:cNvPicPr>
          <p:nvPr/>
        </p:nvPicPr>
        <p:blipFill>
          <a:blip r:embed="rId3"/>
          <a:stretch>
            <a:fillRect/>
          </a:stretch>
        </p:blipFill>
        <p:spPr>
          <a:xfrm>
            <a:off x="3952493" y="1806677"/>
            <a:ext cx="5340559" cy="2847079"/>
          </a:xfrm>
          <a:prstGeom prst="rect">
            <a:avLst/>
          </a:prstGeom>
        </p:spPr>
      </p:pic>
    </p:spTree>
    <p:extLst>
      <p:ext uri="{BB962C8B-B14F-4D97-AF65-F5344CB8AC3E}">
        <p14:creationId xmlns:p14="http://schemas.microsoft.com/office/powerpoint/2010/main" val="3731749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down)">
                                          <p:cBhvr>
                                            <p:cTn id="10" dur="500"/>
                                            <p:tgtEl>
                                              <p:spTgt spid="42"/>
                                            </p:tgtEl>
                                          </p:cBhvr>
                                        </p:animEffect>
                                      </p:childTnLst>
                                    </p:cTn>
                                  </p:par>
                                  <p:par>
                                    <p:cTn id="11" presetID="22" presetClass="entr" presetSubtype="2"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right)">
                                          <p:cBhvr>
                                            <p:cTn id="13" dur="500"/>
                                            <p:tgtEl>
                                              <p:spTgt spid="31"/>
                                            </p:tgtEl>
                                          </p:cBhvr>
                                        </p:animEffect>
                                      </p:childTnLst>
                                    </p:cTn>
                                  </p:par>
                                  <p:par>
                                    <p:cTn id="14" presetID="42"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1000"/>
                                            <p:tgtEl>
                                              <p:spTgt spid="44"/>
                                            </p:tgtEl>
                                          </p:cBhvr>
                                        </p:animEffect>
                                        <p:anim calcmode="lin" valueType="num">
                                          <p:cBhvr>
                                            <p:cTn id="17" dur="1000" fill="hold"/>
                                            <p:tgtEl>
                                              <p:spTgt spid="44"/>
                                            </p:tgtEl>
                                            <p:attrNameLst>
                                              <p:attrName>ppt_x</p:attrName>
                                            </p:attrNameLst>
                                          </p:cBhvr>
                                          <p:tavLst>
                                            <p:tav tm="0">
                                              <p:val>
                                                <p:strVal val="#ppt_x"/>
                                              </p:val>
                                            </p:tav>
                                            <p:tav tm="100000">
                                              <p:val>
                                                <p:strVal val="#ppt_x"/>
                                              </p:val>
                                            </p:tav>
                                          </p:tavLst>
                                        </p:anim>
                                        <p:anim calcmode="lin" valueType="num">
                                          <p:cBhvr>
                                            <p:cTn id="18" dur="1000" fill="hold"/>
                                            <p:tgtEl>
                                              <p:spTgt spid="44"/>
                                            </p:tgtEl>
                                            <p:attrNameLst>
                                              <p:attrName>ppt_y</p:attrName>
                                            </p:attrNameLst>
                                          </p:cBhvr>
                                          <p:tavLst>
                                            <p:tav tm="0">
                                              <p:val>
                                                <p:strVal val="#ppt_y+.1"/>
                                              </p:val>
                                            </p:tav>
                                            <p:tav tm="100000">
                                              <p:val>
                                                <p:strVal val="#ppt_y"/>
                                              </p:val>
                                            </p:tav>
                                          </p:tavLst>
                                        </p:anim>
                                      </p:childTnLst>
                                    </p:cTn>
                                  </p:par>
                                  <p:par>
                                    <p:cTn id="19" presetID="2" presetClass="entr" presetSubtype="2" fill="hold" nodeType="withEffect" p14:presetBounceEnd="20000">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14:bounceEnd="20000">
                                          <p:cBhvr additive="base">
                                            <p:cTn id="21" dur="4000" fill="hold"/>
                                            <p:tgtEl>
                                              <p:spTgt spid="55"/>
                                            </p:tgtEl>
                                            <p:attrNameLst>
                                              <p:attrName>ppt_x</p:attrName>
                                            </p:attrNameLst>
                                          </p:cBhvr>
                                          <p:tavLst>
                                            <p:tav tm="0">
                                              <p:val>
                                                <p:strVal val="1+#ppt_w/2"/>
                                              </p:val>
                                            </p:tav>
                                            <p:tav tm="100000">
                                              <p:val>
                                                <p:strVal val="#ppt_x"/>
                                              </p:val>
                                            </p:tav>
                                          </p:tavLst>
                                        </p:anim>
                                        <p:anim calcmode="lin" valueType="num" p14:bounceEnd="20000">
                                          <p:cBhvr additive="base">
                                            <p:cTn id="22" dur="4000" fill="hold"/>
                                            <p:tgtEl>
                                              <p:spTgt spid="55"/>
                                            </p:tgtEl>
                                            <p:attrNameLst>
                                              <p:attrName>ppt_y</p:attrName>
                                            </p:attrNameLst>
                                          </p:cBhvr>
                                          <p:tavLst>
                                            <p:tav tm="0">
                                              <p:val>
                                                <p:strVal val="#ppt_y"/>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1000"/>
                                            <p:tgtEl>
                                              <p:spTgt spid="29"/>
                                            </p:tgtEl>
                                          </p:cBhvr>
                                        </p:animEffect>
                                      </p:childTnLst>
                                    </p:cTn>
                                  </p:par>
                                  <p:par>
                                    <p:cTn id="26" presetID="42"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22" presetClass="entr" presetSubtype="2"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1000"/>
                                            <p:tgtEl>
                                              <p:spTgt spid="13"/>
                                            </p:tgtEl>
                                          </p:cBhvr>
                                        </p:animEffect>
                                      </p:childTnLst>
                                    </p:cTn>
                                  </p:par>
                                  <p:par>
                                    <p:cTn id="34" presetID="2" presetClass="entr" presetSubtype="8"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1500" fill="hold"/>
                                            <p:tgtEl>
                                              <p:spTgt spid="43"/>
                                            </p:tgtEl>
                                            <p:attrNameLst>
                                              <p:attrName>ppt_x</p:attrName>
                                            </p:attrNameLst>
                                          </p:cBhvr>
                                          <p:tavLst>
                                            <p:tav tm="0">
                                              <p:val>
                                                <p:strVal val="0-#ppt_w/2"/>
                                              </p:val>
                                            </p:tav>
                                            <p:tav tm="100000">
                                              <p:val>
                                                <p:strVal val="#ppt_x"/>
                                              </p:val>
                                            </p:tav>
                                          </p:tavLst>
                                        </p:anim>
                                        <p:anim calcmode="lin" valueType="num">
                                          <p:cBhvr additive="base">
                                            <p:cTn id="37" dur="1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down)">
                                          <p:cBhvr>
                                            <p:cTn id="10" dur="500"/>
                                            <p:tgtEl>
                                              <p:spTgt spid="42"/>
                                            </p:tgtEl>
                                          </p:cBhvr>
                                        </p:animEffect>
                                      </p:childTnLst>
                                    </p:cTn>
                                  </p:par>
                                  <p:par>
                                    <p:cTn id="11" presetID="22" presetClass="entr" presetSubtype="2"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right)">
                                          <p:cBhvr>
                                            <p:cTn id="13" dur="500"/>
                                            <p:tgtEl>
                                              <p:spTgt spid="31"/>
                                            </p:tgtEl>
                                          </p:cBhvr>
                                        </p:animEffect>
                                      </p:childTnLst>
                                    </p:cTn>
                                  </p:par>
                                  <p:par>
                                    <p:cTn id="14" presetID="42"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1000"/>
                                            <p:tgtEl>
                                              <p:spTgt spid="44"/>
                                            </p:tgtEl>
                                          </p:cBhvr>
                                        </p:animEffect>
                                        <p:anim calcmode="lin" valueType="num">
                                          <p:cBhvr>
                                            <p:cTn id="17" dur="1000" fill="hold"/>
                                            <p:tgtEl>
                                              <p:spTgt spid="44"/>
                                            </p:tgtEl>
                                            <p:attrNameLst>
                                              <p:attrName>ppt_x</p:attrName>
                                            </p:attrNameLst>
                                          </p:cBhvr>
                                          <p:tavLst>
                                            <p:tav tm="0">
                                              <p:val>
                                                <p:strVal val="#ppt_x"/>
                                              </p:val>
                                            </p:tav>
                                            <p:tav tm="100000">
                                              <p:val>
                                                <p:strVal val="#ppt_x"/>
                                              </p:val>
                                            </p:tav>
                                          </p:tavLst>
                                        </p:anim>
                                        <p:anim calcmode="lin" valueType="num">
                                          <p:cBhvr>
                                            <p:cTn id="18" dur="1000" fill="hold"/>
                                            <p:tgtEl>
                                              <p:spTgt spid="44"/>
                                            </p:tgtEl>
                                            <p:attrNameLst>
                                              <p:attrName>ppt_y</p:attrName>
                                            </p:attrNameLst>
                                          </p:cBhvr>
                                          <p:tavLst>
                                            <p:tav tm="0">
                                              <p:val>
                                                <p:strVal val="#ppt_y+.1"/>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4000" fill="hold"/>
                                            <p:tgtEl>
                                              <p:spTgt spid="55"/>
                                            </p:tgtEl>
                                            <p:attrNameLst>
                                              <p:attrName>ppt_x</p:attrName>
                                            </p:attrNameLst>
                                          </p:cBhvr>
                                          <p:tavLst>
                                            <p:tav tm="0">
                                              <p:val>
                                                <p:strVal val="1+#ppt_w/2"/>
                                              </p:val>
                                            </p:tav>
                                            <p:tav tm="100000">
                                              <p:val>
                                                <p:strVal val="#ppt_x"/>
                                              </p:val>
                                            </p:tav>
                                          </p:tavLst>
                                        </p:anim>
                                        <p:anim calcmode="lin" valueType="num">
                                          <p:cBhvr additive="base">
                                            <p:cTn id="22" dur="4000" fill="hold"/>
                                            <p:tgtEl>
                                              <p:spTgt spid="55"/>
                                            </p:tgtEl>
                                            <p:attrNameLst>
                                              <p:attrName>ppt_y</p:attrName>
                                            </p:attrNameLst>
                                          </p:cBhvr>
                                          <p:tavLst>
                                            <p:tav tm="0">
                                              <p:val>
                                                <p:strVal val="#ppt_y"/>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1000"/>
                                            <p:tgtEl>
                                              <p:spTgt spid="29"/>
                                            </p:tgtEl>
                                          </p:cBhvr>
                                        </p:animEffect>
                                      </p:childTnLst>
                                    </p:cTn>
                                  </p:par>
                                  <p:par>
                                    <p:cTn id="26" presetID="42"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22" presetClass="entr" presetSubtype="2"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1000"/>
                                            <p:tgtEl>
                                              <p:spTgt spid="13"/>
                                            </p:tgtEl>
                                          </p:cBhvr>
                                        </p:animEffect>
                                      </p:childTnLst>
                                    </p:cTn>
                                  </p:par>
                                  <p:par>
                                    <p:cTn id="34" presetID="2" presetClass="entr" presetSubtype="8"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1500" fill="hold"/>
                                            <p:tgtEl>
                                              <p:spTgt spid="43"/>
                                            </p:tgtEl>
                                            <p:attrNameLst>
                                              <p:attrName>ppt_x</p:attrName>
                                            </p:attrNameLst>
                                          </p:cBhvr>
                                          <p:tavLst>
                                            <p:tav tm="0">
                                              <p:val>
                                                <p:strVal val="0-#ppt_w/2"/>
                                              </p:val>
                                            </p:tav>
                                            <p:tav tm="100000">
                                              <p:val>
                                                <p:strVal val="#ppt_x"/>
                                              </p:val>
                                            </p:tav>
                                          </p:tavLst>
                                        </p:anim>
                                        <p:anim calcmode="lin" valueType="num">
                                          <p:cBhvr additive="base">
                                            <p:cTn id="37" dur="1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4536A63-4104-4455-9445-2DA373E5F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a:extLst>
              <a:ext uri="{FF2B5EF4-FFF2-40B4-BE49-F238E27FC236}">
                <a16:creationId xmlns:a16="http://schemas.microsoft.com/office/drawing/2014/main" id="{36F54ADB-8E9A-4AEF-98B0-4EE09DD5B633}"/>
              </a:ext>
            </a:extLst>
          </p:cNvPr>
          <p:cNvPicPr>
            <a:picLocks noChangeAspect="1"/>
          </p:cNvPicPr>
          <p:nvPr/>
        </p:nvPicPr>
        <p:blipFill rotWithShape="1">
          <a:blip r:embed="rId3">
            <a:extLst>
              <a:ext uri="{28A0092B-C50C-407E-A947-70E740481C1C}">
                <a14:useLocalDpi xmlns:a14="http://schemas.microsoft.com/office/drawing/2010/main" val="0"/>
              </a:ext>
            </a:extLst>
          </a:blip>
          <a:srcRect t="46567"/>
          <a:stretch/>
        </p:blipFill>
        <p:spPr>
          <a:xfrm>
            <a:off x="-495869" y="3098042"/>
            <a:ext cx="13183737" cy="3759958"/>
          </a:xfrm>
          <a:prstGeom prst="rect">
            <a:avLst/>
          </a:prstGeom>
        </p:spPr>
      </p:pic>
      <p:sp>
        <p:nvSpPr>
          <p:cNvPr id="8" name="矩形 7">
            <a:extLst>
              <a:ext uri="{FF2B5EF4-FFF2-40B4-BE49-F238E27FC236}">
                <a16:creationId xmlns:a16="http://schemas.microsoft.com/office/drawing/2014/main" id="{F07F2C3E-FCE0-44E4-9AFA-C81C873CA0E2}"/>
              </a:ext>
            </a:extLst>
          </p:cNvPr>
          <p:cNvSpPr/>
          <p:nvPr/>
        </p:nvSpPr>
        <p:spPr>
          <a:xfrm>
            <a:off x="906796" y="724253"/>
            <a:ext cx="10378409" cy="5409494"/>
          </a:xfrm>
          <a:prstGeom prst="rect">
            <a:avLst/>
          </a:prstGeom>
          <a:gradFill>
            <a:gsLst>
              <a:gs pos="0">
                <a:srgbClr val="DFEED3"/>
              </a:gs>
              <a:gs pos="100000">
                <a:srgbClr val="EFF6EC"/>
              </a:gs>
            </a:gsLst>
            <a:lin ang="5400000" scaled="1"/>
          </a:gradFill>
          <a:ln>
            <a:noFill/>
          </a:ln>
          <a:effectLst>
            <a:outerShdw blurRad="114300" sx="103000" sy="103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1">
            <a:extLst>
              <a:ext uri="{FF2B5EF4-FFF2-40B4-BE49-F238E27FC236}">
                <a16:creationId xmlns:a16="http://schemas.microsoft.com/office/drawing/2014/main" id="{6D01990D-34B9-4EF0-97BC-F7E516ACF79C}"/>
              </a:ext>
            </a:extLst>
          </p:cNvPr>
          <p:cNvPicPr>
            <a:picLocks noChangeAspect="1"/>
          </p:cNvPicPr>
          <p:nvPr/>
        </p:nvPicPr>
        <p:blipFill rotWithShape="1">
          <a:blip r:embed="rId3">
            <a:extLst>
              <a:ext uri="{28A0092B-C50C-407E-A947-70E740481C1C}">
                <a14:useLocalDpi xmlns:a14="http://schemas.microsoft.com/office/drawing/2010/main" val="0"/>
              </a:ext>
            </a:extLst>
          </a:blip>
          <a:srcRect l="9876" t="81592" r="5130"/>
          <a:stretch/>
        </p:blipFill>
        <p:spPr>
          <a:xfrm>
            <a:off x="372335" y="5193746"/>
            <a:ext cx="11205782" cy="1267391"/>
          </a:xfrm>
          <a:prstGeom prst="rect">
            <a:avLst/>
          </a:prstGeom>
        </p:spPr>
      </p:pic>
      <p:pic>
        <p:nvPicPr>
          <p:cNvPr id="28" name="图片 27">
            <a:extLst>
              <a:ext uri="{FF2B5EF4-FFF2-40B4-BE49-F238E27FC236}">
                <a16:creationId xmlns:a16="http://schemas.microsoft.com/office/drawing/2014/main" id="{7503DFCE-53A2-4030-AD38-F239094219EC}"/>
              </a:ext>
            </a:extLst>
          </p:cNvPr>
          <p:cNvPicPr>
            <a:picLocks noChangeAspect="1"/>
          </p:cNvPicPr>
          <p:nvPr/>
        </p:nvPicPr>
        <p:blipFill rotWithShape="1">
          <a:blip r:embed="rId3">
            <a:extLst>
              <a:ext uri="{28A0092B-C50C-407E-A947-70E740481C1C}">
                <a14:useLocalDpi xmlns:a14="http://schemas.microsoft.com/office/drawing/2010/main" val="0"/>
              </a:ext>
            </a:extLst>
          </a:blip>
          <a:srcRect l="9877" t="61584" r="5129" b="17076"/>
          <a:stretch/>
        </p:blipFill>
        <p:spPr>
          <a:xfrm>
            <a:off x="378037" y="4704776"/>
            <a:ext cx="11334163" cy="1046119"/>
          </a:xfrm>
          <a:prstGeom prst="rect">
            <a:avLst/>
          </a:prstGeom>
        </p:spPr>
      </p:pic>
      <p:pic>
        <p:nvPicPr>
          <p:cNvPr id="27" name="图片 26">
            <a:extLst>
              <a:ext uri="{FF2B5EF4-FFF2-40B4-BE49-F238E27FC236}">
                <a16:creationId xmlns:a16="http://schemas.microsoft.com/office/drawing/2014/main" id="{1036DB89-C9F4-40EC-95B6-493E9AC315A5}"/>
              </a:ext>
            </a:extLst>
          </p:cNvPr>
          <p:cNvPicPr>
            <a:picLocks noChangeAspect="1"/>
          </p:cNvPicPr>
          <p:nvPr/>
        </p:nvPicPr>
        <p:blipFill rotWithShape="1">
          <a:blip r:embed="rId3">
            <a:extLst>
              <a:ext uri="{28A0092B-C50C-407E-A947-70E740481C1C}">
                <a14:useLocalDpi xmlns:a14="http://schemas.microsoft.com/office/drawing/2010/main" val="0"/>
              </a:ext>
            </a:extLst>
          </a:blip>
          <a:srcRect l="77086" t="83908"/>
          <a:stretch/>
        </p:blipFill>
        <p:spPr>
          <a:xfrm>
            <a:off x="9310797" y="4111946"/>
            <a:ext cx="1971533" cy="2077041"/>
          </a:xfrm>
          <a:prstGeom prst="rect">
            <a:avLst/>
          </a:prstGeom>
        </p:spPr>
      </p:pic>
      <p:pic>
        <p:nvPicPr>
          <p:cNvPr id="44" name="图片 43">
            <a:extLst>
              <a:ext uri="{FF2B5EF4-FFF2-40B4-BE49-F238E27FC236}">
                <a16:creationId xmlns:a16="http://schemas.microsoft.com/office/drawing/2014/main" id="{611A1C2C-0800-4A4A-BB1F-FC91FDB6D1B6}"/>
              </a:ext>
            </a:extLst>
          </p:cNvPr>
          <p:cNvPicPr>
            <a:picLocks noChangeAspect="1"/>
          </p:cNvPicPr>
          <p:nvPr/>
        </p:nvPicPr>
        <p:blipFill rotWithShape="1">
          <a:blip r:embed="rId3">
            <a:extLst>
              <a:ext uri="{28A0092B-C50C-407E-A947-70E740481C1C}">
                <a14:useLocalDpi xmlns:a14="http://schemas.microsoft.com/office/drawing/2010/main" val="0"/>
              </a:ext>
            </a:extLst>
          </a:blip>
          <a:srcRect r="69651" b="79228"/>
          <a:stretch/>
        </p:blipFill>
        <p:spPr>
          <a:xfrm>
            <a:off x="10021315" y="85486"/>
            <a:ext cx="1387427" cy="1424511"/>
          </a:xfrm>
          <a:prstGeom prst="rect">
            <a:avLst/>
          </a:prstGeom>
        </p:spPr>
      </p:pic>
      <p:pic>
        <p:nvPicPr>
          <p:cNvPr id="48" name="图片 47">
            <a:extLst>
              <a:ext uri="{FF2B5EF4-FFF2-40B4-BE49-F238E27FC236}">
                <a16:creationId xmlns:a16="http://schemas.microsoft.com/office/drawing/2014/main" id="{E2D6FEB9-C886-40D5-BD7B-C15CCEFB915C}"/>
              </a:ext>
            </a:extLst>
          </p:cNvPr>
          <p:cNvPicPr>
            <a:picLocks noChangeAspect="1"/>
          </p:cNvPicPr>
          <p:nvPr/>
        </p:nvPicPr>
        <p:blipFill rotWithShape="1">
          <a:blip r:embed="rId3">
            <a:extLst>
              <a:ext uri="{28A0092B-C50C-407E-A947-70E740481C1C}">
                <a14:useLocalDpi xmlns:a14="http://schemas.microsoft.com/office/drawing/2010/main" val="0"/>
              </a:ext>
            </a:extLst>
          </a:blip>
          <a:srcRect t="45174" b="25072"/>
          <a:stretch/>
        </p:blipFill>
        <p:spPr>
          <a:xfrm>
            <a:off x="902046" y="3271483"/>
            <a:ext cx="4571570" cy="2040464"/>
          </a:xfrm>
          <a:prstGeom prst="rect">
            <a:avLst/>
          </a:prstGeom>
        </p:spPr>
      </p:pic>
      <p:pic>
        <p:nvPicPr>
          <p:cNvPr id="55" name="图片 54">
            <a:extLst>
              <a:ext uri="{FF2B5EF4-FFF2-40B4-BE49-F238E27FC236}">
                <a16:creationId xmlns:a16="http://schemas.microsoft.com/office/drawing/2014/main" id="{564129E2-20E9-48F5-9616-B69708F8FE65}"/>
              </a:ext>
            </a:extLst>
          </p:cNvPr>
          <p:cNvPicPr>
            <a:picLocks noChangeAspect="1"/>
          </p:cNvPicPr>
          <p:nvPr/>
        </p:nvPicPr>
        <p:blipFill rotWithShape="1">
          <a:blip r:embed="rId3">
            <a:extLst>
              <a:ext uri="{28A0092B-C50C-407E-A947-70E740481C1C}">
                <a14:useLocalDpi xmlns:a14="http://schemas.microsoft.com/office/drawing/2010/main" val="0"/>
              </a:ext>
            </a:extLst>
          </a:blip>
          <a:srcRect l="58532" t="71462" b="7836"/>
          <a:stretch/>
        </p:blipFill>
        <p:spPr>
          <a:xfrm>
            <a:off x="3480431" y="3831422"/>
            <a:ext cx="2759702" cy="2066878"/>
          </a:xfrm>
          <a:prstGeom prst="rect">
            <a:avLst/>
          </a:prstGeom>
        </p:spPr>
      </p:pic>
      <p:pic>
        <p:nvPicPr>
          <p:cNvPr id="4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3">
            <a:extLst>
              <a:ext uri="{28A0092B-C50C-407E-A947-70E740481C1C}">
                <a14:useLocalDpi xmlns:a14="http://schemas.microsoft.com/office/drawing/2010/main" val="0"/>
              </a:ext>
            </a:extLst>
          </a:blip>
          <a:srcRect t="89729" r="14345"/>
          <a:stretch/>
        </p:blipFill>
        <p:spPr>
          <a:xfrm>
            <a:off x="6519349" y="4793342"/>
            <a:ext cx="2221238" cy="399558"/>
          </a:xfrm>
          <a:prstGeom prst="rect">
            <a:avLst/>
          </a:prstGeom>
        </p:spPr>
      </p:pic>
      <p:pic>
        <p:nvPicPr>
          <p:cNvPr id="50" name="图片 49">
            <a:extLst>
              <a:ext uri="{FF2B5EF4-FFF2-40B4-BE49-F238E27FC236}">
                <a16:creationId xmlns:a16="http://schemas.microsoft.com/office/drawing/2014/main" id="{0FCDAF57-7820-4329-BFC2-66360D668C95}"/>
              </a:ext>
            </a:extLst>
          </p:cNvPr>
          <p:cNvPicPr>
            <a:picLocks noChangeAspect="1"/>
          </p:cNvPicPr>
          <p:nvPr/>
        </p:nvPicPr>
        <p:blipFill rotWithShape="1">
          <a:blip r:embed="rId3">
            <a:extLst>
              <a:ext uri="{28A0092B-C50C-407E-A947-70E740481C1C}">
                <a14:useLocalDpi xmlns:a14="http://schemas.microsoft.com/office/drawing/2010/main" val="0"/>
              </a:ext>
            </a:extLst>
          </a:blip>
          <a:srcRect l="171" t="16143" r="38770" b="52090"/>
          <a:stretch/>
        </p:blipFill>
        <p:spPr>
          <a:xfrm flipH="1">
            <a:off x="9310797" y="3776077"/>
            <a:ext cx="1133597" cy="884736"/>
          </a:xfrm>
          <a:prstGeom prst="rect">
            <a:avLst/>
          </a:prstGeom>
        </p:spPr>
      </p:pic>
      <p:pic>
        <p:nvPicPr>
          <p:cNvPr id="57" name="图片 56">
            <a:extLst>
              <a:ext uri="{FF2B5EF4-FFF2-40B4-BE49-F238E27FC236}">
                <a16:creationId xmlns:a16="http://schemas.microsoft.com/office/drawing/2014/main" id="{27CE6462-C096-47F3-B00C-312D3C8E219F}"/>
              </a:ext>
            </a:extLst>
          </p:cNvPr>
          <p:cNvPicPr>
            <a:picLocks noChangeAspect="1"/>
          </p:cNvPicPr>
          <p:nvPr/>
        </p:nvPicPr>
        <p:blipFill rotWithShape="1">
          <a:blip r:embed="rId3">
            <a:extLst>
              <a:ext uri="{28A0092B-C50C-407E-A947-70E740481C1C}">
                <a14:useLocalDpi xmlns:a14="http://schemas.microsoft.com/office/drawing/2010/main" val="0"/>
              </a:ext>
            </a:extLst>
          </a:blip>
          <a:srcRect r="67896" b="81810"/>
          <a:stretch/>
        </p:blipFill>
        <p:spPr>
          <a:xfrm>
            <a:off x="878062" y="4229494"/>
            <a:ext cx="2170142" cy="1844553"/>
          </a:xfrm>
          <a:prstGeom prst="rect">
            <a:avLst/>
          </a:prstGeom>
        </p:spPr>
      </p:pic>
      <p:pic>
        <p:nvPicPr>
          <p:cNvPr id="37" name="图片 36">
            <a:extLst>
              <a:ext uri="{FF2B5EF4-FFF2-40B4-BE49-F238E27FC236}">
                <a16:creationId xmlns:a16="http://schemas.microsoft.com/office/drawing/2014/main" id="{F0ADF411-021E-4F16-8253-FEB1E5255ED7}"/>
              </a:ext>
            </a:extLst>
          </p:cNvPr>
          <p:cNvPicPr>
            <a:picLocks noChangeAspect="1"/>
          </p:cNvPicPr>
          <p:nvPr/>
        </p:nvPicPr>
        <p:blipFill rotWithShape="1">
          <a:blip r:embed="rId3">
            <a:extLst>
              <a:ext uri="{28A0092B-C50C-407E-A947-70E740481C1C}">
                <a14:useLocalDpi xmlns:a14="http://schemas.microsoft.com/office/drawing/2010/main" val="0"/>
              </a:ext>
            </a:extLst>
          </a:blip>
          <a:srcRect t="70006" r="24215"/>
          <a:stretch/>
        </p:blipFill>
        <p:spPr>
          <a:xfrm>
            <a:off x="1209162" y="4949899"/>
            <a:ext cx="3464574" cy="2056960"/>
          </a:xfrm>
          <a:prstGeom prst="rect">
            <a:avLst/>
          </a:prstGeom>
        </p:spPr>
      </p:pic>
      <p:pic>
        <p:nvPicPr>
          <p:cNvPr id="43" name="Picture 7">
            <a:extLst>
              <a:ext uri="{FF2B5EF4-FFF2-40B4-BE49-F238E27FC236}">
                <a16:creationId xmlns:a16="http://schemas.microsoft.com/office/drawing/2014/main" id="{A46EA28E-A7B9-4D21-A86F-890582632338}"/>
              </a:ext>
            </a:extLst>
          </p:cNvPr>
          <p:cNvPicPr>
            <a:picLocks noChangeAspect="1"/>
          </p:cNvPicPr>
          <p:nvPr/>
        </p:nvPicPr>
        <p:blipFill>
          <a:blip r:embed="rId3"/>
          <a:srcRect/>
          <a:stretch>
            <a:fillRect/>
          </a:stretch>
        </p:blipFill>
        <p:spPr>
          <a:xfrm flipH="1">
            <a:off x="583573" y="4893467"/>
            <a:ext cx="3602201" cy="2077269"/>
          </a:xfrm>
          <a:prstGeom prst="rect">
            <a:avLst/>
          </a:prstGeom>
        </p:spPr>
      </p:pic>
      <p:pic>
        <p:nvPicPr>
          <p:cNvPr id="13" name="Picture 12">
            <a:extLst>
              <a:ext uri="{FF2B5EF4-FFF2-40B4-BE49-F238E27FC236}">
                <a16:creationId xmlns:a16="http://schemas.microsoft.com/office/drawing/2014/main" id="{80E78EE6-B408-4A3E-B626-653A428ED857}"/>
              </a:ext>
            </a:extLst>
          </p:cNvPr>
          <p:cNvPicPr>
            <a:picLocks noChangeAspect="1"/>
          </p:cNvPicPr>
          <p:nvPr/>
        </p:nvPicPr>
        <p:blipFill rotWithShape="1">
          <a:blip r:embed="rId3">
            <a:extLst>
              <a:ext uri="{28A0092B-C50C-407E-A947-70E740481C1C}">
                <a14:useLocalDpi xmlns:a14="http://schemas.microsoft.com/office/drawing/2010/main" val="0"/>
              </a:ext>
            </a:extLst>
          </a:blip>
          <a:srcRect t="3067" r="42746" b="56812"/>
          <a:stretch/>
        </p:blipFill>
        <p:spPr>
          <a:xfrm rot="332820">
            <a:off x="2605802" y="5024253"/>
            <a:ext cx="6980396" cy="2414330"/>
          </a:xfrm>
          <a:prstGeom prst="rect">
            <a:avLst/>
          </a:prstGeom>
        </p:spPr>
      </p:pic>
      <p:pic>
        <p:nvPicPr>
          <p:cNvPr id="42" name="图片 2">
            <a:extLst>
              <a:ext uri="{FF2B5EF4-FFF2-40B4-BE49-F238E27FC236}">
                <a16:creationId xmlns:a16="http://schemas.microsoft.com/office/drawing/2014/main" id="{5E91DADD-7776-4AB0-89F9-EF7ADD577C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226" t="8593" r="6609" b="5319"/>
          <a:stretch/>
        </p:blipFill>
        <p:spPr>
          <a:xfrm>
            <a:off x="11421275" y="-139700"/>
            <a:ext cx="3035300" cy="6997700"/>
          </a:xfrm>
          <a:prstGeom prst="rect">
            <a:avLst/>
          </a:prstGeom>
        </p:spPr>
      </p:pic>
      <p:pic>
        <p:nvPicPr>
          <p:cNvPr id="34" name="Picture 14">
            <a:extLst>
              <a:ext uri="{FF2B5EF4-FFF2-40B4-BE49-F238E27FC236}">
                <a16:creationId xmlns:a16="http://schemas.microsoft.com/office/drawing/2014/main" id="{F8A56E36-4639-49AC-8D4B-F103BCD30C0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49251" l="54584" r="99859">
                        <a14:foregroundMark x1="69676" y1="321" x2="69676" y2="321"/>
                        <a14:foregroundMark x1="69041" y1="2248" x2="69041" y2="2248"/>
                        <a14:foregroundMark x1="56982" y1="26874" x2="54654" y2="34154"/>
                        <a14:foregroundMark x1="55078" y1="26552" x2="61142" y2="33512"/>
                        <a14:foregroundMark x1="94640" y1="19272" x2="94852" y2="23340"/>
                        <a14:foregroundMark x1="96121" y1="18630" x2="97532" y2="30942"/>
                        <a14:foregroundMark x1="97532" y1="25589" x2="93371" y2="43255"/>
                        <a14:foregroundMark x1="93371" y1="43255" x2="79478" y2="45503"/>
                        <a14:foregroundMark x1="74260" y1="45503" x2="91749" y2="47109"/>
                        <a14:foregroundMark x1="72567" y1="41970" x2="94358" y2="46788"/>
                        <a14:foregroundMark x1="94358" y1="46788" x2="98378" y2="42934"/>
                        <a14:foregroundMark x1="99436" y1="36617" x2="99224" y2="49251"/>
                        <a14:foregroundMark x1="97743" y1="35974" x2="99859" y2="45824"/>
                      </a14:backgroundRemoval>
                    </a14:imgEffect>
                  </a14:imgLayer>
                </a14:imgProps>
              </a:ext>
            </a:extLst>
          </a:blip>
          <a:srcRect l="51296" b="48499"/>
          <a:stretch/>
        </p:blipFill>
        <p:spPr>
          <a:xfrm>
            <a:off x="7552524" y="5457553"/>
            <a:ext cx="2981886" cy="2077124"/>
          </a:xfrm>
          <a:prstGeom prst="rect">
            <a:avLst/>
          </a:prstGeom>
        </p:spPr>
      </p:pic>
      <p:pic>
        <p:nvPicPr>
          <p:cNvPr id="29" name="Picture 2">
            <a:extLst>
              <a:ext uri="{FF2B5EF4-FFF2-40B4-BE49-F238E27FC236}">
                <a16:creationId xmlns:a16="http://schemas.microsoft.com/office/drawing/2014/main" id="{F7C32C25-DACA-4BDB-BE7A-87E0A0ACC9D8}"/>
              </a:ext>
            </a:extLst>
          </p:cNvPr>
          <p:cNvPicPr>
            <a:picLocks noChangeAspect="1"/>
          </p:cNvPicPr>
          <p:nvPr/>
        </p:nvPicPr>
        <p:blipFill>
          <a:blip r:embed="rId3"/>
          <a:srcRect/>
          <a:stretch>
            <a:fillRect/>
          </a:stretch>
        </p:blipFill>
        <p:spPr>
          <a:xfrm flipH="1">
            <a:off x="8836134" y="2840225"/>
            <a:ext cx="3520183" cy="3927680"/>
          </a:xfrm>
          <a:prstGeom prst="rect">
            <a:avLst/>
          </a:prstGeom>
        </p:spPr>
      </p:pic>
      <p:pic>
        <p:nvPicPr>
          <p:cNvPr id="31" name="图片 29">
            <a:extLst>
              <a:ext uri="{FF2B5EF4-FFF2-40B4-BE49-F238E27FC236}">
                <a16:creationId xmlns:a16="http://schemas.microsoft.com/office/drawing/2014/main" id="{3ADC8A4F-D0A1-44EC-9973-BF29532E67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4391" y="-14672"/>
            <a:ext cx="3824081" cy="2205422"/>
          </a:xfrm>
          <a:prstGeom prst="rect">
            <a:avLst/>
          </a:prstGeom>
        </p:spPr>
      </p:pic>
      <p:pic>
        <p:nvPicPr>
          <p:cNvPr id="32" name="图片 2">
            <a:extLst>
              <a:ext uri="{FF2B5EF4-FFF2-40B4-BE49-F238E27FC236}">
                <a16:creationId xmlns:a16="http://schemas.microsoft.com/office/drawing/2014/main" id="{F8741785-03FC-41AA-9181-5FBAE8C5C4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226" t="8593" r="6609" b="5319"/>
          <a:stretch/>
        </p:blipFill>
        <p:spPr>
          <a:xfrm>
            <a:off x="0" y="-139700"/>
            <a:ext cx="2713914" cy="6997700"/>
          </a:xfrm>
          <a:prstGeom prst="rect">
            <a:avLst/>
          </a:prstGeom>
        </p:spPr>
      </p:pic>
      <p:pic>
        <p:nvPicPr>
          <p:cNvPr id="35" name="Picture 6">
            <a:extLst>
              <a:ext uri="{FF2B5EF4-FFF2-40B4-BE49-F238E27FC236}">
                <a16:creationId xmlns:a16="http://schemas.microsoft.com/office/drawing/2014/main" id="{B290330E-327F-40A6-B81D-45D2B9D9C3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0889" y="4535862"/>
            <a:ext cx="1457313" cy="1478542"/>
          </a:xfrm>
          <a:prstGeom prst="rect">
            <a:avLst/>
          </a:prstGeom>
        </p:spPr>
      </p:pic>
      <p:grpSp>
        <p:nvGrpSpPr>
          <p:cNvPr id="3" name="Group 2">
            <a:extLst>
              <a:ext uri="{FF2B5EF4-FFF2-40B4-BE49-F238E27FC236}">
                <a16:creationId xmlns:a16="http://schemas.microsoft.com/office/drawing/2014/main" id="{87B731DE-841C-4DB8-92F2-00431DDC2694}"/>
              </a:ext>
            </a:extLst>
          </p:cNvPr>
          <p:cNvGrpSpPr/>
          <p:nvPr/>
        </p:nvGrpSpPr>
        <p:grpSpPr>
          <a:xfrm>
            <a:off x="-17860" y="5953284"/>
            <a:ext cx="12227721" cy="1412569"/>
            <a:chOff x="142441" y="5130201"/>
            <a:chExt cx="12227721" cy="1284154"/>
          </a:xfrm>
        </p:grpSpPr>
        <p:pic>
          <p:nvPicPr>
            <p:cNvPr id="23" name="图片 22">
              <a:extLst>
                <a:ext uri="{FF2B5EF4-FFF2-40B4-BE49-F238E27FC236}">
                  <a16:creationId xmlns:a16="http://schemas.microsoft.com/office/drawing/2014/main" id="{F849620F-9398-462A-9977-71B5243E0676}"/>
                </a:ext>
              </a:extLst>
            </p:cNvPr>
            <p:cNvPicPr>
              <a:picLocks noChangeAspect="1"/>
            </p:cNvPicPr>
            <p:nvPr/>
          </p:nvPicPr>
          <p:blipFill rotWithShape="1">
            <a:blip r:embed="rId3"/>
            <a:srcRect l="43873" t="35409" b="1"/>
            <a:stretch/>
          </p:blipFill>
          <p:spPr>
            <a:xfrm>
              <a:off x="142441" y="5130201"/>
              <a:ext cx="12227721" cy="1284154"/>
            </a:xfrm>
            <a:prstGeom prst="rect">
              <a:avLst/>
            </a:prstGeom>
          </p:spPr>
        </p:pic>
        <p:sp>
          <p:nvSpPr>
            <p:cNvPr id="24" name="矩形 23">
              <a:extLst>
                <a:ext uri="{FF2B5EF4-FFF2-40B4-BE49-F238E27FC236}">
                  <a16:creationId xmlns:a16="http://schemas.microsoft.com/office/drawing/2014/main" id="{5F011477-2925-47EE-B096-36981BCEA336}"/>
                </a:ext>
              </a:extLst>
            </p:cNvPr>
            <p:cNvSpPr/>
            <p:nvPr/>
          </p:nvSpPr>
          <p:spPr>
            <a:xfrm>
              <a:off x="5085094" y="5663707"/>
              <a:ext cx="58930" cy="7336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Rectangle: Rounded Corners 1">
            <a:extLst>
              <a:ext uri="{FF2B5EF4-FFF2-40B4-BE49-F238E27FC236}">
                <a16:creationId xmlns:a16="http://schemas.microsoft.com/office/drawing/2014/main" id="{F8E48CF6-9FFB-4048-A110-CB53334C2F0C}"/>
              </a:ext>
            </a:extLst>
          </p:cNvPr>
          <p:cNvSpPr/>
          <p:nvPr/>
        </p:nvSpPr>
        <p:spPr>
          <a:xfrm>
            <a:off x="371474" y="104776"/>
            <a:ext cx="11534776" cy="6753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D0B6597C-57E4-1896-EFEF-9A293E980431}"/>
              </a:ext>
            </a:extLst>
          </p:cNvPr>
          <p:cNvSpPr txBox="1"/>
          <p:nvPr/>
        </p:nvSpPr>
        <p:spPr>
          <a:xfrm>
            <a:off x="1016891" y="184208"/>
            <a:ext cx="10336910" cy="1200329"/>
          </a:xfrm>
          <a:prstGeom prst="rect">
            <a:avLst/>
          </a:prstGeom>
          <a:noFill/>
        </p:spPr>
        <p:txBody>
          <a:bodyPr wrap="square">
            <a:spAutoFit/>
          </a:bodyPr>
          <a:lstStyle/>
          <a:p>
            <a:pPr lvl="0" algn="just"/>
            <a:r>
              <a:rPr lang="vi-VN" sz="2400" b="1" dirty="0">
                <a:solidFill>
                  <a:srgbClr val="002060"/>
                </a:solidFill>
                <a:latin typeface="Cambria" panose="02040503050406030204" pitchFamily="18" charset="0"/>
                <a:ea typeface="Cambria" panose="02040503050406030204" pitchFamily="18" charset="0"/>
                <a:cs typeface="Arial" panose="020B0604020202020204" pitchFamily="34" charset="0"/>
              </a:rPr>
              <a:t>Mỗi chiếc quạt xoè ra tạo thành một góc. Bạn Nga đếm số góc nhọn, góc vuông, góc tù và góc bẹt rồi tạo ra một biểu đồ như hình vẽ. Nhưng bạn ấy bị nhầm một cột, hỏi cột đó là cột nào?</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Isosceles Triangle 10">
            <a:extLst>
              <a:ext uri="{FF2B5EF4-FFF2-40B4-BE49-F238E27FC236}">
                <a16:creationId xmlns:a16="http://schemas.microsoft.com/office/drawing/2014/main" id="{9F7C9A15-618A-B0A8-EE1A-BD76DA2D2896}"/>
              </a:ext>
            </a:extLst>
          </p:cNvPr>
          <p:cNvSpPr/>
          <p:nvPr/>
        </p:nvSpPr>
        <p:spPr>
          <a:xfrm>
            <a:off x="200354" y="221922"/>
            <a:ext cx="837352" cy="72185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等线" panose="020F0502020204030204"/>
                <a:ea typeface="+mn-ea"/>
                <a:cs typeface="+mn-cs"/>
              </a:rPr>
              <a:t>1</a:t>
            </a:r>
          </a:p>
        </p:txBody>
      </p:sp>
      <p:pic>
        <p:nvPicPr>
          <p:cNvPr id="6" name="Picture 5">
            <a:extLst>
              <a:ext uri="{FF2B5EF4-FFF2-40B4-BE49-F238E27FC236}">
                <a16:creationId xmlns:a16="http://schemas.microsoft.com/office/drawing/2014/main" id="{F10B51B3-ED99-CCBC-1825-F43C131E813D}"/>
              </a:ext>
            </a:extLst>
          </p:cNvPr>
          <p:cNvPicPr>
            <a:picLocks noChangeAspect="1"/>
          </p:cNvPicPr>
          <p:nvPr/>
        </p:nvPicPr>
        <p:blipFill>
          <a:blip r:embed="rId3"/>
          <a:stretch>
            <a:fillRect/>
          </a:stretch>
        </p:blipFill>
        <p:spPr>
          <a:xfrm>
            <a:off x="1885950" y="1785937"/>
            <a:ext cx="8267700" cy="2143125"/>
          </a:xfrm>
          <a:prstGeom prst="rect">
            <a:avLst/>
          </a:prstGeom>
        </p:spPr>
      </p:pic>
      <p:graphicFrame>
        <p:nvGraphicFramePr>
          <p:cNvPr id="14" name="Table 14">
            <a:extLst>
              <a:ext uri="{FF2B5EF4-FFF2-40B4-BE49-F238E27FC236}">
                <a16:creationId xmlns:a16="http://schemas.microsoft.com/office/drawing/2014/main" id="{7FD84434-EC30-AB7A-F039-30AD0A99B3E7}"/>
              </a:ext>
            </a:extLst>
          </p:cNvPr>
          <p:cNvGraphicFramePr>
            <a:graphicFrameLocks noGrp="1"/>
          </p:cNvGraphicFramePr>
          <p:nvPr>
            <p:extLst>
              <p:ext uri="{D42A27DB-BD31-4B8C-83A1-F6EECF244321}">
                <p14:modId xmlns:p14="http://schemas.microsoft.com/office/powerpoint/2010/main" val="1081837075"/>
              </p:ext>
            </p:extLst>
          </p:nvPr>
        </p:nvGraphicFramePr>
        <p:xfrm>
          <a:off x="1527175" y="4148665"/>
          <a:ext cx="8521700" cy="2452160"/>
        </p:xfrm>
        <a:graphic>
          <a:graphicData uri="http://schemas.openxmlformats.org/drawingml/2006/table">
            <a:tbl>
              <a:tblPr firstRow="1" bandRow="1">
                <a:tableStyleId>{00A15C55-8517-42AA-B614-E9B94910E393}</a:tableStyleId>
              </a:tblPr>
              <a:tblGrid>
                <a:gridCol w="2130425">
                  <a:extLst>
                    <a:ext uri="{9D8B030D-6E8A-4147-A177-3AD203B41FA5}">
                      <a16:colId xmlns:a16="http://schemas.microsoft.com/office/drawing/2014/main" val="2432997477"/>
                    </a:ext>
                  </a:extLst>
                </a:gridCol>
                <a:gridCol w="2130425">
                  <a:extLst>
                    <a:ext uri="{9D8B030D-6E8A-4147-A177-3AD203B41FA5}">
                      <a16:colId xmlns:a16="http://schemas.microsoft.com/office/drawing/2014/main" val="2584361361"/>
                    </a:ext>
                  </a:extLst>
                </a:gridCol>
                <a:gridCol w="2130425">
                  <a:extLst>
                    <a:ext uri="{9D8B030D-6E8A-4147-A177-3AD203B41FA5}">
                      <a16:colId xmlns:a16="http://schemas.microsoft.com/office/drawing/2014/main" val="1156942059"/>
                    </a:ext>
                  </a:extLst>
                </a:gridCol>
                <a:gridCol w="2130425">
                  <a:extLst>
                    <a:ext uri="{9D8B030D-6E8A-4147-A177-3AD203B41FA5}">
                      <a16:colId xmlns:a16="http://schemas.microsoft.com/office/drawing/2014/main" val="1705361373"/>
                    </a:ext>
                  </a:extLst>
                </a:gridCol>
              </a:tblGrid>
              <a:tr h="613040">
                <a:tc>
                  <a:txBody>
                    <a:bodyPr/>
                    <a:lstStyle/>
                    <a:p>
                      <a:pPr algn="ctr"/>
                      <a:endParaRPr lang="en-US" sz="32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9124305"/>
                  </a:ext>
                </a:extLst>
              </a:tr>
              <a:tr h="613040">
                <a:tc>
                  <a:txBody>
                    <a:bodyPr/>
                    <a:lstStyle/>
                    <a:p>
                      <a:pPr algn="ctr"/>
                      <a:endParaRPr lang="en-US" sz="3200" b="1">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1214882"/>
                  </a:ext>
                </a:extLst>
              </a:tr>
              <a:tr h="613040">
                <a:tc>
                  <a:txBody>
                    <a:bodyPr/>
                    <a:lstStyle/>
                    <a:p>
                      <a:pPr algn="ctr"/>
                      <a:endParaRPr lang="en-US" sz="3200" b="1">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9898568"/>
                  </a:ext>
                </a:extLst>
              </a:tr>
              <a:tr h="613040">
                <a:tc>
                  <a:txBody>
                    <a:bodyPr/>
                    <a:lstStyle/>
                    <a:p>
                      <a:pPr algn="ctr"/>
                      <a:r>
                        <a:rPr lang="en-US" sz="3200" b="1" dirty="0" err="1">
                          <a:latin typeface="Cambria" panose="02040503050406030204" pitchFamily="18" charset="0"/>
                          <a:ea typeface="Cambria" panose="02040503050406030204" pitchFamily="18" charset="0"/>
                        </a:rPr>
                        <a:t>Góc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nhọn</a:t>
                      </a:r>
                      <a:endParaRPr lang="en-US" sz="32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err="1">
                          <a:latin typeface="Cambria" panose="02040503050406030204" pitchFamily="18" charset="0"/>
                          <a:ea typeface="Cambria" panose="02040503050406030204" pitchFamily="18" charset="0"/>
                        </a:rPr>
                        <a:t>Góc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vuông</a:t>
                      </a:r>
                      <a:endParaRPr lang="en-US" sz="32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err="1">
                          <a:latin typeface="Cambria" panose="02040503050406030204" pitchFamily="18" charset="0"/>
                          <a:ea typeface="Cambria" panose="02040503050406030204" pitchFamily="18" charset="0"/>
                        </a:rPr>
                        <a:t>Góc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tù</a:t>
                      </a:r>
                      <a:endParaRPr lang="en-US" sz="32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err="1">
                          <a:latin typeface="Cambria" panose="02040503050406030204" pitchFamily="18" charset="0"/>
                          <a:ea typeface="Cambria" panose="02040503050406030204" pitchFamily="18" charset="0"/>
                        </a:rPr>
                        <a:t>Góc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bẹt</a:t>
                      </a:r>
                      <a:endParaRPr lang="en-US" sz="32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89841153"/>
                  </a:ext>
                </a:extLst>
              </a:tr>
            </a:tbl>
          </a:graphicData>
        </a:graphic>
      </p:graphicFrame>
      <p:sp>
        <p:nvSpPr>
          <p:cNvPr id="15" name="Oval 14">
            <a:extLst>
              <a:ext uri="{FF2B5EF4-FFF2-40B4-BE49-F238E27FC236}">
                <a16:creationId xmlns:a16="http://schemas.microsoft.com/office/drawing/2014/main" id="{67F7496B-D3F4-EC25-2539-1640024557A0}"/>
              </a:ext>
            </a:extLst>
          </p:cNvPr>
          <p:cNvSpPr/>
          <p:nvPr/>
        </p:nvSpPr>
        <p:spPr>
          <a:xfrm>
            <a:off x="2428875" y="5534025"/>
            <a:ext cx="323850" cy="3333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4BEBDF1-A98B-1689-12C8-4337D8B9CBBA}"/>
              </a:ext>
            </a:extLst>
          </p:cNvPr>
          <p:cNvSpPr/>
          <p:nvPr/>
        </p:nvSpPr>
        <p:spPr>
          <a:xfrm>
            <a:off x="2428875" y="4895850"/>
            <a:ext cx="323850" cy="3333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025221-FD87-FE45-4384-D8B55A5F3211}"/>
              </a:ext>
            </a:extLst>
          </p:cNvPr>
          <p:cNvSpPr/>
          <p:nvPr/>
        </p:nvSpPr>
        <p:spPr>
          <a:xfrm>
            <a:off x="4457700" y="4867275"/>
            <a:ext cx="323850" cy="3333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8DE0B67-5462-FC93-6CF5-DF9965331C8A}"/>
              </a:ext>
            </a:extLst>
          </p:cNvPr>
          <p:cNvSpPr/>
          <p:nvPr/>
        </p:nvSpPr>
        <p:spPr>
          <a:xfrm>
            <a:off x="4457700" y="5467350"/>
            <a:ext cx="323850" cy="3333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84B4FC5-4D91-A2B2-A662-411A20BC61A7}"/>
              </a:ext>
            </a:extLst>
          </p:cNvPr>
          <p:cNvSpPr/>
          <p:nvPr/>
        </p:nvSpPr>
        <p:spPr>
          <a:xfrm>
            <a:off x="6667500" y="5467350"/>
            <a:ext cx="323850" cy="3333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B53763F-D86C-5C41-4614-8A00D468AE0D}"/>
              </a:ext>
            </a:extLst>
          </p:cNvPr>
          <p:cNvSpPr/>
          <p:nvPr/>
        </p:nvSpPr>
        <p:spPr>
          <a:xfrm>
            <a:off x="6667500" y="4848225"/>
            <a:ext cx="323850" cy="3333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222B3DE-A9BB-9129-4147-EC0205EDCC7F}"/>
              </a:ext>
            </a:extLst>
          </p:cNvPr>
          <p:cNvSpPr/>
          <p:nvPr/>
        </p:nvSpPr>
        <p:spPr>
          <a:xfrm>
            <a:off x="6657975" y="4248150"/>
            <a:ext cx="323850" cy="3333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5C91ADE-4D5E-C046-4652-FCC07BB2C1E1}"/>
              </a:ext>
            </a:extLst>
          </p:cNvPr>
          <p:cNvSpPr/>
          <p:nvPr/>
        </p:nvSpPr>
        <p:spPr>
          <a:xfrm>
            <a:off x="8724900" y="5486400"/>
            <a:ext cx="323850" cy="3333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7221DF6-0F61-B318-84FE-3240CE9E8E0A}"/>
              </a:ext>
            </a:extLst>
          </p:cNvPr>
          <p:cNvSpPr/>
          <p:nvPr/>
        </p:nvSpPr>
        <p:spPr>
          <a:xfrm>
            <a:off x="8724900" y="4867275"/>
            <a:ext cx="323850" cy="3333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4529F8-2376-D7F9-8C83-BE138AD7D9B0}"/>
              </a:ext>
            </a:extLst>
          </p:cNvPr>
          <p:cNvSpPr/>
          <p:nvPr/>
        </p:nvSpPr>
        <p:spPr>
          <a:xfrm>
            <a:off x="8715375" y="4267200"/>
            <a:ext cx="323850" cy="3333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9977121D-2103-3B81-3A06-C7C29CDAF1E7}"/>
              </a:ext>
            </a:extLst>
          </p:cNvPr>
          <p:cNvSpPr txBox="1"/>
          <p:nvPr/>
        </p:nvSpPr>
        <p:spPr>
          <a:xfrm>
            <a:off x="2152650" y="1504950"/>
            <a:ext cx="1504950" cy="461665"/>
          </a:xfrm>
          <a:prstGeom prst="rect">
            <a:avLst/>
          </a:prstGeom>
          <a:noFill/>
        </p:spPr>
        <p:txBody>
          <a:bodyPr wrap="square" rtlCol="0">
            <a:spAutoFit/>
          </a:bodyPr>
          <a:lstStyle/>
          <a:p>
            <a:r>
              <a:rPr lang="en-US" sz="2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Góc</a:t>
            </a:r>
            <a:r>
              <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bẹt</a:t>
            </a:r>
            <a:endPar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39" name="TextBox 38">
            <a:extLst>
              <a:ext uri="{FF2B5EF4-FFF2-40B4-BE49-F238E27FC236}">
                <a16:creationId xmlns:a16="http://schemas.microsoft.com/office/drawing/2014/main" id="{BB1EC3A0-C1EA-2C48-F1D4-97ADBABD23AF}"/>
              </a:ext>
            </a:extLst>
          </p:cNvPr>
          <p:cNvSpPr txBox="1"/>
          <p:nvPr/>
        </p:nvSpPr>
        <p:spPr>
          <a:xfrm>
            <a:off x="3638550" y="1438275"/>
            <a:ext cx="1695450" cy="461665"/>
          </a:xfrm>
          <a:prstGeom prst="rect">
            <a:avLst/>
          </a:prstGeom>
          <a:noFill/>
        </p:spPr>
        <p:txBody>
          <a:bodyPr wrap="square" rtlCol="0">
            <a:spAutoFit/>
          </a:bodyPr>
          <a:lstStyle/>
          <a:p>
            <a:r>
              <a:rPr lang="en-US" sz="2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Góc</a:t>
            </a:r>
            <a:r>
              <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vuông</a:t>
            </a:r>
            <a:endPar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40" name="TextBox 39">
            <a:extLst>
              <a:ext uri="{FF2B5EF4-FFF2-40B4-BE49-F238E27FC236}">
                <a16:creationId xmlns:a16="http://schemas.microsoft.com/office/drawing/2014/main" id="{2A964488-8ACA-3EA6-0E52-54C5D1D79944}"/>
              </a:ext>
            </a:extLst>
          </p:cNvPr>
          <p:cNvSpPr txBox="1"/>
          <p:nvPr/>
        </p:nvSpPr>
        <p:spPr>
          <a:xfrm>
            <a:off x="5476875" y="1400175"/>
            <a:ext cx="1504950" cy="461665"/>
          </a:xfrm>
          <a:prstGeom prst="rect">
            <a:avLst/>
          </a:prstGeom>
          <a:noFill/>
        </p:spPr>
        <p:txBody>
          <a:bodyPr wrap="square" rtlCol="0">
            <a:spAutoFit/>
          </a:bodyPr>
          <a:lstStyle/>
          <a:p>
            <a:r>
              <a:rPr lang="en-US" sz="2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Góc</a:t>
            </a:r>
            <a:r>
              <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bẹt</a:t>
            </a:r>
            <a:endPar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41" name="TextBox 40">
            <a:extLst>
              <a:ext uri="{FF2B5EF4-FFF2-40B4-BE49-F238E27FC236}">
                <a16:creationId xmlns:a16="http://schemas.microsoft.com/office/drawing/2014/main" id="{788FB95D-E509-002F-D4F9-CE3304768722}"/>
              </a:ext>
            </a:extLst>
          </p:cNvPr>
          <p:cNvSpPr txBox="1"/>
          <p:nvPr/>
        </p:nvSpPr>
        <p:spPr>
          <a:xfrm>
            <a:off x="7210425" y="1381125"/>
            <a:ext cx="1504950" cy="461665"/>
          </a:xfrm>
          <a:prstGeom prst="rect">
            <a:avLst/>
          </a:prstGeom>
          <a:noFill/>
        </p:spPr>
        <p:txBody>
          <a:bodyPr wrap="square" rtlCol="0">
            <a:spAutoFit/>
          </a:bodyPr>
          <a:lstStyle/>
          <a:p>
            <a:r>
              <a:rPr lang="en-US" sz="2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Góc</a:t>
            </a:r>
            <a:r>
              <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tù</a:t>
            </a:r>
            <a:endPar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45" name="TextBox 44">
            <a:extLst>
              <a:ext uri="{FF2B5EF4-FFF2-40B4-BE49-F238E27FC236}">
                <a16:creationId xmlns:a16="http://schemas.microsoft.com/office/drawing/2014/main" id="{D0F12F3C-5746-1D87-68D6-F4A9E3D4BB28}"/>
              </a:ext>
            </a:extLst>
          </p:cNvPr>
          <p:cNvSpPr txBox="1"/>
          <p:nvPr/>
        </p:nvSpPr>
        <p:spPr>
          <a:xfrm>
            <a:off x="8829675" y="1476375"/>
            <a:ext cx="1504950" cy="461665"/>
          </a:xfrm>
          <a:prstGeom prst="rect">
            <a:avLst/>
          </a:prstGeom>
          <a:noFill/>
        </p:spPr>
        <p:txBody>
          <a:bodyPr wrap="square" rtlCol="0">
            <a:spAutoFit/>
          </a:bodyPr>
          <a:lstStyle/>
          <a:p>
            <a:r>
              <a:rPr lang="en-US" sz="2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Góc</a:t>
            </a:r>
            <a:r>
              <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nhọn</a:t>
            </a:r>
            <a:endPar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47" name="TextBox 46">
            <a:extLst>
              <a:ext uri="{FF2B5EF4-FFF2-40B4-BE49-F238E27FC236}">
                <a16:creationId xmlns:a16="http://schemas.microsoft.com/office/drawing/2014/main" id="{10DCD0D5-0624-AB3D-B9F7-68729AFE79EB}"/>
              </a:ext>
            </a:extLst>
          </p:cNvPr>
          <p:cNvSpPr txBox="1"/>
          <p:nvPr/>
        </p:nvSpPr>
        <p:spPr>
          <a:xfrm>
            <a:off x="1562100" y="3343275"/>
            <a:ext cx="1504950" cy="461665"/>
          </a:xfrm>
          <a:prstGeom prst="rect">
            <a:avLst/>
          </a:prstGeom>
          <a:noFill/>
        </p:spPr>
        <p:txBody>
          <a:bodyPr wrap="square" rtlCol="0">
            <a:spAutoFit/>
          </a:bodyPr>
          <a:lstStyle/>
          <a:p>
            <a:r>
              <a:rPr lang="en-US" sz="2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Góc</a:t>
            </a:r>
            <a:r>
              <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tù</a:t>
            </a:r>
            <a:endPar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49" name="TextBox 48">
            <a:extLst>
              <a:ext uri="{FF2B5EF4-FFF2-40B4-BE49-F238E27FC236}">
                <a16:creationId xmlns:a16="http://schemas.microsoft.com/office/drawing/2014/main" id="{97D9E5AB-FDCE-AC35-A390-B71CF5417C08}"/>
              </a:ext>
            </a:extLst>
          </p:cNvPr>
          <p:cNvSpPr txBox="1"/>
          <p:nvPr/>
        </p:nvSpPr>
        <p:spPr>
          <a:xfrm>
            <a:off x="4076700" y="2695575"/>
            <a:ext cx="1504950" cy="461665"/>
          </a:xfrm>
          <a:prstGeom prst="rect">
            <a:avLst/>
          </a:prstGeom>
          <a:noFill/>
        </p:spPr>
        <p:txBody>
          <a:bodyPr wrap="square" rtlCol="0">
            <a:spAutoFit/>
          </a:bodyPr>
          <a:lstStyle/>
          <a:p>
            <a:r>
              <a:rPr lang="en-US" sz="2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Góc</a:t>
            </a:r>
            <a:r>
              <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tù</a:t>
            </a:r>
            <a:endPar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51" name="TextBox 50">
            <a:extLst>
              <a:ext uri="{FF2B5EF4-FFF2-40B4-BE49-F238E27FC236}">
                <a16:creationId xmlns:a16="http://schemas.microsoft.com/office/drawing/2014/main" id="{6F19BA8F-0CA2-534B-39B8-F0290EA1A791}"/>
              </a:ext>
            </a:extLst>
          </p:cNvPr>
          <p:cNvSpPr txBox="1"/>
          <p:nvPr/>
        </p:nvSpPr>
        <p:spPr>
          <a:xfrm>
            <a:off x="5848350" y="2790825"/>
            <a:ext cx="1504950" cy="461665"/>
          </a:xfrm>
          <a:prstGeom prst="rect">
            <a:avLst/>
          </a:prstGeom>
          <a:noFill/>
        </p:spPr>
        <p:txBody>
          <a:bodyPr wrap="square" rtlCol="0">
            <a:spAutoFit/>
          </a:bodyPr>
          <a:lstStyle/>
          <a:p>
            <a:r>
              <a:rPr lang="en-US" sz="2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Góc</a:t>
            </a:r>
            <a:r>
              <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nhọn</a:t>
            </a:r>
            <a:endPar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52" name="TextBox 51">
            <a:extLst>
              <a:ext uri="{FF2B5EF4-FFF2-40B4-BE49-F238E27FC236}">
                <a16:creationId xmlns:a16="http://schemas.microsoft.com/office/drawing/2014/main" id="{AF75C9C9-66F9-89A6-E42C-B63FC4113D26}"/>
              </a:ext>
            </a:extLst>
          </p:cNvPr>
          <p:cNvSpPr txBox="1"/>
          <p:nvPr/>
        </p:nvSpPr>
        <p:spPr>
          <a:xfrm>
            <a:off x="7943850" y="2647950"/>
            <a:ext cx="1504950" cy="461665"/>
          </a:xfrm>
          <a:prstGeom prst="rect">
            <a:avLst/>
          </a:prstGeom>
          <a:noFill/>
        </p:spPr>
        <p:txBody>
          <a:bodyPr wrap="square" rtlCol="0">
            <a:spAutoFit/>
          </a:bodyPr>
          <a:lstStyle/>
          <a:p>
            <a:r>
              <a:rPr lang="en-US" sz="2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Góc</a:t>
            </a:r>
            <a:r>
              <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bẹt</a:t>
            </a:r>
            <a:endPar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3899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down)">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down)">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down)">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down)">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8" grpId="0"/>
      <p:bldP spid="39" grpId="0"/>
      <p:bldP spid="40" grpId="0"/>
      <p:bldP spid="41" grpId="0"/>
      <p:bldP spid="45" grpId="0"/>
      <p:bldP spid="47" grpId="0"/>
      <p:bldP spid="49"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4536A63-4104-4455-9445-2DA373E5F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266700"/>
            <a:ext cx="12192000" cy="6858000"/>
          </a:xfrm>
          <a:prstGeom prst="rect">
            <a:avLst/>
          </a:prstGeom>
        </p:spPr>
      </p:pic>
      <p:pic>
        <p:nvPicPr>
          <p:cNvPr id="10" name="图片 9">
            <a:extLst>
              <a:ext uri="{FF2B5EF4-FFF2-40B4-BE49-F238E27FC236}">
                <a16:creationId xmlns:a16="http://schemas.microsoft.com/office/drawing/2014/main" id="{36F54ADB-8E9A-4AEF-98B0-4EE09DD5B633}"/>
              </a:ext>
            </a:extLst>
          </p:cNvPr>
          <p:cNvPicPr>
            <a:picLocks noChangeAspect="1"/>
          </p:cNvPicPr>
          <p:nvPr/>
        </p:nvPicPr>
        <p:blipFill rotWithShape="1">
          <a:blip r:embed="rId3">
            <a:extLst>
              <a:ext uri="{28A0092B-C50C-407E-A947-70E740481C1C}">
                <a14:useLocalDpi xmlns:a14="http://schemas.microsoft.com/office/drawing/2010/main" val="0"/>
              </a:ext>
            </a:extLst>
          </a:blip>
          <a:srcRect t="46567"/>
          <a:stretch/>
        </p:blipFill>
        <p:spPr>
          <a:xfrm>
            <a:off x="-457769" y="3364742"/>
            <a:ext cx="13183737" cy="3759958"/>
          </a:xfrm>
          <a:prstGeom prst="rect">
            <a:avLst/>
          </a:prstGeom>
        </p:spPr>
      </p:pic>
      <p:sp>
        <p:nvSpPr>
          <p:cNvPr id="8" name="矩形 7">
            <a:extLst>
              <a:ext uri="{FF2B5EF4-FFF2-40B4-BE49-F238E27FC236}">
                <a16:creationId xmlns:a16="http://schemas.microsoft.com/office/drawing/2014/main" id="{F07F2C3E-FCE0-44E4-9AFA-C81C873CA0E2}"/>
              </a:ext>
            </a:extLst>
          </p:cNvPr>
          <p:cNvSpPr/>
          <p:nvPr/>
        </p:nvSpPr>
        <p:spPr>
          <a:xfrm>
            <a:off x="944896" y="990953"/>
            <a:ext cx="10378409" cy="5409494"/>
          </a:xfrm>
          <a:prstGeom prst="rect">
            <a:avLst/>
          </a:prstGeom>
          <a:gradFill>
            <a:gsLst>
              <a:gs pos="0">
                <a:srgbClr val="DFEED3"/>
              </a:gs>
              <a:gs pos="100000">
                <a:srgbClr val="EFF6EC"/>
              </a:gs>
            </a:gsLst>
            <a:lin ang="5400000" scaled="1"/>
          </a:gradFill>
          <a:ln>
            <a:noFill/>
          </a:ln>
          <a:effectLst>
            <a:outerShdw blurRad="114300" sx="103000" sy="103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pic>
        <p:nvPicPr>
          <p:cNvPr id="44" name="图片 43">
            <a:extLst>
              <a:ext uri="{FF2B5EF4-FFF2-40B4-BE49-F238E27FC236}">
                <a16:creationId xmlns:a16="http://schemas.microsoft.com/office/drawing/2014/main" id="{611A1C2C-0800-4A4A-BB1F-FC91FDB6D1B6}"/>
              </a:ext>
            </a:extLst>
          </p:cNvPr>
          <p:cNvPicPr>
            <a:picLocks noChangeAspect="1"/>
          </p:cNvPicPr>
          <p:nvPr/>
        </p:nvPicPr>
        <p:blipFill rotWithShape="1">
          <a:blip r:embed="rId3">
            <a:extLst>
              <a:ext uri="{28A0092B-C50C-407E-A947-70E740481C1C}">
                <a14:useLocalDpi xmlns:a14="http://schemas.microsoft.com/office/drawing/2010/main" val="0"/>
              </a:ext>
            </a:extLst>
          </a:blip>
          <a:srcRect r="69651" b="79228"/>
          <a:stretch/>
        </p:blipFill>
        <p:spPr>
          <a:xfrm>
            <a:off x="10059415" y="352186"/>
            <a:ext cx="1387427" cy="1424511"/>
          </a:xfrm>
          <a:prstGeom prst="rect">
            <a:avLst/>
          </a:prstGeom>
        </p:spPr>
      </p:pic>
      <p:pic>
        <p:nvPicPr>
          <p:cNvPr id="13" name="Picture 12">
            <a:extLst>
              <a:ext uri="{FF2B5EF4-FFF2-40B4-BE49-F238E27FC236}">
                <a16:creationId xmlns:a16="http://schemas.microsoft.com/office/drawing/2014/main" id="{80E78EE6-B408-4A3E-B626-653A428ED857}"/>
              </a:ext>
            </a:extLst>
          </p:cNvPr>
          <p:cNvPicPr>
            <a:picLocks noChangeAspect="1"/>
          </p:cNvPicPr>
          <p:nvPr/>
        </p:nvPicPr>
        <p:blipFill rotWithShape="1">
          <a:blip r:embed="rId3">
            <a:extLst>
              <a:ext uri="{28A0092B-C50C-407E-A947-70E740481C1C}">
                <a14:useLocalDpi xmlns:a14="http://schemas.microsoft.com/office/drawing/2010/main" val="0"/>
              </a:ext>
            </a:extLst>
          </a:blip>
          <a:srcRect t="3067" r="42746" b="56812"/>
          <a:stretch/>
        </p:blipFill>
        <p:spPr>
          <a:xfrm rot="332820">
            <a:off x="2643902" y="5290953"/>
            <a:ext cx="6980396" cy="2414330"/>
          </a:xfrm>
          <a:prstGeom prst="rect">
            <a:avLst/>
          </a:prstGeom>
        </p:spPr>
      </p:pic>
      <p:pic>
        <p:nvPicPr>
          <p:cNvPr id="42" name="图片 2">
            <a:extLst>
              <a:ext uri="{FF2B5EF4-FFF2-40B4-BE49-F238E27FC236}">
                <a16:creationId xmlns:a16="http://schemas.microsoft.com/office/drawing/2014/main" id="{5E91DADD-7776-4AB0-89F9-EF7ADD577C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226" t="8593" r="6609" b="5319"/>
          <a:stretch/>
        </p:blipFill>
        <p:spPr>
          <a:xfrm>
            <a:off x="11459375" y="127000"/>
            <a:ext cx="3035300" cy="6997700"/>
          </a:xfrm>
          <a:prstGeom prst="rect">
            <a:avLst/>
          </a:prstGeom>
        </p:spPr>
      </p:pic>
      <p:pic>
        <p:nvPicPr>
          <p:cNvPr id="34" name="Picture 14">
            <a:extLst>
              <a:ext uri="{FF2B5EF4-FFF2-40B4-BE49-F238E27FC236}">
                <a16:creationId xmlns:a16="http://schemas.microsoft.com/office/drawing/2014/main" id="{F8A56E36-4639-49AC-8D4B-F103BCD30C0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49251" l="54584" r="99859">
                        <a14:foregroundMark x1="69676" y1="321" x2="69676" y2="321"/>
                        <a14:foregroundMark x1="69041" y1="2248" x2="69041" y2="2248"/>
                        <a14:foregroundMark x1="56982" y1="26874" x2="54654" y2="34154"/>
                        <a14:foregroundMark x1="55078" y1="26552" x2="61142" y2="33512"/>
                        <a14:foregroundMark x1="94640" y1="19272" x2="94852" y2="23340"/>
                        <a14:foregroundMark x1="96121" y1="18630" x2="97532" y2="30942"/>
                        <a14:foregroundMark x1="97532" y1="25589" x2="93371" y2="43255"/>
                        <a14:foregroundMark x1="93371" y1="43255" x2="79478" y2="45503"/>
                        <a14:foregroundMark x1="74260" y1="45503" x2="91749" y2="47109"/>
                        <a14:foregroundMark x1="72567" y1="41970" x2="94358" y2="46788"/>
                        <a14:foregroundMark x1="94358" y1="46788" x2="98378" y2="42934"/>
                        <a14:foregroundMark x1="99436" y1="36617" x2="99224" y2="49251"/>
                        <a14:foregroundMark x1="97743" y1="35974" x2="99859" y2="45824"/>
                      </a14:backgroundRemoval>
                    </a14:imgEffect>
                  </a14:imgLayer>
                </a14:imgProps>
              </a:ext>
            </a:extLst>
          </a:blip>
          <a:srcRect l="51296" b="48499"/>
          <a:stretch/>
        </p:blipFill>
        <p:spPr>
          <a:xfrm>
            <a:off x="7590624" y="5724253"/>
            <a:ext cx="2981886" cy="2077124"/>
          </a:xfrm>
          <a:prstGeom prst="rect">
            <a:avLst/>
          </a:prstGeom>
        </p:spPr>
      </p:pic>
      <p:pic>
        <p:nvPicPr>
          <p:cNvPr id="31" name="图片 29">
            <a:extLst>
              <a:ext uri="{FF2B5EF4-FFF2-40B4-BE49-F238E27FC236}">
                <a16:creationId xmlns:a16="http://schemas.microsoft.com/office/drawing/2014/main" id="{3ADC8A4F-D0A1-44EC-9973-BF29532E67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2491" y="252028"/>
            <a:ext cx="3824081" cy="2205422"/>
          </a:xfrm>
          <a:prstGeom prst="rect">
            <a:avLst/>
          </a:prstGeom>
        </p:spPr>
      </p:pic>
      <p:pic>
        <p:nvPicPr>
          <p:cNvPr id="32" name="图片 2">
            <a:extLst>
              <a:ext uri="{FF2B5EF4-FFF2-40B4-BE49-F238E27FC236}">
                <a16:creationId xmlns:a16="http://schemas.microsoft.com/office/drawing/2014/main" id="{F8741785-03FC-41AA-9181-5FBAE8C5C4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226" t="8593" r="6609" b="5319"/>
          <a:stretch/>
        </p:blipFill>
        <p:spPr>
          <a:xfrm>
            <a:off x="38100" y="127000"/>
            <a:ext cx="2713914" cy="6997700"/>
          </a:xfrm>
          <a:prstGeom prst="rect">
            <a:avLst/>
          </a:prstGeom>
        </p:spPr>
      </p:pic>
      <p:grpSp>
        <p:nvGrpSpPr>
          <p:cNvPr id="3" name="Group 2">
            <a:extLst>
              <a:ext uri="{FF2B5EF4-FFF2-40B4-BE49-F238E27FC236}">
                <a16:creationId xmlns:a16="http://schemas.microsoft.com/office/drawing/2014/main" id="{87B731DE-841C-4DB8-92F2-00431DDC2694}"/>
              </a:ext>
            </a:extLst>
          </p:cNvPr>
          <p:cNvGrpSpPr/>
          <p:nvPr/>
        </p:nvGrpSpPr>
        <p:grpSpPr>
          <a:xfrm>
            <a:off x="20240" y="6219984"/>
            <a:ext cx="12227721" cy="1412569"/>
            <a:chOff x="142441" y="5130201"/>
            <a:chExt cx="12227721" cy="1284154"/>
          </a:xfrm>
        </p:grpSpPr>
        <p:pic>
          <p:nvPicPr>
            <p:cNvPr id="23" name="图片 22">
              <a:extLst>
                <a:ext uri="{FF2B5EF4-FFF2-40B4-BE49-F238E27FC236}">
                  <a16:creationId xmlns:a16="http://schemas.microsoft.com/office/drawing/2014/main" id="{F849620F-9398-462A-9977-71B5243E0676}"/>
                </a:ext>
              </a:extLst>
            </p:cNvPr>
            <p:cNvPicPr>
              <a:picLocks noChangeAspect="1"/>
            </p:cNvPicPr>
            <p:nvPr/>
          </p:nvPicPr>
          <p:blipFill rotWithShape="1">
            <a:blip r:embed="rId3"/>
            <a:srcRect l="43873" t="35409" b="1"/>
            <a:stretch/>
          </p:blipFill>
          <p:spPr>
            <a:xfrm>
              <a:off x="142441" y="5130201"/>
              <a:ext cx="12227721" cy="1284154"/>
            </a:xfrm>
            <a:prstGeom prst="rect">
              <a:avLst/>
            </a:prstGeom>
          </p:spPr>
        </p:pic>
        <p:sp>
          <p:nvSpPr>
            <p:cNvPr id="24" name="矩形 23">
              <a:extLst>
                <a:ext uri="{FF2B5EF4-FFF2-40B4-BE49-F238E27FC236}">
                  <a16:creationId xmlns:a16="http://schemas.microsoft.com/office/drawing/2014/main" id="{5F011477-2925-47EE-B096-36981BCEA336}"/>
                </a:ext>
              </a:extLst>
            </p:cNvPr>
            <p:cNvSpPr/>
            <p:nvPr/>
          </p:nvSpPr>
          <p:spPr>
            <a:xfrm>
              <a:off x="5085094" y="5663707"/>
              <a:ext cx="58930" cy="7336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grpSp>
      <p:sp>
        <p:nvSpPr>
          <p:cNvPr id="2" name="Rectangle: Rounded Corners 1">
            <a:extLst>
              <a:ext uri="{FF2B5EF4-FFF2-40B4-BE49-F238E27FC236}">
                <a16:creationId xmlns:a16="http://schemas.microsoft.com/office/drawing/2014/main" id="{F8E48CF6-9FFB-4048-A110-CB53334C2F0C}"/>
              </a:ext>
            </a:extLst>
          </p:cNvPr>
          <p:cNvSpPr/>
          <p:nvPr/>
        </p:nvSpPr>
        <p:spPr>
          <a:xfrm>
            <a:off x="711473" y="582776"/>
            <a:ext cx="11149640" cy="59132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0B6597C-57E4-1896-EFEF-9A293E980431}"/>
              </a:ext>
            </a:extLst>
          </p:cNvPr>
          <p:cNvSpPr txBox="1"/>
          <p:nvPr/>
        </p:nvSpPr>
        <p:spPr>
          <a:xfrm>
            <a:off x="1893190" y="823315"/>
            <a:ext cx="160248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Số</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Isosceles Triangle 10">
            <a:extLst>
              <a:ext uri="{FF2B5EF4-FFF2-40B4-BE49-F238E27FC236}">
                <a16:creationId xmlns:a16="http://schemas.microsoft.com/office/drawing/2014/main" id="{9F7C9A15-618A-B0A8-EE1A-BD76DA2D2896}"/>
              </a:ext>
            </a:extLst>
          </p:cNvPr>
          <p:cNvSpPr/>
          <p:nvPr/>
        </p:nvSpPr>
        <p:spPr>
          <a:xfrm>
            <a:off x="1086179" y="679122"/>
            <a:ext cx="837352" cy="72185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2</a:t>
            </a:r>
          </a:p>
        </p:txBody>
      </p:sp>
      <p:grpSp>
        <p:nvGrpSpPr>
          <p:cNvPr id="52" name="Group 51">
            <a:extLst>
              <a:ext uri="{FF2B5EF4-FFF2-40B4-BE49-F238E27FC236}">
                <a16:creationId xmlns:a16="http://schemas.microsoft.com/office/drawing/2014/main" id="{D6F4EDF6-F90E-FE05-31A1-1FDEF06EABB3}"/>
              </a:ext>
            </a:extLst>
          </p:cNvPr>
          <p:cNvGrpSpPr/>
          <p:nvPr/>
        </p:nvGrpSpPr>
        <p:grpSpPr>
          <a:xfrm>
            <a:off x="6915150" y="1028700"/>
            <a:ext cx="4572000" cy="2661225"/>
            <a:chOff x="6877050" y="762000"/>
            <a:chExt cx="4572000" cy="2661225"/>
          </a:xfrm>
        </p:grpSpPr>
        <p:cxnSp>
          <p:nvCxnSpPr>
            <p:cNvPr id="16" name="Straight Connector 15">
              <a:extLst>
                <a:ext uri="{FF2B5EF4-FFF2-40B4-BE49-F238E27FC236}">
                  <a16:creationId xmlns:a16="http://schemas.microsoft.com/office/drawing/2014/main" id="{57795916-1716-10FE-23C7-3B372E6529E4}"/>
                </a:ext>
              </a:extLst>
            </p:cNvPr>
            <p:cNvCxnSpPr>
              <a:cxnSpLocks/>
            </p:cNvCxnSpPr>
            <p:nvPr/>
          </p:nvCxnSpPr>
          <p:spPr>
            <a:xfrm flipH="1">
              <a:off x="7153275" y="1295400"/>
              <a:ext cx="1962150" cy="1524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2811E6-3987-C5EE-CCA8-8D396E776EDE}"/>
                </a:ext>
              </a:extLst>
            </p:cNvPr>
            <p:cNvCxnSpPr>
              <a:cxnSpLocks/>
            </p:cNvCxnSpPr>
            <p:nvPr/>
          </p:nvCxnSpPr>
          <p:spPr>
            <a:xfrm>
              <a:off x="9086850" y="1285875"/>
              <a:ext cx="2019300" cy="15335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6D06BEA-465F-63AB-BDE1-243E535BAA0F}"/>
                </a:ext>
              </a:extLst>
            </p:cNvPr>
            <p:cNvCxnSpPr>
              <a:cxnSpLocks/>
            </p:cNvCxnSpPr>
            <p:nvPr/>
          </p:nvCxnSpPr>
          <p:spPr>
            <a:xfrm>
              <a:off x="7143750" y="2819400"/>
              <a:ext cx="39719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17B54B6-9A4F-EB90-8063-921001B9F2B4}"/>
                </a:ext>
              </a:extLst>
            </p:cNvPr>
            <p:cNvCxnSpPr>
              <a:cxnSpLocks/>
            </p:cNvCxnSpPr>
            <p:nvPr/>
          </p:nvCxnSpPr>
          <p:spPr>
            <a:xfrm>
              <a:off x="9105900" y="1314450"/>
              <a:ext cx="0" cy="1485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F83AA06-1044-7D04-4A10-AD9C55A9FF0F}"/>
                </a:ext>
              </a:extLst>
            </p:cNvPr>
            <p:cNvSpPr txBox="1"/>
            <p:nvPr/>
          </p:nvSpPr>
          <p:spPr>
            <a:xfrm>
              <a:off x="8924925" y="762000"/>
              <a:ext cx="60960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A</a:t>
              </a:r>
            </a:p>
          </p:txBody>
        </p:sp>
        <p:sp>
          <p:nvSpPr>
            <p:cNvPr id="47" name="TextBox 46">
              <a:extLst>
                <a:ext uri="{FF2B5EF4-FFF2-40B4-BE49-F238E27FC236}">
                  <a16:creationId xmlns:a16="http://schemas.microsoft.com/office/drawing/2014/main" id="{3F620921-C5AC-25EA-B35A-C65B588F648A}"/>
                </a:ext>
              </a:extLst>
            </p:cNvPr>
            <p:cNvSpPr txBox="1"/>
            <p:nvPr/>
          </p:nvSpPr>
          <p:spPr>
            <a:xfrm>
              <a:off x="6877050" y="2800350"/>
              <a:ext cx="60960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B</a:t>
              </a:r>
            </a:p>
          </p:txBody>
        </p:sp>
        <p:sp>
          <p:nvSpPr>
            <p:cNvPr id="49" name="TextBox 48">
              <a:extLst>
                <a:ext uri="{FF2B5EF4-FFF2-40B4-BE49-F238E27FC236}">
                  <a16:creationId xmlns:a16="http://schemas.microsoft.com/office/drawing/2014/main" id="{645B1D8C-3FB3-68A3-3EB0-DA087E8F9559}"/>
                </a:ext>
              </a:extLst>
            </p:cNvPr>
            <p:cNvSpPr txBox="1"/>
            <p:nvPr/>
          </p:nvSpPr>
          <p:spPr>
            <a:xfrm>
              <a:off x="8886825" y="2838450"/>
              <a:ext cx="60960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H</a:t>
              </a:r>
            </a:p>
          </p:txBody>
        </p:sp>
        <p:sp>
          <p:nvSpPr>
            <p:cNvPr id="51" name="TextBox 50">
              <a:extLst>
                <a:ext uri="{FF2B5EF4-FFF2-40B4-BE49-F238E27FC236}">
                  <a16:creationId xmlns:a16="http://schemas.microsoft.com/office/drawing/2014/main" id="{A477CA3F-F0B4-353A-B81C-D348FCC48619}"/>
                </a:ext>
              </a:extLst>
            </p:cNvPr>
            <p:cNvSpPr txBox="1"/>
            <p:nvPr/>
          </p:nvSpPr>
          <p:spPr>
            <a:xfrm>
              <a:off x="10839450" y="2790825"/>
              <a:ext cx="60960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C</a:t>
              </a:r>
            </a:p>
          </p:txBody>
        </p:sp>
      </p:grpSp>
      <p:grpSp>
        <p:nvGrpSpPr>
          <p:cNvPr id="59" name="Group 58">
            <a:extLst>
              <a:ext uri="{FF2B5EF4-FFF2-40B4-BE49-F238E27FC236}">
                <a16:creationId xmlns:a16="http://schemas.microsoft.com/office/drawing/2014/main" id="{354B57D1-EC1C-1E95-F719-D170DB3C90F4}"/>
              </a:ext>
            </a:extLst>
          </p:cNvPr>
          <p:cNvGrpSpPr/>
          <p:nvPr/>
        </p:nvGrpSpPr>
        <p:grpSpPr>
          <a:xfrm>
            <a:off x="809625" y="1914525"/>
            <a:ext cx="6886575" cy="1323439"/>
            <a:chOff x="809625" y="1914525"/>
            <a:chExt cx="6886575" cy="1323439"/>
          </a:xfrm>
        </p:grpSpPr>
        <p:sp>
          <p:nvSpPr>
            <p:cNvPr id="53" name="TextBox 52">
              <a:extLst>
                <a:ext uri="{FF2B5EF4-FFF2-40B4-BE49-F238E27FC236}">
                  <a16:creationId xmlns:a16="http://schemas.microsoft.com/office/drawing/2014/main" id="{1B2B8A62-4248-5F13-B262-4EAB8E32BF27}"/>
                </a:ext>
              </a:extLst>
            </p:cNvPr>
            <p:cNvSpPr txBox="1"/>
            <p:nvPr/>
          </p:nvSpPr>
          <p:spPr>
            <a:xfrm>
              <a:off x="809625" y="1914525"/>
              <a:ext cx="6886575" cy="1323439"/>
            </a:xfrm>
            <a:prstGeom prst="rect">
              <a:avLst/>
            </a:prstGeom>
            <a:noFill/>
          </p:spPr>
          <p:txBody>
            <a:bodyPr wrap="square" rtlCol="0">
              <a:spAutoFit/>
            </a:bodyPr>
            <a:lstStyle/>
            <a:p>
              <a:r>
                <a:rPr lang="en-US" sz="4000" b="1" dirty="0" err="1">
                  <a:latin typeface="Cambria" panose="02040503050406030204" pitchFamily="18" charset="0"/>
                  <a:ea typeface="Cambria" panose="02040503050406030204" pitchFamily="18" charset="0"/>
                </a:rPr>
                <a:t>Hình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bên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góc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nhọn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góc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vuông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góc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tù</a:t>
              </a:r>
              <a:r>
                <a:rPr lang="en-US" sz="4000" b="1" dirty="0">
                  <a:latin typeface="Cambria" panose="02040503050406030204" pitchFamily="18" charset="0"/>
                  <a:ea typeface="Cambria" panose="02040503050406030204" pitchFamily="18" charset="0"/>
                </a:rPr>
                <a:t>.</a:t>
              </a:r>
            </a:p>
          </p:txBody>
        </p:sp>
        <p:sp>
          <p:nvSpPr>
            <p:cNvPr id="54" name="Rectangle: Rounded Corners 53">
              <a:extLst>
                <a:ext uri="{FF2B5EF4-FFF2-40B4-BE49-F238E27FC236}">
                  <a16:creationId xmlns:a16="http://schemas.microsoft.com/office/drawing/2014/main" id="{8BF4564A-F745-D8B5-A13B-0AFA72AA00E2}"/>
                </a:ext>
              </a:extLst>
            </p:cNvPr>
            <p:cNvSpPr/>
            <p:nvPr/>
          </p:nvSpPr>
          <p:spPr>
            <a:xfrm>
              <a:off x="3800475" y="2095500"/>
              <a:ext cx="609600" cy="495300"/>
            </a:xfrm>
            <a:prstGeom prst="roundRect">
              <a:avLst/>
            </a:prstGeom>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56" name="Rectangle: Rounded Corners 55">
              <a:extLst>
                <a:ext uri="{FF2B5EF4-FFF2-40B4-BE49-F238E27FC236}">
                  <a16:creationId xmlns:a16="http://schemas.microsoft.com/office/drawing/2014/main" id="{772BE538-0094-23DF-DB47-A933826D63F7}"/>
                </a:ext>
              </a:extLst>
            </p:cNvPr>
            <p:cNvSpPr/>
            <p:nvPr/>
          </p:nvSpPr>
          <p:spPr>
            <a:xfrm>
              <a:off x="3486150" y="2733675"/>
              <a:ext cx="609600" cy="495300"/>
            </a:xfrm>
            <a:prstGeom prst="roundRect">
              <a:avLst/>
            </a:prstGeom>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58" name="Rectangle: Rounded Corners 57">
              <a:extLst>
                <a:ext uri="{FF2B5EF4-FFF2-40B4-BE49-F238E27FC236}">
                  <a16:creationId xmlns:a16="http://schemas.microsoft.com/office/drawing/2014/main" id="{AF07F4C8-A88E-8A9E-3483-A5F6D3D9AE17}"/>
                </a:ext>
              </a:extLst>
            </p:cNvPr>
            <p:cNvSpPr/>
            <p:nvPr/>
          </p:nvSpPr>
          <p:spPr>
            <a:xfrm>
              <a:off x="6791325" y="2085975"/>
              <a:ext cx="609600" cy="495300"/>
            </a:xfrm>
            <a:prstGeom prst="roundRect">
              <a:avLst/>
            </a:prstGeom>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grpSp>
      <p:sp>
        <p:nvSpPr>
          <p:cNvPr id="62" name="Arc 61">
            <a:extLst>
              <a:ext uri="{FF2B5EF4-FFF2-40B4-BE49-F238E27FC236}">
                <a16:creationId xmlns:a16="http://schemas.microsoft.com/office/drawing/2014/main" id="{699D875E-57E2-EE55-D7C7-5C618CEB27D1}"/>
              </a:ext>
            </a:extLst>
          </p:cNvPr>
          <p:cNvSpPr/>
          <p:nvPr/>
        </p:nvSpPr>
        <p:spPr>
          <a:xfrm rot="9102563">
            <a:off x="8524138" y="1406066"/>
            <a:ext cx="672075" cy="818203"/>
          </a:xfrm>
          <a:prstGeom prst="arc">
            <a:avLst>
              <a:gd name="adj1" fmla="val 14409791"/>
              <a:gd name="adj2" fmla="val 0"/>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prstClr val="black"/>
              </a:solidFill>
              <a:latin typeface="Cambria" panose="02040503050406030204" pitchFamily="18" charset="0"/>
              <a:ea typeface="Cambria" panose="02040503050406030204" pitchFamily="18" charset="0"/>
            </a:endParaRPr>
          </a:p>
        </p:txBody>
      </p:sp>
      <p:sp>
        <p:nvSpPr>
          <p:cNvPr id="63" name="Arc 62">
            <a:extLst>
              <a:ext uri="{FF2B5EF4-FFF2-40B4-BE49-F238E27FC236}">
                <a16:creationId xmlns:a16="http://schemas.microsoft.com/office/drawing/2014/main" id="{750AB373-AF08-00CD-9FE7-98D58CE7C33C}"/>
              </a:ext>
            </a:extLst>
          </p:cNvPr>
          <p:cNvSpPr/>
          <p:nvPr/>
        </p:nvSpPr>
        <p:spPr>
          <a:xfrm rot="9102563">
            <a:off x="9120485" y="1475640"/>
            <a:ext cx="672075" cy="818203"/>
          </a:xfrm>
          <a:prstGeom prst="arc">
            <a:avLst>
              <a:gd name="adj1" fmla="val 14409791"/>
              <a:gd name="adj2" fmla="val 0"/>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prstClr val="black"/>
              </a:solidFill>
              <a:latin typeface="Cambria" panose="02040503050406030204" pitchFamily="18" charset="0"/>
              <a:ea typeface="Cambria" panose="02040503050406030204" pitchFamily="18" charset="0"/>
            </a:endParaRPr>
          </a:p>
        </p:txBody>
      </p:sp>
      <p:sp>
        <p:nvSpPr>
          <p:cNvPr id="66" name="Arc 65">
            <a:extLst>
              <a:ext uri="{FF2B5EF4-FFF2-40B4-BE49-F238E27FC236}">
                <a16:creationId xmlns:a16="http://schemas.microsoft.com/office/drawing/2014/main" id="{4BBE4A3A-8397-ACDB-F986-5B8BCC2C23D2}"/>
              </a:ext>
            </a:extLst>
          </p:cNvPr>
          <p:cNvSpPr/>
          <p:nvPr/>
        </p:nvSpPr>
        <p:spPr>
          <a:xfrm rot="768992">
            <a:off x="7467086" y="2698194"/>
            <a:ext cx="580811" cy="805630"/>
          </a:xfrm>
          <a:prstGeom prst="arc">
            <a:avLst>
              <a:gd name="adj1" fmla="val 14409791"/>
              <a:gd name="adj2" fmla="val 0"/>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prstClr val="black"/>
              </a:solidFill>
              <a:latin typeface="Cambria" panose="02040503050406030204" pitchFamily="18" charset="0"/>
              <a:ea typeface="Cambria" panose="02040503050406030204" pitchFamily="18" charset="0"/>
            </a:endParaRPr>
          </a:p>
        </p:txBody>
      </p:sp>
      <p:sp>
        <p:nvSpPr>
          <p:cNvPr id="67" name="Arc 66">
            <a:extLst>
              <a:ext uri="{FF2B5EF4-FFF2-40B4-BE49-F238E27FC236}">
                <a16:creationId xmlns:a16="http://schemas.microsoft.com/office/drawing/2014/main" id="{0259A542-CE2B-7F9C-424C-50E6601DEF23}"/>
              </a:ext>
            </a:extLst>
          </p:cNvPr>
          <p:cNvSpPr/>
          <p:nvPr/>
        </p:nvSpPr>
        <p:spPr>
          <a:xfrm rot="14835100">
            <a:off x="10429680" y="2459703"/>
            <a:ext cx="535385" cy="769584"/>
          </a:xfrm>
          <a:prstGeom prst="arc">
            <a:avLst>
              <a:gd name="adj1" fmla="val 14409791"/>
              <a:gd name="adj2" fmla="val 0"/>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prstClr val="black"/>
              </a:solidFill>
              <a:latin typeface="Cambria" panose="02040503050406030204" pitchFamily="18" charset="0"/>
              <a:ea typeface="Cambria" panose="02040503050406030204" pitchFamily="18" charset="0"/>
            </a:endParaRPr>
          </a:p>
        </p:txBody>
      </p:sp>
      <p:sp>
        <p:nvSpPr>
          <p:cNvPr id="68" name="Rectangle: Rounded Corners 67">
            <a:extLst>
              <a:ext uri="{FF2B5EF4-FFF2-40B4-BE49-F238E27FC236}">
                <a16:creationId xmlns:a16="http://schemas.microsoft.com/office/drawing/2014/main" id="{E754561A-DC44-CB60-E81C-EF5BB1346675}"/>
              </a:ext>
            </a:extLst>
          </p:cNvPr>
          <p:cNvSpPr/>
          <p:nvPr/>
        </p:nvSpPr>
        <p:spPr>
          <a:xfrm>
            <a:off x="3781425" y="1981200"/>
            <a:ext cx="704850" cy="628650"/>
          </a:xfrm>
          <a:prstGeom prst="roundRect">
            <a:avLst/>
          </a:prstGeom>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4</a:t>
            </a:r>
          </a:p>
        </p:txBody>
      </p:sp>
      <p:sp>
        <p:nvSpPr>
          <p:cNvPr id="69" name="Arc 68">
            <a:extLst>
              <a:ext uri="{FF2B5EF4-FFF2-40B4-BE49-F238E27FC236}">
                <a16:creationId xmlns:a16="http://schemas.microsoft.com/office/drawing/2014/main" id="{32BB7295-8424-B53D-717B-BB5EDA688E75}"/>
              </a:ext>
            </a:extLst>
          </p:cNvPr>
          <p:cNvSpPr/>
          <p:nvPr/>
        </p:nvSpPr>
        <p:spPr>
          <a:xfrm rot="16574782">
            <a:off x="8686877" y="2645169"/>
            <a:ext cx="1055034" cy="1038730"/>
          </a:xfrm>
          <a:prstGeom prst="arc">
            <a:avLst>
              <a:gd name="adj1" fmla="val 16183123"/>
              <a:gd name="adj2" fmla="val 20631096"/>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prstClr val="black"/>
              </a:solidFill>
              <a:latin typeface="Cambria" panose="02040503050406030204" pitchFamily="18" charset="0"/>
              <a:ea typeface="Cambria" panose="02040503050406030204" pitchFamily="18" charset="0"/>
            </a:endParaRPr>
          </a:p>
        </p:txBody>
      </p:sp>
      <p:sp>
        <p:nvSpPr>
          <p:cNvPr id="70" name="Rectangle: Rounded Corners 69">
            <a:extLst>
              <a:ext uri="{FF2B5EF4-FFF2-40B4-BE49-F238E27FC236}">
                <a16:creationId xmlns:a16="http://schemas.microsoft.com/office/drawing/2014/main" id="{A8484ED6-D9D2-C7EF-BE58-CC5C197F6C93}"/>
              </a:ext>
            </a:extLst>
          </p:cNvPr>
          <p:cNvSpPr/>
          <p:nvPr/>
        </p:nvSpPr>
        <p:spPr>
          <a:xfrm>
            <a:off x="6776416" y="1974574"/>
            <a:ext cx="704850" cy="628650"/>
          </a:xfrm>
          <a:prstGeom prst="roundRect">
            <a:avLst/>
          </a:prstGeom>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a:t>
            </a:r>
          </a:p>
        </p:txBody>
      </p:sp>
      <p:sp>
        <p:nvSpPr>
          <p:cNvPr id="71" name="Arc 70">
            <a:extLst>
              <a:ext uri="{FF2B5EF4-FFF2-40B4-BE49-F238E27FC236}">
                <a16:creationId xmlns:a16="http://schemas.microsoft.com/office/drawing/2014/main" id="{073C070B-4A02-6035-B00E-5E781155EEB3}"/>
              </a:ext>
            </a:extLst>
          </p:cNvPr>
          <p:cNvSpPr/>
          <p:nvPr/>
        </p:nvSpPr>
        <p:spPr>
          <a:xfrm rot="307115">
            <a:off x="8572577" y="2654694"/>
            <a:ext cx="1055034" cy="1038730"/>
          </a:xfrm>
          <a:prstGeom prst="arc">
            <a:avLst>
              <a:gd name="adj1" fmla="val 16183123"/>
              <a:gd name="adj2" fmla="val 20631096"/>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prstClr val="black"/>
              </a:solidFill>
              <a:latin typeface="Cambria" panose="02040503050406030204" pitchFamily="18" charset="0"/>
              <a:ea typeface="Cambria" panose="02040503050406030204" pitchFamily="18" charset="0"/>
            </a:endParaRPr>
          </a:p>
        </p:txBody>
      </p:sp>
      <p:sp>
        <p:nvSpPr>
          <p:cNvPr id="75" name="Arc 74">
            <a:extLst>
              <a:ext uri="{FF2B5EF4-FFF2-40B4-BE49-F238E27FC236}">
                <a16:creationId xmlns:a16="http://schemas.microsoft.com/office/drawing/2014/main" id="{8047829A-FEE4-B417-155A-C9568724A627}"/>
              </a:ext>
            </a:extLst>
          </p:cNvPr>
          <p:cNvSpPr/>
          <p:nvPr/>
        </p:nvSpPr>
        <p:spPr>
          <a:xfrm rot="10089620">
            <a:off x="8828939" y="1339391"/>
            <a:ext cx="672075" cy="818203"/>
          </a:xfrm>
          <a:prstGeom prst="arc">
            <a:avLst>
              <a:gd name="adj1" fmla="val 12810768"/>
              <a:gd name="adj2" fmla="val 0"/>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prstClr val="black"/>
              </a:solidFill>
              <a:latin typeface="Cambria" panose="02040503050406030204" pitchFamily="18" charset="0"/>
              <a:ea typeface="Cambria" panose="02040503050406030204" pitchFamily="18" charset="0"/>
            </a:endParaRPr>
          </a:p>
        </p:txBody>
      </p:sp>
      <p:sp>
        <p:nvSpPr>
          <p:cNvPr id="76" name="Rectangle: Rounded Corners 75">
            <a:extLst>
              <a:ext uri="{FF2B5EF4-FFF2-40B4-BE49-F238E27FC236}">
                <a16:creationId xmlns:a16="http://schemas.microsoft.com/office/drawing/2014/main" id="{CA26F127-7DDE-7860-58A8-F9D9B1EF9778}"/>
              </a:ext>
            </a:extLst>
          </p:cNvPr>
          <p:cNvSpPr/>
          <p:nvPr/>
        </p:nvSpPr>
        <p:spPr>
          <a:xfrm>
            <a:off x="3404566" y="2669899"/>
            <a:ext cx="704850" cy="628650"/>
          </a:xfrm>
          <a:prstGeom prst="roundRect">
            <a:avLst/>
          </a:prstGeom>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1</a:t>
            </a:r>
          </a:p>
        </p:txBody>
      </p:sp>
    </p:spTree>
    <p:extLst>
      <p:ext uri="{BB962C8B-B14F-4D97-AF65-F5344CB8AC3E}">
        <p14:creationId xmlns:p14="http://schemas.microsoft.com/office/powerpoint/2010/main" val="892644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par>
                                <p:cTn id="14" presetID="10" presetClass="entr" presetSubtype="0"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down)">
                                      <p:cBhvr>
                                        <p:cTn id="21" dur="500"/>
                                        <p:tgtEl>
                                          <p:spTgt spid="6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down)">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down)">
                                      <p:cBhvr>
                                        <p:cTn id="31" dur="500"/>
                                        <p:tgtEl>
                                          <p:spTgt spid="6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down)">
                                      <p:cBhvr>
                                        <p:cTn id="41" dur="5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62"/>
                                        </p:tgtEl>
                                      </p:cBhvr>
                                    </p:animEffect>
                                    <p:set>
                                      <p:cBhvr>
                                        <p:cTn id="46" dur="1" fill="hold">
                                          <p:stCondLst>
                                            <p:cond delay="499"/>
                                          </p:stCondLst>
                                        </p:cTn>
                                        <p:tgtEl>
                                          <p:spTgt spid="62"/>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63"/>
                                        </p:tgtEl>
                                      </p:cBhvr>
                                    </p:animEffect>
                                    <p:set>
                                      <p:cBhvr>
                                        <p:cTn id="49" dur="1" fill="hold">
                                          <p:stCondLst>
                                            <p:cond delay="499"/>
                                          </p:stCondLst>
                                        </p:cTn>
                                        <p:tgtEl>
                                          <p:spTgt spid="6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6"/>
                                        </p:tgtEl>
                                      </p:cBhvr>
                                    </p:animEffect>
                                    <p:set>
                                      <p:cBhvr>
                                        <p:cTn id="52" dur="1" fill="hold">
                                          <p:stCondLst>
                                            <p:cond delay="499"/>
                                          </p:stCondLst>
                                        </p:cTn>
                                        <p:tgtEl>
                                          <p:spTgt spid="66"/>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67"/>
                                        </p:tgtEl>
                                      </p:cBhvr>
                                    </p:animEffect>
                                    <p:set>
                                      <p:cBhvr>
                                        <p:cTn id="55" dur="1" fill="hold">
                                          <p:stCondLst>
                                            <p:cond delay="499"/>
                                          </p:stCondLst>
                                        </p:cTn>
                                        <p:tgtEl>
                                          <p:spTgt spid="6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down)">
                                      <p:cBhvr>
                                        <p:cTn id="60" dur="500"/>
                                        <p:tgtEl>
                                          <p:spTgt spid="6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wipe(down)">
                                      <p:cBhvr>
                                        <p:cTn id="65" dur="500"/>
                                        <p:tgtEl>
                                          <p:spTgt spid="7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down)">
                                      <p:cBhvr>
                                        <p:cTn id="70" dur="500"/>
                                        <p:tgtEl>
                                          <p:spTgt spid="7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down)">
                                      <p:cBhvr>
                                        <p:cTn id="75" dur="500"/>
                                        <p:tgtEl>
                                          <p:spTgt spid="7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wipe(down)">
                                      <p:cBhvr>
                                        <p:cTn id="8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62" grpId="0" animBg="1"/>
      <p:bldP spid="62" grpId="1" animBg="1"/>
      <p:bldP spid="63" grpId="0" animBg="1"/>
      <p:bldP spid="63" grpId="1" animBg="1"/>
      <p:bldP spid="66" grpId="0" animBg="1"/>
      <p:bldP spid="66" grpId="1" animBg="1"/>
      <p:bldP spid="67" grpId="0" animBg="1"/>
      <p:bldP spid="67" grpId="1" animBg="1"/>
      <p:bldP spid="68" grpId="0" animBg="1"/>
      <p:bldP spid="69" grpId="0" animBg="1"/>
      <p:bldP spid="70" grpId="0" animBg="1"/>
      <p:bldP spid="71" grpId="0" animBg="1"/>
      <p:bldP spid="75" grpId="0" animBg="1"/>
      <p:bldP spid="7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333</Words>
  <Application>Microsoft Office PowerPoint</Application>
  <PresentationFormat>Widescreen</PresentationFormat>
  <Paragraphs>74</Paragraphs>
  <Slides>11</Slides>
  <Notes>7</Notes>
  <HiddenSlides>0</HiddenSlides>
  <MMClips>13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等线</vt:lpstr>
      <vt:lpstr>等线 Light</vt: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DUC DUNG</cp:lastModifiedBy>
  <cp:revision>19</cp:revision>
  <dcterms:created xsi:type="dcterms:W3CDTF">2023-07-09T11:01:51Z</dcterms:created>
  <dcterms:modified xsi:type="dcterms:W3CDTF">2025-01-11T14:52:52Z</dcterms:modified>
</cp:coreProperties>
</file>