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5"/>
  </p:notesMasterIdLst>
  <p:sldIdLst>
    <p:sldId id="340" r:id="rId2"/>
    <p:sldId id="341" r:id="rId3"/>
    <p:sldId id="342" r:id="rId4"/>
    <p:sldId id="343" r:id="rId5"/>
    <p:sldId id="344" r:id="rId6"/>
    <p:sldId id="345" r:id="rId7"/>
    <p:sldId id="333" r:id="rId8"/>
    <p:sldId id="335" r:id="rId9"/>
    <p:sldId id="306" r:id="rId10"/>
    <p:sldId id="337" r:id="rId11"/>
    <p:sldId id="307" r:id="rId12"/>
    <p:sldId id="308" r:id="rId13"/>
    <p:sldId id="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ADA8-39EB-415D-B572-B802614607F9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F5B28-3E16-47FA-8655-DD49134A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55413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rgbClr val="F4F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AA85-54C9-43CF-B1EF-9874431A0DE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303A-C72F-4ADF-8295-DE5FF0FE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wm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wm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wm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wm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8" y="72882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7" y="5197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93" y="15033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5" y="233104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8" y="314119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2304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42" y="142294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7" y="109955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58" y="249336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1" y="174859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2" y="305876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05" y="247650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9" y="24240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99" y="124308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33" y="309210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01" y="200902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71" y="2987527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389" y="3201084"/>
            <a:ext cx="3150713" cy="34282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Arrow: Pentagon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58CDB2-676B-4130-8FEA-6F27FB79F961}"/>
              </a:ext>
            </a:extLst>
          </p:cNvPr>
          <p:cNvSpPr/>
          <p:nvPr/>
        </p:nvSpPr>
        <p:spPr>
          <a:xfrm>
            <a:off x="10377714" y="5791198"/>
            <a:ext cx="1335776" cy="61430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PLAY</a:t>
            </a:r>
            <a:endParaRPr lang="es-ES" b="1" dirty="0"/>
          </a:p>
        </p:txBody>
      </p:sp>
      <p:sp>
        <p:nvSpPr>
          <p:cNvPr id="2" name="Rectangle 1"/>
          <p:cNvSpPr/>
          <p:nvPr/>
        </p:nvSpPr>
        <p:spPr>
          <a:xfrm>
            <a:off x="7042834" y="14003"/>
            <a:ext cx="51491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 chơi hứng táo</a:t>
            </a:r>
          </a:p>
        </p:txBody>
      </p:sp>
    </p:spTree>
    <p:extLst>
      <p:ext uri="{BB962C8B-B14F-4D97-AF65-F5344CB8AC3E}">
        <p14:creationId xmlns:p14="http://schemas.microsoft.com/office/powerpoint/2010/main" val="38328861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385" y="268501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16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12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6572" y="1107604"/>
            <a:ext cx="169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358" y="2111949"/>
            <a:ext cx="9717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38: </a:t>
            </a:r>
            <a:r>
              <a:rPr lang="en-US" sz="4800" b="1" dirty="0" err="1">
                <a:solidFill>
                  <a:srgbClr val="FF0000"/>
                </a:solidFill>
              </a:rPr>
              <a:t>Biểu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số</a:t>
            </a:r>
            <a:r>
              <a:rPr lang="en-US" sz="4800" b="1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Tính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giá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biểu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số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340" y="3854957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8" name="Picture 21" descr="bloem20"/>
          <p:cNvPicPr>
            <a:picLocks noChangeAspect="1" noChangeArrowheads="1" noCrop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87" y="4078014"/>
            <a:ext cx="2619266" cy="277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6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2"/>
          <a:srcRect r="13759"/>
          <a:stretch/>
        </p:blipFill>
        <p:spPr>
          <a:xfrm>
            <a:off x="0" y="0"/>
            <a:ext cx="2308225" cy="1081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6759" y="171370"/>
            <a:ext cx="7421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5" y="1081405"/>
            <a:ext cx="10672161" cy="25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8805" y="392208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a) 30 : 5 × 2 = 6 × 2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= 12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7702" y="3949820"/>
            <a:ext cx="6096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  <a:tabLst>
                <a:tab pos="1905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b) 24 + 5 × 6= 24 + 30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5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0"/>
              </a:spcAft>
              <a:tabLst>
                <a:tab pos="11684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= 54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6885" y="5366360"/>
            <a:ext cx="6096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  <a:tabLst>
                <a:tab pos="1778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c)  30 – 18 : 3 = 30 – 6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5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0"/>
              </a:spcAft>
              <a:tabLst>
                <a:tab pos="1117600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= 24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2"/>
          <a:srcRect r="13759"/>
          <a:stretch/>
        </p:blipFill>
        <p:spPr>
          <a:xfrm>
            <a:off x="0" y="0"/>
            <a:ext cx="2308225" cy="1081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3797" y="0"/>
            <a:ext cx="7260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71" y="584776"/>
            <a:ext cx="8045043" cy="61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932967" y="1233377"/>
            <a:ext cx="2413591" cy="2721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175898" y="1233376"/>
            <a:ext cx="602511" cy="1733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09684" y="3561907"/>
            <a:ext cx="329609" cy="1967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139762" y="4545418"/>
            <a:ext cx="2344480" cy="983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4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209800" y="17"/>
            <a:ext cx="77724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18" rIns="9140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u="sng">
                <a:solidFill>
                  <a:schemeClr val="accent2"/>
                </a:solidFill>
              </a:rPr>
              <a:t>Tự nhiên và Xã hội:</a:t>
            </a:r>
            <a:r>
              <a:rPr lang="en-US" altLang="en-US" sz="3600" u="sng">
                <a:solidFill>
                  <a:srgbClr val="009900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altLang="en-US" sz="3600">
                <a:solidFill>
                  <a:srgbClr val="FF3300"/>
                </a:solidFill>
              </a:rPr>
              <a:t>LOÀI VẬT SỐNG Ở ĐÂU ?</a:t>
            </a: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1600200" y="1460542"/>
            <a:ext cx="906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18" rIns="9140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99"/>
                </a:solidFill>
              </a:rPr>
              <a:t>Con gì nhảy nhót leo trèo</a:t>
            </a:r>
          </a:p>
          <a:p>
            <a:pPr algn="ctr"/>
            <a:r>
              <a:rPr lang="en-US" altLang="en-US" sz="4000" b="1">
                <a:solidFill>
                  <a:srgbClr val="000099"/>
                </a:solidFill>
              </a:rPr>
              <a:t>Mình đầy lông lá, nhăn nheo làm trò?</a:t>
            </a:r>
          </a:p>
          <a:p>
            <a:pPr algn="ctr"/>
            <a:endParaRPr lang="en-US" altLang="en-US" sz="4000" b="1">
              <a:solidFill>
                <a:srgbClr val="000099"/>
              </a:solidFill>
            </a:endParaRPr>
          </a:p>
        </p:txBody>
      </p:sp>
      <p:pic>
        <p:nvPicPr>
          <p:cNvPr id="425993" name="Picture 9" descr="30svp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895600"/>
            <a:ext cx="502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rstc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7848600" cy="6629400"/>
          </a:xfrm>
          <a:prstGeom prst="rect">
            <a:avLst/>
          </a:prstGeom>
        </p:spPr>
        <p:txBody>
          <a:bodyPr spcFirstLastPara="1" wrap="none" lIns="91400" tIns="45718" rIns="91400" bIns="45718" fromWordArt="1">
            <a:prstTxWarp prst="textArchUp">
              <a:avLst>
                <a:gd name="adj" fmla="val 9612722"/>
              </a:avLst>
            </a:prstTxWarp>
          </a:bodyPr>
          <a:lstStyle/>
          <a:p>
            <a:pPr algn="ctr" eaLnBrk="0" hangingPunct="0">
              <a:defRPr/>
            </a:pPr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Chúc các em học giỏi,chăm ngoan</a:t>
            </a:r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1858365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Picture 8" descr="APP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55" y="1457814"/>
            <a:ext cx="1393850" cy="82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1" y="6657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24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3" y="194219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580" y="2037394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69427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400 : 2 =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74" y="2908013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272892" y="1639669"/>
            <a:ext cx="134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200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248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Picture 8" descr="APP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473" y="1355888"/>
            <a:ext cx="1163801" cy="95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1" y="66110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393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25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131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393 : 3= 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076473" y="1523907"/>
            <a:ext cx="133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131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755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Picture 8" descr="APP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93" y="897107"/>
            <a:ext cx="1463848" cy="120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1" y="33236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88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444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888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888: 1=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8941157" y="1168493"/>
            <a:ext cx="130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888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673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Picture 8" descr="APPL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97" y="863348"/>
            <a:ext cx="1521277" cy="12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1" y="41691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550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55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9" y="50182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887330" y="57568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550 : 0 =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98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8830230" y="1150616"/>
            <a:ext cx="125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0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89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8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930112" y="1644467"/>
            <a:ext cx="2857045" cy="1107776"/>
          </a:xfrm>
          <a:prstGeom prst="wedgeEllipseCallout">
            <a:avLst>
              <a:gd name="adj1" fmla="val -17034"/>
              <a:gd name="adj2" fmla="val 81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Có tiền xài tết rồi em hé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385" y="268501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6572" y="1107604"/>
            <a:ext cx="169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358" y="2111949"/>
            <a:ext cx="9717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38: </a:t>
            </a:r>
            <a:r>
              <a:rPr lang="en-US" sz="4800" b="1" dirty="0" err="1">
                <a:solidFill>
                  <a:srgbClr val="FF0000"/>
                </a:solidFill>
              </a:rPr>
              <a:t>Biểu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số</a:t>
            </a:r>
            <a:r>
              <a:rPr lang="en-US" sz="4800" b="1" dirty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Tính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giá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của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biểu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thức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số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340" y="3854957"/>
            <a:ext cx="422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8" name="Picture 21" descr="bloem20"/>
          <p:cNvPicPr>
            <a:picLocks noChangeAspect="1" noChangeArrowheads="1" noCrop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6712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87" y="4078014"/>
            <a:ext cx="2619266" cy="277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737" y="99755"/>
            <a:ext cx="7421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6" y="1076815"/>
            <a:ext cx="10083203" cy="13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2" y="2767827"/>
            <a:ext cx="6096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a) 27 – 7 + 30 = 20 + 30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5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41400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= 50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2708" y="2767827"/>
            <a:ext cx="6096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b) 60 + 50 – 20 = 110 – 20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5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30300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= 90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3119" y="4442514"/>
            <a:ext cx="2299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c) 9 × 4 = 36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3"/>
          <a:srcRect r="13759"/>
          <a:stretch/>
        </p:blipFill>
        <p:spPr>
          <a:xfrm>
            <a:off x="0" y="0"/>
            <a:ext cx="2308225" cy="1081405"/>
          </a:xfrm>
          <a:prstGeom prst="rect">
            <a:avLst/>
          </a:prstGeom>
        </p:spPr>
      </p:pic>
      <p:pic>
        <p:nvPicPr>
          <p:cNvPr id="9" name="Picture 21" descr="bloem20"/>
          <p:cNvPicPr>
            <a:picLocks noChangeAspect="1" noChangeArrowheads="1" noCrop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bloem20"/>
          <p:cNvPicPr>
            <a:picLocks noChangeAspect="1" noChangeArrowheads="1" noCrop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87" y="4078014"/>
            <a:ext cx="2619266" cy="277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1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0A93CD5-1977-853C-8CF0-300EF5D3F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407"/>
            <a:ext cx="3095755" cy="13863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D636EB4-1FF2-6137-6DC9-C72B3E19F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2" b="66713"/>
          <a:stretch/>
        </p:blipFill>
        <p:spPr>
          <a:xfrm>
            <a:off x="98464" y="5567772"/>
            <a:ext cx="12192000" cy="12902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1471" y="320145"/>
            <a:ext cx="300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7889" y="328762"/>
            <a:ext cx="10226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" y="1356967"/>
            <a:ext cx="11268988" cy="34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05655" y="2606566"/>
            <a:ext cx="3237186" cy="1282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02014" y="1797544"/>
            <a:ext cx="2799702" cy="316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95756" y="2606566"/>
            <a:ext cx="3420658" cy="1435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07421" y="3374131"/>
            <a:ext cx="2985173" cy="5146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13C78A0-0329-4EDD-BB4A-1E47334FEA88}"/>
              </a:ext>
            </a:extLst>
          </p:cNvPr>
          <p:cNvPicPr/>
          <p:nvPr/>
        </p:nvPicPr>
        <p:blipFill rotWithShape="1">
          <a:blip r:embed="rId5"/>
          <a:srcRect r="13759"/>
          <a:stretch/>
        </p:blipFill>
        <p:spPr>
          <a:xfrm>
            <a:off x="0" y="0"/>
            <a:ext cx="2308225" cy="10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325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HP001 4 hàng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61</cp:revision>
  <dcterms:created xsi:type="dcterms:W3CDTF">2022-07-13T12:59:38Z</dcterms:created>
  <dcterms:modified xsi:type="dcterms:W3CDTF">2025-01-11T14:57:06Z</dcterms:modified>
</cp:coreProperties>
</file>