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0" r:id="rId2"/>
    <p:sldId id="285" r:id="rId3"/>
    <p:sldId id="257" r:id="rId4"/>
    <p:sldId id="258" r:id="rId5"/>
    <p:sldId id="291" r:id="rId6"/>
    <p:sldId id="278" r:id="rId7"/>
    <p:sldId id="279" r:id="rId8"/>
    <p:sldId id="280" r:id="rId9"/>
    <p:sldId id="281" r:id="rId10"/>
    <p:sldId id="284" r:id="rId11"/>
    <p:sldId id="287" r:id="rId12"/>
    <p:sldId id="282" r:id="rId13"/>
    <p:sldId id="288" r:id="rId14"/>
    <p:sldId id="277" r:id="rId15"/>
    <p:sldId id="259" r:id="rId16"/>
    <p:sldId id="1576" r:id="rId17"/>
    <p:sldId id="1579" r:id="rId18"/>
    <p:sldId id="1578" r:id="rId1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DB69"/>
    <a:srgbClr val="FF339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618" y="7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image" Target="../media/image12.jpeg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24" Type="http://schemas.openxmlformats.org/officeDocument/2006/relationships/image" Target="../media/image34.sv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mp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9" Type="http://schemas.openxmlformats.org/officeDocument/2006/relationships/image" Target="../media/image11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18519" y="585638"/>
            <a:ext cx="12872311" cy="878417"/>
          </a:xfrm>
        </p:spPr>
        <p:txBody>
          <a:bodyPr lIns="122018" tIns="61009" rIns="122018" bIns="61009" anchor="b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1220175" eaLnBrk="1" fontAlgn="auto" hangingPunct="1"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</a:t>
            </a:r>
            <a:r>
              <a:rPr lang="en-US" sz="4800" b="1" dirty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4800" b="1" dirty="0" err="1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bảy</a:t>
            </a:r>
            <a:r>
              <a:rPr lang="en-US" sz="4800" b="1" dirty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4800" b="1" dirty="0" err="1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ngày</a:t>
            </a:r>
            <a:r>
              <a:rPr lang="en-US" sz="4800" b="1" dirty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04 </a:t>
            </a:r>
            <a:r>
              <a:rPr lang="en-US" sz="4800" b="1" dirty="0" err="1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tháng</a:t>
            </a:r>
            <a:r>
              <a:rPr lang="en-US" sz="4800" b="1" dirty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 </a:t>
            </a:r>
            <a:r>
              <a:rPr lang="en-US" sz="4800" b="1" dirty="0" err="1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sz="4800" b="1" dirty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2025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76119" y="1845816"/>
            <a:ext cx="4374346" cy="878416"/>
          </a:xfrm>
        </p:spPr>
        <p:txBody>
          <a:bodyPr lIns="122018" tIns="61009" rIns="122018" bIns="61009"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1220175" eaLnBrk="1" fontAlgn="auto" hangingPunct="1"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sz="4800" b="1" dirty="0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nghệ</a:t>
            </a:r>
            <a:endParaRPr lang="en-US" sz="4800" b="1" dirty="0">
              <a:solidFill>
                <a:srgbClr val="00CC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32919" y="2892128"/>
            <a:ext cx="9384499" cy="998692"/>
          </a:xfrm>
          <a:prstGeom prst="roundRect">
            <a:avLst/>
          </a:prstGeom>
          <a:solidFill>
            <a:srgbClr val="FFFF99"/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122018" tIns="61009" rIns="122018" bIns="61009" anchor="ctr"/>
          <a:lstStyle/>
          <a:p>
            <a:pPr algn="ctr" defTabSz="1220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kern="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Sử</a:t>
            </a:r>
            <a:r>
              <a:rPr lang="en-US" sz="4300" b="1" kern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300" b="1" kern="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dụng</a:t>
            </a:r>
            <a:r>
              <a:rPr lang="en-US" sz="4300" b="1" kern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300" b="1" kern="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máy</a:t>
            </a:r>
            <a:r>
              <a:rPr lang="en-US" sz="4300" b="1" kern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300" b="1" kern="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thu</a:t>
            </a:r>
            <a:r>
              <a:rPr lang="en-US" sz="4300" b="1" kern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300" b="1" kern="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thanh</a:t>
            </a:r>
            <a:endParaRPr lang="en-US" sz="4300" b="1" kern="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233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2" y="1524000"/>
            <a:ext cx="1422778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Mối quan hệ giữa đài phát thanh và máy thu thanh. 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phuthotv.vn/sites/default/files/live_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18" y="2487272"/>
            <a:ext cx="9372601" cy="52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85519" y="7915870"/>
            <a:ext cx="5139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ĐÀI PHÁT THANH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59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2" y="1524000"/>
            <a:ext cx="1422778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Mối quan hệ giữa đài phát thanh và máy thu thanh. 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Kỹ năng phỏng vấn của phóng viên phát thanh hiện đ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19" y="2514600"/>
            <a:ext cx="6242819" cy="467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84652" y="7772400"/>
            <a:ext cx="29377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phát thanh viên</a:t>
            </a:r>
            <a:endParaRPr 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957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2" y="1524000"/>
            <a:ext cx="1422778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Mối quan hệ giữa đài phát thanh và máy thu thanh. 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719" y="2165765"/>
            <a:ext cx="150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nhau quan sát hình 2, tìm từ thích hợp và hoàn thiện câu dưới đây để thể hiện mối quan hệ giữa đài phát thanh và máy thu thanh.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26474F8-0E17-5E1D-2E62-902C87CBC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205" y="3739272"/>
            <a:ext cx="3895961" cy="45065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00992B3-A4A4-2053-50D4-F613D6870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519" y="3585261"/>
            <a:ext cx="3657600" cy="450659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C6E6188-72F1-8C1E-7B61-9626F310556C}"/>
              </a:ext>
            </a:extLst>
          </p:cNvPr>
          <p:cNvSpPr txBox="1"/>
          <p:nvPr/>
        </p:nvSpPr>
        <p:spPr>
          <a:xfrm>
            <a:off x="874184" y="3581400"/>
            <a:ext cx="62735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         .........................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nơi sản xuất các chương trình phát thanh và phát tín hiệu truyền thanh qua ăng ten.</a:t>
            </a:r>
            <a:endParaRPr lang="en-US" sz="32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EA7EAE-AA93-6CBD-3A81-E4D360647B93}"/>
              </a:ext>
            </a:extLst>
          </p:cNvPr>
          <p:cNvSpPr txBox="1"/>
          <p:nvPr/>
        </p:nvSpPr>
        <p:spPr>
          <a:xfrm>
            <a:off x="823119" y="5943600"/>
            <a:ext cx="601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nl-NL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 nơi thu nhận các tín hiệu qua ăng ten và phát ra loa.</a:t>
            </a:r>
            <a:endParaRPr lang="en-US" sz="32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13385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6474F8-0E17-5E1D-2E62-902C87CBC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20" y="381001"/>
            <a:ext cx="6096000" cy="5562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992B3-A4A4-2053-50D4-F613D6870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919" y="228600"/>
            <a:ext cx="6858000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6E6188-72F1-8C1E-7B61-9626F310556C}"/>
              </a:ext>
            </a:extLst>
          </p:cNvPr>
          <p:cNvSpPr txBox="1"/>
          <p:nvPr/>
        </p:nvSpPr>
        <p:spPr>
          <a:xfrm>
            <a:off x="1351502" y="6955412"/>
            <a:ext cx="1417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         .........................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nơi sản xuất các chương trình phát thanh và phát tín hiệu truyền thanh qua ăng ten.</a:t>
            </a:r>
            <a:endParaRPr lang="en-US" sz="32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EA7EAE-AA93-6CBD-3A81-E4D360647B93}"/>
              </a:ext>
            </a:extLst>
          </p:cNvPr>
          <p:cNvSpPr txBox="1"/>
          <p:nvPr/>
        </p:nvSpPr>
        <p:spPr>
          <a:xfrm>
            <a:off x="1051719" y="8032630"/>
            <a:ext cx="15453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</a:t>
            </a:r>
            <a:r>
              <a:rPr lang="nl-NL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nl-NL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 nơi thu nhận các tín hiệu qua ăng ten và phát ra loa.</a:t>
            </a:r>
            <a:endParaRPr lang="en-US" sz="32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2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B6532-4ED4-EA2D-4B62-4B518A6B72B0}"/>
              </a:ext>
            </a:extLst>
          </p:cNvPr>
          <p:cNvSpPr txBox="1"/>
          <p:nvPr/>
        </p:nvSpPr>
        <p:spPr>
          <a:xfrm>
            <a:off x="2126187" y="6959025"/>
            <a:ext cx="387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Đài phát thanh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2FF83F-F162-4528-1614-956F4FBE3969}"/>
              </a:ext>
            </a:extLst>
          </p:cNvPr>
          <p:cNvSpPr txBox="1"/>
          <p:nvPr/>
        </p:nvSpPr>
        <p:spPr>
          <a:xfrm>
            <a:off x="2042319" y="8032630"/>
            <a:ext cx="25908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Máy thu thanh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1B6532-4ED4-EA2D-4B62-4B518A6B72B0}"/>
              </a:ext>
            </a:extLst>
          </p:cNvPr>
          <p:cNvSpPr txBox="1"/>
          <p:nvPr/>
        </p:nvSpPr>
        <p:spPr>
          <a:xfrm>
            <a:off x="3071049" y="6104944"/>
            <a:ext cx="282393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/>
              <a:t>Đài phát thanh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FF83F-F162-4528-1614-956F4FBE3969}"/>
              </a:ext>
            </a:extLst>
          </p:cNvPr>
          <p:cNvSpPr txBox="1"/>
          <p:nvPr/>
        </p:nvSpPr>
        <p:spPr>
          <a:xfrm>
            <a:off x="6235858" y="6128028"/>
            <a:ext cx="2590800" cy="5386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Máy thu thanh</a:t>
            </a:r>
          </a:p>
        </p:txBody>
      </p:sp>
    </p:spTree>
    <p:extLst>
      <p:ext uri="{BB962C8B-B14F-4D97-AF65-F5344CB8AC3E}">
        <p14:creationId xmlns:p14="http://schemas.microsoft.com/office/powerpoint/2010/main" val="259525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4307277" cy="930735"/>
            <a:chOff x="4539228" y="172432"/>
            <a:chExt cx="4234600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4234600" cy="930735"/>
              <a:chOff x="4539228" y="172432"/>
              <a:chExt cx="4234600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endPara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2. Mối quan hệ giữa đài phát thanh và máy thu thanh.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3524" y="3429000"/>
            <a:ext cx="6019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nl-NL" sz="3600" b="1" i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Đài phát thanh Tiếng nói Việt Nam hay còn gọi là Đài Tiếng nói Việt Nam, được thành lập vào tháng 9 năm 1945, trụ sở đặt tại Hà Nội. Đến nay đài vẫn đang hoạt động bình thường.</a:t>
            </a:r>
            <a:endParaRPr lang="vi-VN" sz="3600" b="1" i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6474F8-0E17-5E1D-2E62-902C87CBC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86" y="2743200"/>
            <a:ext cx="4496847" cy="52016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0992B3-A4A4-2053-50D4-F613D6870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543" y="2570747"/>
            <a:ext cx="4221723" cy="52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293774" y="8280211"/>
            <a:ext cx="17541520" cy="50943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1259781" y="330994"/>
            <a:ext cx="897657" cy="20617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497154" y="5128705"/>
            <a:ext cx="1893357" cy="30410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596273" y="-1833029"/>
            <a:ext cx="5213184" cy="39685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0852"/>
          <a:stretch>
            <a:fillRect/>
          </a:stretch>
        </p:blipFill>
        <p:spPr>
          <a:xfrm rot="5400000">
            <a:off x="5039702" y="-1204298"/>
            <a:ext cx="5858132" cy="113147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756969" y="6232373"/>
            <a:ext cx="1203175" cy="12419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165731" flipH="1">
            <a:off x="14478218" y="-199740"/>
            <a:ext cx="3287932" cy="2819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50695" flipH="1">
            <a:off x="-559653" y="5506847"/>
            <a:ext cx="1982139" cy="30032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274896" flipV="1">
            <a:off x="10610728" y="7523280"/>
            <a:ext cx="4292481" cy="47985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4031853" y="5856390"/>
            <a:ext cx="4095996" cy="27033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113518">
            <a:off x="1326933" y="-1252761"/>
            <a:ext cx="2087829" cy="20574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2833311" y="486343"/>
            <a:ext cx="4316852" cy="482574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948557" y="3244374"/>
            <a:ext cx="10467277" cy="1907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00"/>
              </a:lnSpc>
            </a:pPr>
            <a:r>
              <a:rPr lang="en-US" sz="12266" b="1" spc="332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2266" b="1" spc="332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266" b="1" spc="332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12266" b="1" spc="332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3732310" y="1260010"/>
            <a:ext cx="2029605" cy="58858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2440" flipH="1">
            <a:off x="14210930" y="5845530"/>
            <a:ext cx="5131660" cy="57366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438708" y="-8000007"/>
            <a:ext cx="18331393" cy="14000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3961">
            <a:off x="-774530" y="7438032"/>
            <a:ext cx="2415872" cy="207161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84683" y="1281318"/>
            <a:ext cx="12484608" cy="1641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altLang="zh-CN" sz="5333" b="1" dirty="0" err="1">
                <a:solidFill>
                  <a:srgbClr val="0033CC"/>
                </a:solidFill>
                <a:latin typeface="Times New Roman" pitchFamily="18" charset="0"/>
              </a:rPr>
              <a:t>Câu</a:t>
            </a:r>
            <a:r>
              <a:rPr lang="en-US" altLang="zh-CN" sz="5333" b="1" dirty="0">
                <a:solidFill>
                  <a:srgbClr val="0033CC"/>
                </a:solidFill>
                <a:latin typeface="Times New Roman" pitchFamily="18" charset="0"/>
              </a:rPr>
              <a:t> 1</a:t>
            </a:r>
            <a:r>
              <a:rPr lang="en-US" altLang="zh-CN" sz="5333" b="1" dirty="0">
                <a:latin typeface="Times New Roman" pitchFamily="18" charset="0"/>
              </a:rPr>
              <a:t>: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5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5E8E48-CE4F-4164-B877-5301F942BBF4}"/>
              </a:ext>
            </a:extLst>
          </p:cNvPr>
          <p:cNvSpPr txBox="1"/>
          <p:nvPr/>
        </p:nvSpPr>
        <p:spPr>
          <a:xfrm>
            <a:off x="4706275" y="3312683"/>
            <a:ext cx="449514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3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53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2440" flipH="1">
            <a:off x="14210930" y="5845530"/>
            <a:ext cx="5131660" cy="57366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438708" y="-8000007"/>
            <a:ext cx="18331393" cy="14000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3961">
            <a:off x="-774530" y="7438032"/>
            <a:ext cx="2415872" cy="2071611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3FCC53E9-5112-4497-80E1-19901D98FE2F}"/>
              </a:ext>
            </a:extLst>
          </p:cNvPr>
          <p:cNvSpPr txBox="1"/>
          <p:nvPr/>
        </p:nvSpPr>
        <p:spPr>
          <a:xfrm>
            <a:off x="1217328" y="763237"/>
            <a:ext cx="12484608" cy="820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altLang="zh-CN" sz="5333" b="1" dirty="0" err="1">
                <a:solidFill>
                  <a:srgbClr val="0033CC"/>
                </a:solidFill>
                <a:latin typeface="Times New Roman" pitchFamily="18" charset="0"/>
              </a:rPr>
              <a:t>Câu</a:t>
            </a:r>
            <a:r>
              <a:rPr lang="en-US" altLang="zh-CN" sz="5333" b="1" dirty="0">
                <a:solidFill>
                  <a:srgbClr val="0033CC"/>
                </a:solidFill>
                <a:latin typeface="Times New Roman" pitchFamily="18" charset="0"/>
              </a:rPr>
              <a:t> 2</a:t>
            </a:r>
            <a:r>
              <a:rPr lang="en-US" altLang="zh-CN" sz="5333" b="1" dirty="0">
                <a:latin typeface="Times New Roman" pitchFamily="18" charset="0"/>
              </a:rPr>
              <a:t>: </a:t>
            </a:r>
            <a:r>
              <a:rPr lang="en-US" sz="5333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zh-CN" sz="5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0C377A-4624-4907-88C4-9CF9DE2DA873}"/>
              </a:ext>
            </a:extLst>
          </p:cNvPr>
          <p:cNvSpPr/>
          <p:nvPr/>
        </p:nvSpPr>
        <p:spPr>
          <a:xfrm>
            <a:off x="1119738" y="2127399"/>
            <a:ext cx="12030075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33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endParaRPr lang="en-US" altLang="en-US" sz="53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4E6E74-F563-4321-B16C-230BA575B68C}"/>
              </a:ext>
            </a:extLst>
          </p:cNvPr>
          <p:cNvSpPr/>
          <p:nvPr/>
        </p:nvSpPr>
        <p:spPr>
          <a:xfrm>
            <a:off x="1119738" y="3865367"/>
            <a:ext cx="12030075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33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endParaRPr lang="en-US" altLang="en-US" sz="53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FCA7FC-07FB-4D74-89FE-FED6D34639AB}"/>
              </a:ext>
            </a:extLst>
          </p:cNvPr>
          <p:cNvSpPr/>
          <p:nvPr/>
        </p:nvSpPr>
        <p:spPr>
          <a:xfrm>
            <a:off x="1119738" y="5414528"/>
            <a:ext cx="13470384" cy="1733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33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5333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endParaRPr lang="en-US" altLang="en-US" sz="53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CDC7F5C-A075-45F7-9493-8517FCEEEBB5}"/>
              </a:ext>
            </a:extLst>
          </p:cNvPr>
          <p:cNvSpPr/>
          <p:nvPr/>
        </p:nvSpPr>
        <p:spPr>
          <a:xfrm>
            <a:off x="987979" y="2127399"/>
            <a:ext cx="1000665" cy="10019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</p:spTree>
    <p:extLst>
      <p:ext uri="{BB962C8B-B14F-4D97-AF65-F5344CB8AC3E}">
        <p14:creationId xmlns:p14="http://schemas.microsoft.com/office/powerpoint/2010/main" val="302211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2440" flipH="1">
            <a:off x="14210930" y="5845530"/>
            <a:ext cx="5131660" cy="57366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54634" y="-8046142"/>
            <a:ext cx="18331393" cy="14000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3961">
            <a:off x="-774530" y="7438032"/>
            <a:ext cx="2415872" cy="207161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4544" y="1169506"/>
            <a:ext cx="15020304" cy="1641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altLang="zh-CN" sz="5333" b="1" dirty="0" err="1">
                <a:solidFill>
                  <a:srgbClr val="0033CC"/>
                </a:solidFill>
                <a:latin typeface="Times New Roman" pitchFamily="18" charset="0"/>
              </a:rPr>
              <a:t>Câu</a:t>
            </a:r>
            <a:r>
              <a:rPr lang="en-US" altLang="zh-CN" sz="5333" b="1" dirty="0">
                <a:solidFill>
                  <a:srgbClr val="0033CC"/>
                </a:solidFill>
                <a:latin typeface="Times New Roman" pitchFamily="18" charset="0"/>
              </a:rPr>
              <a:t> 3</a:t>
            </a:r>
            <a:r>
              <a:rPr lang="en-US" altLang="zh-CN" sz="5333" b="1" dirty="0">
                <a:latin typeface="Times New Roman" pitchFamily="18" charset="0"/>
              </a:rPr>
              <a:t>: </a:t>
            </a:r>
            <a:r>
              <a:rPr lang="nl-NL" sz="5333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Nơi sản xuất các chương trình phát thanh và phát tín hiệu truyền thanh qua ăng ten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zh-CN" sz="5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C5B8D6-7B69-4062-9489-3852D29FFEEA}"/>
              </a:ext>
            </a:extLst>
          </p:cNvPr>
          <p:cNvSpPr/>
          <p:nvPr/>
        </p:nvSpPr>
        <p:spPr>
          <a:xfrm>
            <a:off x="975528" y="3836442"/>
            <a:ext cx="5591564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33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5333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533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533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endParaRPr lang="en-US" altLang="en-US" sz="53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E13617-4F39-42C0-B473-33722CB6050E}"/>
              </a:ext>
            </a:extLst>
          </p:cNvPr>
          <p:cNvSpPr/>
          <p:nvPr/>
        </p:nvSpPr>
        <p:spPr>
          <a:xfrm>
            <a:off x="975526" y="5421764"/>
            <a:ext cx="5408771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33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5333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533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533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endParaRPr lang="en-US" altLang="en-US" sz="53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0CA0B6-31B7-4929-A6C5-479B0AD743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7"/>
          <a:stretch/>
        </p:blipFill>
        <p:spPr>
          <a:xfrm>
            <a:off x="6959833" y="3370039"/>
            <a:ext cx="4439925" cy="3805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0BE5A4-478B-4199-B13D-10DCA954B5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6"/>
          <a:stretch/>
        </p:blipFill>
        <p:spPr>
          <a:xfrm>
            <a:off x="11514271" y="3370039"/>
            <a:ext cx="4520187" cy="380563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F0ACAA2-9C82-47D4-8DCC-7F36435F11B7}"/>
              </a:ext>
            </a:extLst>
          </p:cNvPr>
          <p:cNvSpPr/>
          <p:nvPr/>
        </p:nvSpPr>
        <p:spPr>
          <a:xfrm>
            <a:off x="861013" y="5331032"/>
            <a:ext cx="1000665" cy="10019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</p:spTree>
    <p:extLst>
      <p:ext uri="{BB962C8B-B14F-4D97-AF65-F5344CB8AC3E}">
        <p14:creationId xmlns:p14="http://schemas.microsoft.com/office/powerpoint/2010/main" val="367457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adio PNG, Vectores, PSD, e Clipart Para Descarga Gratuita - Png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9166"/>
          <a:stretch/>
        </p:blipFill>
        <p:spPr bwMode="auto">
          <a:xfrm>
            <a:off x="2270919" y="148701"/>
            <a:ext cx="11430000" cy="77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Nonstop-Day-la-dai-tieng-noi-VN-D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5332" y="76200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64074" y="8153400"/>
            <a:ext cx="134025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Em hãy dự đoán xem thiết bị trên có tên là gì?</a:t>
            </a:r>
          </a:p>
        </p:txBody>
      </p:sp>
    </p:spTree>
    <p:extLst>
      <p:ext uri="{BB962C8B-B14F-4D97-AF65-F5344CB8AC3E}">
        <p14:creationId xmlns:p14="http://schemas.microsoft.com/office/powerpoint/2010/main" val="250392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8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y thu tha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36094"/>
            <a:ext cx="16215519" cy="91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2820216" y="1815511"/>
            <a:ext cx="105918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047808" y="35983"/>
            <a:ext cx="12872311" cy="878417"/>
          </a:xfrm>
        </p:spPr>
        <p:txBody>
          <a:bodyPr lIns="122018" tIns="61009" rIns="122018" bIns="61009" anchor="b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1220175" eaLnBrk="1" fontAlgn="auto" hangingPunct="1">
              <a:spcAft>
                <a:spcPts val="0"/>
              </a:spcAft>
              <a:defRPr/>
            </a:pPr>
            <a:r>
              <a:rPr lang="en-US" sz="4800" b="1" err="1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</a:t>
            </a:r>
            <a:r>
              <a:rPr lang="en-US" sz="4800" b="1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hai </a:t>
            </a:r>
            <a:r>
              <a:rPr lang="en-US" sz="4800" b="1" err="1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ngày</a:t>
            </a:r>
            <a:r>
              <a:rPr lang="en-US" sz="4800" b="1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17 </a:t>
            </a:r>
            <a:r>
              <a:rPr lang="en-US" sz="4800" b="1" err="1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tháng</a:t>
            </a:r>
            <a:r>
              <a:rPr lang="en-US" sz="4800" b="1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 </a:t>
            </a:r>
            <a:r>
              <a:rPr lang="en-US" sz="4800" b="1" dirty="0" err="1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sz="4800" b="1" dirty="0">
                <a:solidFill>
                  <a:srgbClr val="FF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2022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928943" y="797984"/>
            <a:ext cx="4374346" cy="878416"/>
          </a:xfrm>
        </p:spPr>
        <p:txBody>
          <a:bodyPr lIns="122018" tIns="61009" rIns="122018" bIns="61009"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0202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1220175" eaLnBrk="1" fontAlgn="auto" hangingPunct="1"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sz="4800" b="1" dirty="0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00CC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nghệ</a:t>
            </a:r>
            <a:endParaRPr lang="en-US" sz="4800" b="1" dirty="0">
              <a:solidFill>
                <a:srgbClr val="00CC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máy thu thanh.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1 và cho biết Minh, Hoa, ông bà đang sử dụng máy thu thanh để làm gì?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31689" y="7010400"/>
            <a:ext cx="198299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CD5F4-B455-3D60-E2BC-509DB4422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36" y="3429000"/>
            <a:ext cx="3822674" cy="3424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7A232-0C67-27F3-1EC6-107675B90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95" y="3429000"/>
            <a:ext cx="4217463" cy="34677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496CB3-79B4-BDB9-53FD-A47FC202C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19" y="3048000"/>
            <a:ext cx="4217463" cy="410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1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594519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máy thu thanh.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5918" y="2165765"/>
            <a:ext cx="1591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hình 1 và cho biết Hoa đang sử dụng máy thu thanh để làm gì 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24216" y="6995886"/>
            <a:ext cx="198299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CD5F4-B455-3D60-E2BC-509DB4422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2694636"/>
            <a:ext cx="4642391" cy="41590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E0C642C-CB7A-D611-60FF-38B1B404D0E7}"/>
              </a:ext>
            </a:extLst>
          </p:cNvPr>
          <p:cNvSpPr txBox="1"/>
          <p:nvPr/>
        </p:nvSpPr>
        <p:spPr>
          <a:xfrm>
            <a:off x="6004720" y="4774141"/>
            <a:ext cx="883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2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đang sử dụng máy thu thanh để nghe nhạc.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009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19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4307277" cy="930735"/>
            <a:chOff x="4539228" y="172432"/>
            <a:chExt cx="4234600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4234600" cy="930735"/>
              <a:chOff x="4539228" y="172432"/>
              <a:chExt cx="4234600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endPara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máy thu thanh.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cho biết Minh đang sử dụng máy thu thanh để làm gì?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29953" y="7070973"/>
            <a:ext cx="198299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37A232-0C67-27F3-1EC6-107675B90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20" y="3352196"/>
            <a:ext cx="4217463" cy="34677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0C642C-CB7A-D611-60FF-38B1B404D0E7}"/>
              </a:ext>
            </a:extLst>
          </p:cNvPr>
          <p:cNvSpPr txBox="1"/>
          <p:nvPr/>
        </p:nvSpPr>
        <p:spPr>
          <a:xfrm>
            <a:off x="6004719" y="4774141"/>
            <a:ext cx="990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Minh đang sử dụng máy thu thanh để học tiếng anh.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009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4307277" cy="930735"/>
            <a:chOff x="4539228" y="172432"/>
            <a:chExt cx="4234600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4234600" cy="930735"/>
              <a:chOff x="4539228" y="172432"/>
              <a:chExt cx="4234600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endPara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máy thu thanh.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cho biết ông bà đang sử dụng máy thu thanh để làm gì?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85543" y="7279704"/>
            <a:ext cx="198299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6496CB3-79B4-BDB9-53FD-A47FC202C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3176844"/>
            <a:ext cx="4217463" cy="41028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0C642C-CB7A-D611-60FF-38B1B404D0E7}"/>
              </a:ext>
            </a:extLst>
          </p:cNvPr>
          <p:cNvSpPr txBox="1"/>
          <p:nvPr/>
        </p:nvSpPr>
        <p:spPr>
          <a:xfrm>
            <a:off x="6004719" y="4774141"/>
            <a:ext cx="990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 Ô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ng bà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đang sử dụng máy thu thanh để nghe thông tin về thời tiết.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009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4307277" cy="930735"/>
            <a:chOff x="4539228" y="172432"/>
            <a:chExt cx="4234600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4234600" cy="930735"/>
              <a:chOff x="4539228" y="172432"/>
              <a:chExt cx="4234600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endPara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</a:rPr>
              <a:t>Bài 4: SỬ DỤNG MÁY THU THANH (T1)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máy thu thanh.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5372" y="6172200"/>
            <a:ext cx="198299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CD5F4-B455-3D60-E2BC-509DB4422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9" y="2590800"/>
            <a:ext cx="3822674" cy="3424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7A232-0C67-27F3-1EC6-107675B90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78" y="2590800"/>
            <a:ext cx="4217463" cy="34677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496CB3-79B4-BDB9-53FD-A47FC202C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402" y="2209800"/>
            <a:ext cx="4217463" cy="410286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E0C642C-CB7A-D611-60FF-38B1B404D0E7}"/>
              </a:ext>
            </a:extLst>
          </p:cNvPr>
          <p:cNvSpPr txBox="1"/>
          <p:nvPr/>
        </p:nvSpPr>
        <p:spPr>
          <a:xfrm>
            <a:off x="442119" y="6741885"/>
            <a:ext cx="14369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- Máy thu thanh dùng để nghe chương trình phát thanh. </a:t>
            </a:r>
            <a:endParaRPr lang="en-US" sz="2800"/>
          </a:p>
        </p:txBody>
      </p:sp>
      <p:sp>
        <p:nvSpPr>
          <p:cNvPr id="7" name="Rectangle 6"/>
          <p:cNvSpPr/>
          <p:nvPr/>
        </p:nvSpPr>
        <p:spPr>
          <a:xfrm>
            <a:off x="958182" y="7477780"/>
            <a:ext cx="15318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>
                <a:latin typeface="Times New Roman" panose="02020603050405020304" pitchFamily="18" charset="0"/>
                <a:ea typeface="Times New Roman" panose="02020603050405020304" pitchFamily="18" charset="0"/>
              </a:rPr>
              <a:t>- Nội dung chương trình phát thanh thường là: tin tức, thông tin giải trí và một số chương trình giáo dục.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0C642C-CB7A-D611-60FF-38B1B404D0E7}"/>
              </a:ext>
            </a:extLst>
          </p:cNvPr>
          <p:cNvSpPr txBox="1"/>
          <p:nvPr/>
        </p:nvSpPr>
        <p:spPr>
          <a:xfrm>
            <a:off x="268849" y="6297438"/>
            <a:ext cx="14369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Tác dụng: </a:t>
            </a:r>
            <a:endParaRPr lang="en-US" sz="2800" b="1" u="sng"/>
          </a:p>
        </p:txBody>
      </p:sp>
    </p:spTree>
    <p:extLst>
      <p:ext uri="{BB962C8B-B14F-4D97-AF65-F5344CB8AC3E}">
        <p14:creationId xmlns:p14="http://schemas.microsoft.com/office/powerpoint/2010/main" val="17580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7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715</Words>
  <Application>Microsoft Office PowerPoint</Application>
  <PresentationFormat>Custom</PresentationFormat>
  <Paragraphs>71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301</cp:revision>
  <dcterms:created xsi:type="dcterms:W3CDTF">2022-07-10T01:37:20Z</dcterms:created>
  <dcterms:modified xsi:type="dcterms:W3CDTF">2025-01-11T14:55:51Z</dcterms:modified>
</cp:coreProperties>
</file>