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95" r:id="rId2"/>
    <p:sldId id="299" r:id="rId3"/>
    <p:sldId id="353" r:id="rId4"/>
    <p:sldId id="355" r:id="rId5"/>
    <p:sldId id="297" r:id="rId6"/>
    <p:sldId id="300" r:id="rId7"/>
    <p:sldId id="301" r:id="rId8"/>
    <p:sldId id="302" r:id="rId9"/>
    <p:sldId id="303" r:id="rId10"/>
    <p:sldId id="304" r:id="rId11"/>
    <p:sldId id="305" r:id="rId12"/>
    <p:sldId id="306" r:id="rId13"/>
    <p:sldId id="307" r:id="rId14"/>
    <p:sldId id="308" r:id="rId15"/>
    <p:sldId id="309" r:id="rId16"/>
    <p:sldId id="310" r:id="rId17"/>
    <p:sldId id="311" r:id="rId18"/>
    <p:sldId id="312" r:id="rId19"/>
    <p:sldId id="313" r:id="rId20"/>
    <p:sldId id="314" r:id="rId21"/>
    <p:sldId id="315" r:id="rId22"/>
    <p:sldId id="316" r:id="rId23"/>
    <p:sldId id="317" r:id="rId24"/>
    <p:sldId id="318" r:id="rId25"/>
    <p:sldId id="320" r:id="rId26"/>
    <p:sldId id="319" r:id="rId27"/>
    <p:sldId id="322" r:id="rId28"/>
    <p:sldId id="323" r:id="rId29"/>
    <p:sldId id="324" r:id="rId30"/>
    <p:sldId id="325" r:id="rId31"/>
    <p:sldId id="326" r:id="rId32"/>
    <p:sldId id="327" r:id="rId33"/>
    <p:sldId id="328" r:id="rId34"/>
    <p:sldId id="329" r:id="rId35"/>
    <p:sldId id="330" r:id="rId36"/>
    <p:sldId id="331" r:id="rId37"/>
    <p:sldId id="332" r:id="rId38"/>
    <p:sldId id="333" r:id="rId39"/>
    <p:sldId id="334" r:id="rId40"/>
    <p:sldId id="336" r:id="rId41"/>
    <p:sldId id="335" r:id="rId42"/>
    <p:sldId id="337" r:id="rId43"/>
    <p:sldId id="338" r:id="rId44"/>
    <p:sldId id="340" r:id="rId45"/>
    <p:sldId id="341" r:id="rId46"/>
    <p:sldId id="348" r:id="rId47"/>
    <p:sldId id="342" r:id="rId48"/>
    <p:sldId id="357" r:id="rId49"/>
    <p:sldId id="345" r:id="rId50"/>
    <p:sldId id="346" r:id="rId51"/>
    <p:sldId id="347" r:id="rId52"/>
    <p:sldId id="361" r:id="rId53"/>
    <p:sldId id="344" r:id="rId54"/>
    <p:sldId id="343" r:id="rId55"/>
    <p:sldId id="350" r:id="rId56"/>
    <p:sldId id="351" r:id="rId57"/>
  </p:sldIdLst>
  <p:sldSz cx="12192000" cy="6858000"/>
  <p:notesSz cx="6858000" cy="9144000"/>
  <p:embeddedFontLst>
    <p:embeddedFont>
      <p:font typeface="Nunito Black" pitchFamily="2" charset="0"/>
      <p:bold r:id="rId58"/>
      <p:boldItalic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F3CD"/>
    <a:srgbClr val="0BAECD"/>
    <a:srgbClr val="CEE3F8"/>
    <a:srgbClr val="D8ECE0"/>
    <a:srgbClr val="D3EFFB"/>
    <a:srgbClr val="FDE9F2"/>
    <a:srgbClr val="FFE5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40786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63133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6356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874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2646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14407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85783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8177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6008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12990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31690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9295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4.gif"/></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audio" Target="../media/audio1.wav"/><Relationship Id="rId5" Type="http://schemas.openxmlformats.org/officeDocument/2006/relationships/audio" Target="../media/audio2.wav"/><Relationship Id="rId4" Type="http://schemas.openxmlformats.org/officeDocument/2006/relationships/image" Target="../media/image4.gif"/></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4"/>
          <p:cNvSpPr txBox="1"/>
          <p:nvPr/>
        </p:nvSpPr>
        <p:spPr>
          <a:xfrm>
            <a:off x="1192435" y="2350081"/>
            <a:ext cx="9187320" cy="1342675"/>
          </a:xfrm>
          <a:prstGeom prst="rect">
            <a:avLst/>
          </a:prstGeom>
        </p:spPr>
        <p:txBody>
          <a:bodyPr wrap="square" lIns="0" tIns="0" rIns="0" bIns="0" rtlCol="0" anchor="t">
            <a:spAutoFit/>
          </a:bodyPr>
          <a:lstStyle/>
          <a:p>
            <a:pPr marL="0" marR="0" lvl="0" indent="0" algn="ctr" defTabSz="609630" rtl="0" eaLnBrk="1" fontAlgn="auto" latinLnBrk="0" hangingPunct="1">
              <a:lnSpc>
                <a:spcPts val="12249"/>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Tuần</a:t>
            </a: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18: ÔN TẬP </a:t>
            </a:r>
            <a:r>
              <a:rPr lang="en-US" sz="4400" dirty="0">
                <a:solidFill>
                  <a:srgbClr val="FF0000"/>
                </a:solidFill>
                <a:latin typeface="Times New Roman" panose="02020603050405020304" pitchFamily="18" charset="0"/>
                <a:cs typeface="Times New Roman" panose="02020603050405020304" pitchFamily="18" charset="0"/>
              </a:rPr>
              <a:t>CUỐI</a:t>
            </a:r>
            <a:r>
              <a:rPr kumimoji="0" lang="en-US" sz="4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HỌC KÌ I</a:t>
            </a:r>
          </a:p>
        </p:txBody>
      </p:sp>
    </p:spTree>
    <p:extLst>
      <p:ext uri="{BB962C8B-B14F-4D97-AF65-F5344CB8AC3E}">
        <p14:creationId xmlns:p14="http://schemas.microsoft.com/office/powerpoint/2010/main" val="495013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16492" y="1405230"/>
            <a:ext cx="9969372" cy="4984686"/>
          </a:xfrm>
          <a:prstGeom prst="roundRect">
            <a:avLst/>
          </a:prstGeom>
        </p:spPr>
      </p:pic>
      <p:sp>
        <p:nvSpPr>
          <p:cNvPr id="3" name="Rectangle 2"/>
          <p:cNvSpPr/>
          <p:nvPr/>
        </p:nvSpPr>
        <p:spPr>
          <a:xfrm>
            <a:off x="3939694" y="501135"/>
            <a:ext cx="3424335" cy="523220"/>
          </a:xfrm>
          <a:prstGeom prst="rect">
            <a:avLst/>
          </a:prstGeom>
        </p:spPr>
        <p:txBody>
          <a:bodyPr wrap="none">
            <a:spAutoFit/>
          </a:bodyPr>
          <a:lstStyle/>
          <a:p>
            <a:pPr algn="just"/>
            <a:r>
              <a:rPr lang="vi-VN" sz="2800" dirty="0">
                <a:solidFill>
                  <a:srgbClr val="FF0000"/>
                </a:solidFill>
                <a:latin typeface="Nunito Black" pitchFamily="2" charset="0"/>
              </a:rPr>
              <a:t>Bạn nhỏ trong nhà</a:t>
            </a:r>
          </a:p>
        </p:txBody>
      </p:sp>
      <p:sp>
        <p:nvSpPr>
          <p:cNvPr id="6" name="Horizontal Scroll 5"/>
          <p:cNvSpPr/>
          <p:nvPr/>
        </p:nvSpPr>
        <p:spPr>
          <a:xfrm>
            <a:off x="457199" y="2869967"/>
            <a:ext cx="10986058" cy="3206091"/>
          </a:xfrm>
          <a:prstGeom prst="horizontalScroll">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en-US" sz="2400" b="0" i="0" u="none" strike="noStrike" kern="1200" cap="none" spc="0" normalizeH="0" baseline="0" noProof="0" dirty="0">
                <a:ln>
                  <a:noFill/>
                </a:ln>
                <a:solidFill>
                  <a:srgbClr val="FF0000"/>
                </a:solidFill>
                <a:effectLst/>
                <a:uLnTx/>
                <a:uFillTx/>
                <a:latin typeface="Nunito Black" pitchFamily="2" charset="0"/>
                <a:ea typeface="+mn-ea"/>
                <a:cs typeface="+mn-cs"/>
              </a:rPr>
              <a:t>M:</a:t>
            </a:r>
            <a:r>
              <a:rPr kumimoji="0" lang="en-US" sz="24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lang="vi-VN" sz="2400" dirty="0">
                <a:solidFill>
                  <a:srgbClr val="000000"/>
                </a:solidFill>
                <a:latin typeface="Nunito Black" pitchFamily="2" charset="0"/>
              </a:rPr>
              <a:t>Em thích chú chó của bạn nhỏ. Chú chỉ là một chú chó bình thường nhưng lại rất thông minh, không thua kém bất kì chú chó được huấn luyện nào.</a:t>
            </a:r>
          </a:p>
        </p:txBody>
      </p:sp>
    </p:spTree>
    <p:extLst>
      <p:ext uri="{BB962C8B-B14F-4D97-AF65-F5344CB8AC3E}">
        <p14:creationId xmlns:p14="http://schemas.microsoft.com/office/powerpoint/2010/main" val="16323991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Bài 26 Đi tìm mặt trời trang 116, 117 Tiếng Việt 3: Vì sao gõ kiến phải đi  các nhà hỏi xem ai có thể đi tìm mặt trờ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163" y="998936"/>
            <a:ext cx="4978127" cy="55662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4233929" y="514903"/>
            <a:ext cx="3002894" cy="523220"/>
          </a:xfrm>
          <a:prstGeom prst="rect">
            <a:avLst/>
          </a:prstGeom>
        </p:spPr>
        <p:txBody>
          <a:bodyPr wrap="square">
            <a:spAutoFit/>
          </a:bodyPr>
          <a:lstStyle/>
          <a:p>
            <a:pPr algn="just"/>
            <a:r>
              <a:rPr lang="vi-VN" sz="2800" dirty="0">
                <a:solidFill>
                  <a:srgbClr val="FF0000"/>
                </a:solidFill>
                <a:latin typeface="Nunito Black" pitchFamily="2" charset="0"/>
              </a:rPr>
              <a:t>Đi tìm mặt trời</a:t>
            </a:r>
          </a:p>
        </p:txBody>
      </p:sp>
      <p:sp>
        <p:nvSpPr>
          <p:cNvPr id="6" name="Horizontal Scroll 5"/>
          <p:cNvSpPr/>
          <p:nvPr/>
        </p:nvSpPr>
        <p:spPr>
          <a:xfrm>
            <a:off x="1819388" y="4016548"/>
            <a:ext cx="8489785" cy="2590307"/>
          </a:xfrm>
          <a:prstGeom prst="horizontalScroll">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en-US" sz="2400" b="0" i="0" u="none" strike="noStrike" kern="1200" cap="none" spc="0" normalizeH="0" baseline="0" noProof="0" dirty="0">
                <a:ln>
                  <a:noFill/>
                </a:ln>
                <a:solidFill>
                  <a:srgbClr val="FF0000"/>
                </a:solidFill>
                <a:effectLst/>
                <a:uLnTx/>
                <a:uFillTx/>
                <a:latin typeface="Nunito Black" pitchFamily="2" charset="0"/>
                <a:ea typeface="+mn-ea"/>
                <a:cs typeface="+mn-cs"/>
              </a:rPr>
              <a:t>M:</a:t>
            </a:r>
            <a:r>
              <a:rPr kumimoji="0" lang="en-US" sz="24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lang="vi-VN" sz="2400" dirty="0">
                <a:solidFill>
                  <a:srgbClr val="000000"/>
                </a:solidFill>
                <a:latin typeface="Nunito Black" pitchFamily="2" charset="0"/>
              </a:rPr>
              <a:t>Em thích nhân vật chú gà trống. Chú là loài vật dũng cảm nhất trong khu rừng. Chú không ngại khó khăn, gian khổ để đi tìm mặt trời, mang ánh sáng về cho khu rừng.</a:t>
            </a:r>
          </a:p>
        </p:txBody>
      </p:sp>
      <p:pic>
        <p:nvPicPr>
          <p:cNvPr id="7"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802935">
            <a:off x="10221911" y="5707329"/>
            <a:ext cx="1377755" cy="673378"/>
          </a:xfrm>
          <a:prstGeom prst="rect">
            <a:avLst/>
          </a:prstGeom>
        </p:spPr>
      </p:pic>
      <p:pic>
        <p:nvPicPr>
          <p:cNvPr id="8"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1287580">
            <a:off x="534471" y="4769749"/>
            <a:ext cx="1193404" cy="2070983"/>
          </a:xfrm>
          <a:prstGeom prst="rect">
            <a:avLst/>
          </a:prstGeom>
        </p:spPr>
      </p:pic>
      <p:pic>
        <p:nvPicPr>
          <p:cNvPr id="10"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949065" y="1303482"/>
            <a:ext cx="1256466" cy="1093126"/>
          </a:xfrm>
          <a:prstGeom prst="rect">
            <a:avLst/>
          </a:prstGeom>
        </p:spPr>
      </p:pic>
      <p:pic>
        <p:nvPicPr>
          <p:cNvPr id="11"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565059" y="514903"/>
            <a:ext cx="1671162" cy="1577159"/>
          </a:xfrm>
          <a:prstGeom prst="rect">
            <a:avLst/>
          </a:prstGeom>
        </p:spPr>
      </p:pic>
    </p:spTree>
    <p:extLst>
      <p:ext uri="{BB962C8B-B14F-4D97-AF65-F5344CB8AC3E}">
        <p14:creationId xmlns:p14="http://schemas.microsoft.com/office/powerpoint/2010/main" val="23209803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244776"/>
            <a:ext cx="9818922" cy="1569660"/>
          </a:xfrm>
          <a:prstGeom prst="rect">
            <a:avLst/>
          </a:prstGeom>
        </p:spPr>
        <p:txBody>
          <a:bodyPr wrap="square">
            <a:spAutoFit/>
          </a:bodyPr>
          <a:lstStyle/>
          <a:p>
            <a:r>
              <a:rPr lang="en-US" sz="2400" b="1" dirty="0">
                <a:solidFill>
                  <a:srgbClr val="2888E1"/>
                </a:solidFill>
                <a:latin typeface="Nunito Black" pitchFamily="2" charset="0"/>
              </a:rPr>
              <a:t>C</a:t>
            </a:r>
            <a:r>
              <a:rPr lang="vi-VN" sz="2400" b="1" dirty="0">
                <a:solidFill>
                  <a:srgbClr val="2888E1"/>
                </a:solidFill>
                <a:latin typeface="Nunito Black" pitchFamily="2" charset="0"/>
              </a:rPr>
              <a:t>âu 3</a:t>
            </a:r>
            <a:r>
              <a:rPr lang="en-US" sz="2400" b="1" dirty="0">
                <a:solidFill>
                  <a:srgbClr val="2888E1"/>
                </a:solidFill>
                <a:latin typeface="Nunito Black" pitchFamily="2" charset="0"/>
              </a:rPr>
              <a:t>: </a:t>
            </a:r>
            <a:r>
              <a:rPr lang="vi-VN" sz="2400" b="1" dirty="0">
                <a:solidFill>
                  <a:srgbClr val="002060"/>
                </a:solidFill>
                <a:latin typeface="Nunito Black" pitchFamily="2" charset="0"/>
              </a:rPr>
              <a:t>Đọc các câu ca dao, tục ngữ dưới đây và tìm từ ngữ theo yêu cầu.</a:t>
            </a:r>
            <a:endParaRPr lang="vi-VN" sz="2400" dirty="0">
              <a:solidFill>
                <a:srgbClr val="002060"/>
              </a:solidFill>
              <a:latin typeface="Nunito Black" pitchFamily="2" charset="0"/>
            </a:endParaRPr>
          </a:p>
          <a:p>
            <a:pPr algn="just"/>
            <a:r>
              <a:rPr lang="vi-VN" sz="2400" dirty="0">
                <a:latin typeface="Nunito Black" pitchFamily="2" charset="0"/>
              </a:rPr>
              <a:t>a. Từ ngữ chỉ sự vật</a:t>
            </a:r>
          </a:p>
          <a:p>
            <a:pPr algn="just"/>
            <a:r>
              <a:rPr lang="vi-VN" sz="2400" dirty="0">
                <a:latin typeface="Nunito Black" pitchFamily="2" charset="0"/>
              </a:rPr>
              <a:t>b. Từ ngữ chỉ đặc diểm</a:t>
            </a:r>
          </a:p>
        </p:txBody>
      </p:sp>
      <p:sp>
        <p:nvSpPr>
          <p:cNvPr id="6" name="Rounded Rectangle 5"/>
          <p:cNvSpPr/>
          <p:nvPr/>
        </p:nvSpPr>
        <p:spPr>
          <a:xfrm>
            <a:off x="3344082" y="1965063"/>
            <a:ext cx="5512532" cy="783193"/>
          </a:xfrm>
          <a:prstGeom prst="roundRect">
            <a:avLst/>
          </a:prstGeom>
          <a:solidFill>
            <a:srgbClr val="FFE5CA"/>
          </a:solidFill>
        </p:spPr>
        <p:txBody>
          <a:bodyPr wrap="square">
            <a:spAutoFit/>
          </a:bodyPr>
          <a:lstStyle/>
          <a:p>
            <a:pPr algn="ctr"/>
            <a:r>
              <a:rPr lang="en-US" sz="2000" b="1" dirty="0" err="1">
                <a:solidFill>
                  <a:srgbClr val="002060"/>
                </a:solidFill>
                <a:latin typeface="Nunito Black" pitchFamily="2" charset="0"/>
              </a:rPr>
              <a:t>Chuồn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chuồn</a:t>
            </a:r>
            <a:r>
              <a:rPr lang="en-US" sz="2000" b="1" dirty="0">
                <a:solidFill>
                  <a:srgbClr val="002060"/>
                </a:solidFill>
                <a:latin typeface="Nunito Black" pitchFamily="2" charset="0"/>
              </a:rPr>
              <a:t> bay </a:t>
            </a:r>
            <a:r>
              <a:rPr lang="en-US" sz="2000" b="1" dirty="0" err="1">
                <a:solidFill>
                  <a:srgbClr val="002060"/>
                </a:solidFill>
                <a:latin typeface="Nunito Black" pitchFamily="2" charset="0"/>
              </a:rPr>
              <a:t>thấp</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mưa</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ngập</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bờ</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ao</a:t>
            </a:r>
            <a:endParaRPr lang="en-US" sz="2000" b="1" dirty="0">
              <a:solidFill>
                <a:srgbClr val="002060"/>
              </a:solidFill>
              <a:latin typeface="Nunito Black" pitchFamily="2" charset="0"/>
            </a:endParaRPr>
          </a:p>
          <a:p>
            <a:pPr algn="ctr"/>
            <a:r>
              <a:rPr lang="en-US" sz="2000" b="1" dirty="0" err="1">
                <a:solidFill>
                  <a:srgbClr val="002060"/>
                </a:solidFill>
                <a:latin typeface="Nunito Black" pitchFamily="2" charset="0"/>
              </a:rPr>
              <a:t>Chuồn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chuồn</a:t>
            </a:r>
            <a:r>
              <a:rPr lang="en-US" sz="2000" b="1" dirty="0">
                <a:solidFill>
                  <a:srgbClr val="002060"/>
                </a:solidFill>
                <a:latin typeface="Nunito Black" pitchFamily="2" charset="0"/>
              </a:rPr>
              <a:t> bay </a:t>
            </a:r>
            <a:r>
              <a:rPr lang="en-US" sz="2000" b="1" dirty="0" err="1">
                <a:solidFill>
                  <a:srgbClr val="002060"/>
                </a:solidFill>
                <a:latin typeface="Nunito Black" pitchFamily="2" charset="0"/>
              </a:rPr>
              <a:t>cao</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mưa</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rào</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lại</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tạnh</a:t>
            </a:r>
            <a:r>
              <a:rPr lang="en-US" sz="2000" b="1" dirty="0">
                <a:solidFill>
                  <a:srgbClr val="002060"/>
                </a:solidFill>
                <a:latin typeface="Nunito Black" pitchFamily="2" charset="0"/>
              </a:rPr>
              <a:t>.</a:t>
            </a:r>
            <a:endParaRPr lang="vi-VN" sz="2000" dirty="0">
              <a:solidFill>
                <a:srgbClr val="002060"/>
              </a:solidFill>
              <a:latin typeface="Nunito Black" pitchFamily="2" charset="0"/>
            </a:endParaRPr>
          </a:p>
        </p:txBody>
      </p:sp>
      <p:sp>
        <p:nvSpPr>
          <p:cNvPr id="7" name="Rounded Rectangle 6"/>
          <p:cNvSpPr/>
          <p:nvPr/>
        </p:nvSpPr>
        <p:spPr>
          <a:xfrm>
            <a:off x="3304537" y="2876640"/>
            <a:ext cx="5512532" cy="783193"/>
          </a:xfrm>
          <a:prstGeom prst="roundRect">
            <a:avLst/>
          </a:prstGeom>
          <a:solidFill>
            <a:srgbClr val="FDE9F2"/>
          </a:solidFill>
        </p:spPr>
        <p:txBody>
          <a:bodyPr wrap="square">
            <a:spAutoFit/>
          </a:bodyPr>
          <a:lstStyle/>
          <a:p>
            <a:pPr algn="ctr"/>
            <a:r>
              <a:rPr lang="en-US" sz="2000" b="1" dirty="0" err="1">
                <a:solidFill>
                  <a:srgbClr val="002060"/>
                </a:solidFill>
                <a:latin typeface="Nunito Black" pitchFamily="2" charset="0"/>
              </a:rPr>
              <a:t>Lên</a:t>
            </a:r>
            <a:r>
              <a:rPr lang="en-US" sz="2000" b="1" dirty="0">
                <a:solidFill>
                  <a:srgbClr val="002060"/>
                </a:solidFill>
                <a:latin typeface="Nunito Black" pitchFamily="2" charset="0"/>
              </a:rPr>
              <a:t> non </a:t>
            </a:r>
            <a:r>
              <a:rPr lang="en-US" sz="2000" b="1" dirty="0" err="1">
                <a:solidFill>
                  <a:srgbClr val="002060"/>
                </a:solidFill>
                <a:latin typeface="Nunito Black" pitchFamily="2" charset="0"/>
              </a:rPr>
              <a:t>mới</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biết</a:t>
            </a:r>
            <a:r>
              <a:rPr lang="en-US" sz="2000" b="1" dirty="0">
                <a:solidFill>
                  <a:srgbClr val="002060"/>
                </a:solidFill>
                <a:latin typeface="Nunito Black" pitchFamily="2" charset="0"/>
              </a:rPr>
              <a:t> non </a:t>
            </a:r>
            <a:r>
              <a:rPr lang="en-US" sz="2000" b="1" dirty="0" err="1">
                <a:solidFill>
                  <a:srgbClr val="002060"/>
                </a:solidFill>
                <a:latin typeface="Nunito Black" pitchFamily="2" charset="0"/>
              </a:rPr>
              <a:t>cao</a:t>
            </a:r>
            <a:endParaRPr lang="en-US" sz="2000" b="1" dirty="0">
              <a:solidFill>
                <a:srgbClr val="002060"/>
              </a:solidFill>
              <a:latin typeface="Nunito Black" pitchFamily="2" charset="0"/>
            </a:endParaRPr>
          </a:p>
          <a:p>
            <a:pPr algn="ctr"/>
            <a:r>
              <a:rPr lang="en-US" sz="2000" b="1" dirty="0" err="1">
                <a:solidFill>
                  <a:srgbClr val="002060"/>
                </a:solidFill>
                <a:latin typeface="Nunito Black" pitchFamily="2" charset="0"/>
              </a:rPr>
              <a:t>Xuống</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biển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cầm</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sào</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cho</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biết</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cạn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sâu</a:t>
            </a:r>
            <a:r>
              <a:rPr lang="en-US" sz="2000" b="1" dirty="0">
                <a:solidFill>
                  <a:srgbClr val="002060"/>
                </a:solidFill>
                <a:latin typeface="Nunito Black" pitchFamily="2" charset="0"/>
              </a:rPr>
              <a:t>.</a:t>
            </a:r>
            <a:endParaRPr lang="vi-VN" sz="2000" dirty="0">
              <a:solidFill>
                <a:srgbClr val="002060"/>
              </a:solidFill>
              <a:latin typeface="Nunito Black" pitchFamily="2" charset="0"/>
            </a:endParaRPr>
          </a:p>
        </p:txBody>
      </p:sp>
      <p:sp>
        <p:nvSpPr>
          <p:cNvPr id="8" name="Rounded Rectangle 7"/>
          <p:cNvSpPr/>
          <p:nvPr/>
        </p:nvSpPr>
        <p:spPr>
          <a:xfrm>
            <a:off x="3344433" y="3788217"/>
            <a:ext cx="5512532" cy="783193"/>
          </a:xfrm>
          <a:prstGeom prst="roundRect">
            <a:avLst/>
          </a:prstGeom>
          <a:solidFill>
            <a:srgbClr val="D3EFFB"/>
          </a:solidFill>
        </p:spPr>
        <p:txBody>
          <a:bodyPr wrap="square">
            <a:spAutoFit/>
          </a:bodyPr>
          <a:lstStyle/>
          <a:p>
            <a:pPr algn="ctr"/>
            <a:r>
              <a:rPr lang="en-US" sz="2000" b="1" dirty="0" err="1">
                <a:solidFill>
                  <a:srgbClr val="002060"/>
                </a:solidFill>
                <a:latin typeface="Nunito Black" pitchFamily="2" charset="0"/>
              </a:rPr>
              <a:t>Dòng</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sông</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bên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lở</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bên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bồi</a:t>
            </a:r>
            <a:endParaRPr lang="en-US" sz="2000" b="1" dirty="0">
              <a:solidFill>
                <a:srgbClr val="002060"/>
              </a:solidFill>
              <a:latin typeface="Nunito Black" pitchFamily="2" charset="0"/>
            </a:endParaRPr>
          </a:p>
          <a:p>
            <a:pPr algn="ctr"/>
            <a:r>
              <a:rPr lang="en-US" sz="2000" b="1" dirty="0" err="1">
                <a:solidFill>
                  <a:srgbClr val="002060"/>
                </a:solidFill>
                <a:latin typeface="Nunito Black" pitchFamily="2" charset="0"/>
              </a:rPr>
              <a:t>Bên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lở</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thì</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đục</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bên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bồi</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thì</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trong</a:t>
            </a:r>
            <a:r>
              <a:rPr lang="en-US" sz="2000" b="1" dirty="0">
                <a:solidFill>
                  <a:srgbClr val="002060"/>
                </a:solidFill>
                <a:latin typeface="Nunito Black" pitchFamily="2" charset="0"/>
              </a:rPr>
              <a:t>.</a:t>
            </a:r>
            <a:endParaRPr lang="vi-VN" sz="2000" dirty="0">
              <a:solidFill>
                <a:srgbClr val="002060"/>
              </a:solidFill>
              <a:latin typeface="Nunito Black" pitchFamily="2" charset="0"/>
            </a:endParaRPr>
          </a:p>
        </p:txBody>
      </p:sp>
      <p:sp>
        <p:nvSpPr>
          <p:cNvPr id="9" name="Rounded Rectangle 8"/>
          <p:cNvSpPr/>
          <p:nvPr/>
        </p:nvSpPr>
        <p:spPr>
          <a:xfrm>
            <a:off x="3344082" y="4699794"/>
            <a:ext cx="5512532" cy="783193"/>
          </a:xfrm>
          <a:prstGeom prst="roundRect">
            <a:avLst/>
          </a:prstGeom>
          <a:solidFill>
            <a:srgbClr val="D8ECE0"/>
          </a:solidFill>
        </p:spPr>
        <p:txBody>
          <a:bodyPr wrap="square">
            <a:spAutoFit/>
          </a:bodyPr>
          <a:lstStyle/>
          <a:p>
            <a:pPr algn="ctr"/>
            <a:r>
              <a:rPr lang="en-US" sz="2000" b="1" dirty="0" err="1">
                <a:solidFill>
                  <a:srgbClr val="002060"/>
                </a:solidFill>
                <a:latin typeface="Nunito Black" pitchFamily="2" charset="0"/>
              </a:rPr>
              <a:t>Trăng</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mờ</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còn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tỏ</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hơn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sao</a:t>
            </a:r>
            <a:endParaRPr lang="en-US" sz="2000" b="1" dirty="0">
              <a:solidFill>
                <a:srgbClr val="002060"/>
              </a:solidFill>
              <a:latin typeface="Nunito Black" pitchFamily="2" charset="0"/>
            </a:endParaRPr>
          </a:p>
          <a:p>
            <a:pPr algn="ctr"/>
            <a:r>
              <a:rPr lang="en-US" sz="2000" b="1" dirty="0" err="1">
                <a:solidFill>
                  <a:srgbClr val="002060"/>
                </a:solidFill>
                <a:latin typeface="Nunito Black" pitchFamily="2" charset="0"/>
              </a:rPr>
              <a:t>Dẫu</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rằng</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núi</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lở</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còn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cao</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hơn</a:t>
            </a:r>
            <a:r>
              <a:rPr lang="en-US" sz="2000" b="1" dirty="0">
                <a:solidFill>
                  <a:srgbClr val="002060"/>
                </a:solidFill>
                <a:latin typeface="Nunito Black" pitchFamily="2" charset="0"/>
              </a:rPr>
              <a:t> </a:t>
            </a:r>
            <a:r>
              <a:rPr lang="en-US" sz="2000" b="1" dirty="0" err="1">
                <a:solidFill>
                  <a:srgbClr val="002060"/>
                </a:solidFill>
                <a:latin typeface="Nunito Black" pitchFamily="2" charset="0"/>
              </a:rPr>
              <a:t>đồi</a:t>
            </a:r>
            <a:r>
              <a:rPr lang="en-US" sz="2000" b="1" dirty="0">
                <a:solidFill>
                  <a:srgbClr val="002060"/>
                </a:solidFill>
                <a:latin typeface="Nunito Black" pitchFamily="2" charset="0"/>
              </a:rPr>
              <a:t>.</a:t>
            </a:r>
            <a:endParaRPr lang="vi-VN" sz="2000" dirty="0">
              <a:solidFill>
                <a:srgbClr val="002060"/>
              </a:solidFill>
              <a:latin typeface="Nunito Black" pitchFamily="2" charset="0"/>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Tree>
    <p:extLst>
      <p:ext uri="{BB962C8B-B14F-4D97-AF65-F5344CB8AC3E}">
        <p14:creationId xmlns:p14="http://schemas.microsoft.com/office/powerpoint/2010/main" val="13301147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000305" y="5562206"/>
            <a:ext cx="4632845" cy="125086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295298277"/>
              </p:ext>
            </p:extLst>
          </p:nvPr>
        </p:nvGraphicFramePr>
        <p:xfrm>
          <a:off x="2147758" y="2262386"/>
          <a:ext cx="8127999" cy="2042160"/>
        </p:xfrm>
        <a:graphic>
          <a:graphicData uri="http://schemas.openxmlformats.org/drawingml/2006/table">
            <a:tbl>
              <a:tblPr firstRow="1" bandRow="1">
                <a:tableStyleId>{BC89EF96-8CEA-46FF-86C4-4CE0E7609802}</a:tableStyleId>
              </a:tblPr>
              <a:tblGrid>
                <a:gridCol w="763451">
                  <a:extLst>
                    <a:ext uri="{9D8B030D-6E8A-4147-A177-3AD203B41FA5}">
                      <a16:colId xmlns:a16="http://schemas.microsoft.com/office/drawing/2014/main" val="2147963802"/>
                    </a:ext>
                  </a:extLst>
                </a:gridCol>
                <a:gridCol w="3853543">
                  <a:extLst>
                    <a:ext uri="{9D8B030D-6E8A-4147-A177-3AD203B41FA5}">
                      <a16:colId xmlns:a16="http://schemas.microsoft.com/office/drawing/2014/main" val="767170946"/>
                    </a:ext>
                  </a:extLst>
                </a:gridCol>
                <a:gridCol w="3511005">
                  <a:extLst>
                    <a:ext uri="{9D8B030D-6E8A-4147-A177-3AD203B41FA5}">
                      <a16:colId xmlns:a16="http://schemas.microsoft.com/office/drawing/2014/main" val="1529565590"/>
                    </a:ext>
                  </a:extLst>
                </a:gridCol>
              </a:tblGrid>
              <a:tr h="370840">
                <a:tc>
                  <a:txBody>
                    <a:bodyPr/>
                    <a:lstStyle/>
                    <a:p>
                      <a:pPr algn="ctr"/>
                      <a:r>
                        <a:rPr lang="en-US" sz="2400" dirty="0" err="1">
                          <a:latin typeface="Nunito Black" pitchFamily="2" charset="0"/>
                        </a:rPr>
                        <a:t>Câu</a:t>
                      </a:r>
                      <a:endParaRPr lang="en-US" sz="2400" dirty="0">
                        <a:latin typeface="Nunito Black" pitchFamily="2" charset="0"/>
                      </a:endParaRPr>
                    </a:p>
                  </a:txBody>
                  <a:tcPr>
                    <a:solidFill>
                      <a:srgbClr val="CEE3F8"/>
                    </a:solidFill>
                  </a:tcPr>
                </a:tc>
                <a:tc>
                  <a:txBody>
                    <a:bodyPr/>
                    <a:lstStyle/>
                    <a:p>
                      <a:pPr algn="ctr"/>
                      <a:r>
                        <a:rPr lang="en-US" sz="2400" dirty="0" err="1">
                          <a:latin typeface="Nunito Black" pitchFamily="2" charset="0"/>
                        </a:rPr>
                        <a:t>Từ</a:t>
                      </a:r>
                      <a:r>
                        <a:rPr lang="en-US" sz="2400" baseline="0" dirty="0">
                          <a:latin typeface="Nunito Black" pitchFamily="2" charset="0"/>
                        </a:rPr>
                        <a:t> </a:t>
                      </a:r>
                      <a:r>
                        <a:rPr lang="en-US" sz="2400" baseline="0" dirty="0" err="1">
                          <a:latin typeface="Nunito Black" pitchFamily="2" charset="0"/>
                        </a:rPr>
                        <a:t>ngữ</a:t>
                      </a:r>
                      <a:r>
                        <a:rPr lang="en-US" sz="2400" baseline="0" dirty="0">
                          <a:latin typeface="Nunito Black" pitchFamily="2" charset="0"/>
                        </a:rPr>
                        <a:t> </a:t>
                      </a:r>
                      <a:r>
                        <a:rPr lang="en-US" sz="2400" baseline="0" dirty="0" err="1">
                          <a:latin typeface="Nunito Black" pitchFamily="2" charset="0"/>
                        </a:rPr>
                        <a:t>chỉ</a:t>
                      </a:r>
                      <a:r>
                        <a:rPr lang="en-US" sz="2400" baseline="0" dirty="0">
                          <a:latin typeface="Nunito Black" pitchFamily="2" charset="0"/>
                        </a:rPr>
                        <a:t> </a:t>
                      </a:r>
                      <a:r>
                        <a:rPr lang="en-US" sz="2400" baseline="0" dirty="0" err="1">
                          <a:latin typeface="Nunito Black" pitchFamily="2" charset="0"/>
                        </a:rPr>
                        <a:t>sự</a:t>
                      </a:r>
                      <a:r>
                        <a:rPr lang="en-US" sz="2400" baseline="0" dirty="0">
                          <a:latin typeface="Nunito Black" pitchFamily="2" charset="0"/>
                        </a:rPr>
                        <a:t> </a:t>
                      </a:r>
                      <a:r>
                        <a:rPr lang="en-US" sz="2400" baseline="0" dirty="0" err="1">
                          <a:latin typeface="Nunito Black" pitchFamily="2" charset="0"/>
                        </a:rPr>
                        <a:t>vật</a:t>
                      </a:r>
                      <a:endParaRPr lang="en-US" sz="2400" dirty="0">
                        <a:latin typeface="Nunito Black" pitchFamily="2" charset="0"/>
                      </a:endParaRPr>
                    </a:p>
                  </a:txBody>
                  <a:tcPr>
                    <a:solidFill>
                      <a:srgbClr val="CEE3F8"/>
                    </a:solidFill>
                  </a:tcPr>
                </a:tc>
                <a:tc>
                  <a:txBody>
                    <a:bodyPr/>
                    <a:lstStyle/>
                    <a:p>
                      <a:pPr algn="ctr"/>
                      <a:r>
                        <a:rPr lang="en-US" sz="2400" dirty="0" err="1">
                          <a:latin typeface="Nunito Black" pitchFamily="2" charset="0"/>
                        </a:rPr>
                        <a:t>Từ</a:t>
                      </a:r>
                      <a:r>
                        <a:rPr lang="en-US" sz="2400" baseline="0" dirty="0">
                          <a:latin typeface="Nunito Black" pitchFamily="2" charset="0"/>
                        </a:rPr>
                        <a:t> </a:t>
                      </a:r>
                      <a:r>
                        <a:rPr lang="en-US" sz="2400" baseline="0" dirty="0" err="1">
                          <a:latin typeface="Nunito Black" pitchFamily="2" charset="0"/>
                        </a:rPr>
                        <a:t>ngữ</a:t>
                      </a:r>
                      <a:r>
                        <a:rPr lang="en-US" sz="2400" baseline="0" dirty="0">
                          <a:latin typeface="Nunito Black" pitchFamily="2" charset="0"/>
                        </a:rPr>
                        <a:t>  </a:t>
                      </a:r>
                      <a:r>
                        <a:rPr lang="en-US" sz="2400" baseline="0" dirty="0" err="1">
                          <a:latin typeface="Nunito Black" pitchFamily="2" charset="0"/>
                        </a:rPr>
                        <a:t>chỉ</a:t>
                      </a:r>
                      <a:r>
                        <a:rPr lang="en-US" sz="2400" baseline="0" dirty="0">
                          <a:latin typeface="Nunito Black" pitchFamily="2" charset="0"/>
                        </a:rPr>
                        <a:t> </a:t>
                      </a:r>
                      <a:r>
                        <a:rPr lang="en-US" sz="2400" baseline="0" dirty="0" err="1">
                          <a:latin typeface="Nunito Black" pitchFamily="2" charset="0"/>
                        </a:rPr>
                        <a:t>đặc</a:t>
                      </a:r>
                      <a:r>
                        <a:rPr lang="en-US" sz="2400" baseline="0" dirty="0">
                          <a:latin typeface="Nunito Black" pitchFamily="2" charset="0"/>
                        </a:rPr>
                        <a:t> </a:t>
                      </a:r>
                      <a:r>
                        <a:rPr lang="en-US" sz="2400" baseline="0" dirty="0" err="1">
                          <a:latin typeface="Nunito Black" pitchFamily="2" charset="0"/>
                        </a:rPr>
                        <a:t>điểm</a:t>
                      </a:r>
                      <a:endParaRPr lang="en-US" sz="2400" dirty="0">
                        <a:latin typeface="Nunito Black" pitchFamily="2" charset="0"/>
                      </a:endParaRPr>
                    </a:p>
                  </a:txBody>
                  <a:tcPr>
                    <a:solidFill>
                      <a:srgbClr val="CEE3F8"/>
                    </a:solidFill>
                  </a:tcPr>
                </a:tc>
                <a:extLst>
                  <a:ext uri="{0D108BD9-81ED-4DB2-BD59-A6C34878D82A}">
                    <a16:rowId xmlns:a16="http://schemas.microsoft.com/office/drawing/2014/main" val="4006698354"/>
                  </a:ext>
                </a:extLst>
              </a:tr>
              <a:tr h="370840">
                <a:tc>
                  <a:txBody>
                    <a:bodyPr/>
                    <a:lstStyle/>
                    <a:p>
                      <a:pPr algn="ctr"/>
                      <a:r>
                        <a:rPr lang="en-US" sz="2000" dirty="0">
                          <a:latin typeface="Nunito Black" pitchFamily="2" charset="0"/>
                        </a:rPr>
                        <a:t>1</a:t>
                      </a:r>
                    </a:p>
                  </a:txBody>
                  <a:tcPr>
                    <a:noFill/>
                  </a:tcPr>
                </a:tc>
                <a:tc>
                  <a:txBody>
                    <a:bodyPr/>
                    <a:lstStyle/>
                    <a:p>
                      <a:r>
                        <a:rPr lang="en-US" sz="2000" dirty="0" err="1">
                          <a:latin typeface="Nunito Black" pitchFamily="2" charset="0"/>
                        </a:rPr>
                        <a:t>chuồn</a:t>
                      </a:r>
                      <a:r>
                        <a:rPr lang="en-US" sz="2000" baseline="0" dirty="0">
                          <a:latin typeface="Nunito Black" pitchFamily="2" charset="0"/>
                        </a:rPr>
                        <a:t> </a:t>
                      </a:r>
                      <a:r>
                        <a:rPr lang="en-US" sz="2000" baseline="0" dirty="0" err="1">
                          <a:latin typeface="Nunito Black" pitchFamily="2" charset="0"/>
                        </a:rPr>
                        <a:t>chuồn</a:t>
                      </a:r>
                      <a:r>
                        <a:rPr lang="en-US" sz="2000" baseline="0" dirty="0">
                          <a:latin typeface="Nunito Black" pitchFamily="2" charset="0"/>
                        </a:rPr>
                        <a:t>, </a:t>
                      </a:r>
                      <a:r>
                        <a:rPr lang="en-US" sz="2000" baseline="0" dirty="0" err="1">
                          <a:latin typeface="Nunito Black" pitchFamily="2" charset="0"/>
                        </a:rPr>
                        <a:t>bờ</a:t>
                      </a:r>
                      <a:r>
                        <a:rPr lang="en-US" sz="2000" baseline="0" dirty="0">
                          <a:latin typeface="Nunito Black" pitchFamily="2" charset="0"/>
                        </a:rPr>
                        <a:t> </a:t>
                      </a:r>
                      <a:r>
                        <a:rPr lang="en-US" sz="2000" baseline="0" dirty="0" err="1">
                          <a:latin typeface="Nunito Black" pitchFamily="2" charset="0"/>
                        </a:rPr>
                        <a:t>ao</a:t>
                      </a:r>
                      <a:endParaRPr lang="en-US" sz="2000" dirty="0">
                        <a:latin typeface="Nunito Black" pitchFamily="2" charset="0"/>
                      </a:endParaRPr>
                    </a:p>
                  </a:txBody>
                  <a:tcPr>
                    <a:noFill/>
                  </a:tcPr>
                </a:tc>
                <a:tc>
                  <a:txBody>
                    <a:bodyPr/>
                    <a:lstStyle/>
                    <a:p>
                      <a:r>
                        <a:rPr lang="en-US" sz="2000" dirty="0" err="1">
                          <a:latin typeface="Nunito Black" pitchFamily="2" charset="0"/>
                        </a:rPr>
                        <a:t>thấp</a:t>
                      </a:r>
                      <a:r>
                        <a:rPr lang="en-US" sz="2000" dirty="0">
                          <a:latin typeface="Nunito Black" pitchFamily="2" charset="0"/>
                        </a:rPr>
                        <a:t>, </a:t>
                      </a:r>
                      <a:r>
                        <a:rPr lang="en-US" sz="2000" dirty="0" err="1">
                          <a:latin typeface="Nunito Black" pitchFamily="2" charset="0"/>
                        </a:rPr>
                        <a:t>cao</a:t>
                      </a:r>
                      <a:endParaRPr lang="en-US" sz="2000" dirty="0">
                        <a:latin typeface="Nunito Black" pitchFamily="2" charset="0"/>
                      </a:endParaRPr>
                    </a:p>
                  </a:txBody>
                  <a:tcPr>
                    <a:noFill/>
                  </a:tcPr>
                </a:tc>
                <a:extLst>
                  <a:ext uri="{0D108BD9-81ED-4DB2-BD59-A6C34878D82A}">
                    <a16:rowId xmlns:a16="http://schemas.microsoft.com/office/drawing/2014/main" val="2144731006"/>
                  </a:ext>
                </a:extLst>
              </a:tr>
              <a:tr h="370840">
                <a:tc>
                  <a:txBody>
                    <a:bodyPr/>
                    <a:lstStyle/>
                    <a:p>
                      <a:pPr algn="ctr"/>
                      <a:r>
                        <a:rPr lang="en-US" sz="2000" dirty="0">
                          <a:latin typeface="Nunito Black" pitchFamily="2" charset="0"/>
                        </a:rPr>
                        <a:t>2</a:t>
                      </a:r>
                    </a:p>
                  </a:txBody>
                  <a:tcPr/>
                </a:tc>
                <a:tc>
                  <a:txBody>
                    <a:bodyPr/>
                    <a:lstStyle/>
                    <a:p>
                      <a:r>
                        <a:rPr lang="en-US" sz="2000" dirty="0">
                          <a:latin typeface="Nunito Black" pitchFamily="2" charset="0"/>
                        </a:rPr>
                        <a:t>non, </a:t>
                      </a:r>
                      <a:r>
                        <a:rPr lang="en-US" sz="2000" dirty="0" err="1">
                          <a:latin typeface="Nunito Black" pitchFamily="2" charset="0"/>
                        </a:rPr>
                        <a:t>biển</a:t>
                      </a:r>
                      <a:r>
                        <a:rPr lang="en-US" sz="2000" dirty="0">
                          <a:latin typeface="Nunito Black" pitchFamily="2" charset="0"/>
                        </a:rPr>
                        <a:t>,</a:t>
                      </a:r>
                      <a:r>
                        <a:rPr lang="en-US" sz="2000" baseline="0" dirty="0">
                          <a:latin typeface="Nunito Black" pitchFamily="2" charset="0"/>
                        </a:rPr>
                        <a:t> </a:t>
                      </a:r>
                      <a:r>
                        <a:rPr lang="en-US" sz="2000" baseline="0" dirty="0" err="1">
                          <a:latin typeface="Nunito Black" pitchFamily="2" charset="0"/>
                        </a:rPr>
                        <a:t>sào</a:t>
                      </a:r>
                      <a:endParaRPr lang="en-US" sz="2000" dirty="0">
                        <a:latin typeface="Nunito Black" pitchFamily="2" charset="0"/>
                      </a:endParaRPr>
                    </a:p>
                  </a:txBody>
                  <a:tcPr/>
                </a:tc>
                <a:tc>
                  <a:txBody>
                    <a:bodyPr/>
                    <a:lstStyle/>
                    <a:p>
                      <a:r>
                        <a:rPr lang="en-US" sz="2000" dirty="0" err="1">
                          <a:latin typeface="Nunito Black" pitchFamily="2" charset="0"/>
                        </a:rPr>
                        <a:t>cao</a:t>
                      </a:r>
                      <a:r>
                        <a:rPr lang="en-US" sz="2000" dirty="0">
                          <a:latin typeface="Nunito Black" pitchFamily="2" charset="0"/>
                        </a:rPr>
                        <a:t>, </a:t>
                      </a:r>
                      <a:r>
                        <a:rPr lang="en-US" sz="2000" dirty="0" err="1">
                          <a:latin typeface="Nunito Black" pitchFamily="2" charset="0"/>
                        </a:rPr>
                        <a:t>sâu</a:t>
                      </a:r>
                      <a:r>
                        <a:rPr lang="en-US" sz="2000" dirty="0">
                          <a:latin typeface="Nunito Black" pitchFamily="2" charset="0"/>
                        </a:rPr>
                        <a:t>,</a:t>
                      </a:r>
                      <a:r>
                        <a:rPr lang="en-US" sz="2000" baseline="0" dirty="0">
                          <a:latin typeface="Nunito Black" pitchFamily="2" charset="0"/>
                        </a:rPr>
                        <a:t> </a:t>
                      </a:r>
                      <a:r>
                        <a:rPr lang="en-US" sz="2000" baseline="0" dirty="0" err="1">
                          <a:latin typeface="Nunito Black" pitchFamily="2" charset="0"/>
                        </a:rPr>
                        <a:t>cạn</a:t>
                      </a:r>
                      <a:endParaRPr lang="en-US" sz="2000" dirty="0">
                        <a:latin typeface="Nunito Black" pitchFamily="2" charset="0"/>
                      </a:endParaRPr>
                    </a:p>
                  </a:txBody>
                  <a:tcPr/>
                </a:tc>
                <a:extLst>
                  <a:ext uri="{0D108BD9-81ED-4DB2-BD59-A6C34878D82A}">
                    <a16:rowId xmlns:a16="http://schemas.microsoft.com/office/drawing/2014/main" val="2826807420"/>
                  </a:ext>
                </a:extLst>
              </a:tr>
              <a:tr h="370840">
                <a:tc>
                  <a:txBody>
                    <a:bodyPr/>
                    <a:lstStyle/>
                    <a:p>
                      <a:pPr algn="ctr"/>
                      <a:r>
                        <a:rPr lang="en-US" sz="2000" dirty="0">
                          <a:latin typeface="Nunito Black" pitchFamily="2" charset="0"/>
                        </a:rPr>
                        <a:t>3</a:t>
                      </a:r>
                    </a:p>
                  </a:txBody>
                  <a:tcPr>
                    <a:noFill/>
                  </a:tcPr>
                </a:tc>
                <a:tc>
                  <a:txBody>
                    <a:bodyPr/>
                    <a:lstStyle/>
                    <a:p>
                      <a:r>
                        <a:rPr lang="en-US" sz="2000" dirty="0" err="1">
                          <a:latin typeface="Nunito Black" pitchFamily="2" charset="0"/>
                        </a:rPr>
                        <a:t>dòng</a:t>
                      </a:r>
                      <a:r>
                        <a:rPr lang="en-US" sz="2000" baseline="0" dirty="0">
                          <a:latin typeface="Nunito Black" pitchFamily="2" charset="0"/>
                        </a:rPr>
                        <a:t> song, </a:t>
                      </a:r>
                      <a:r>
                        <a:rPr lang="en-US" sz="2000" baseline="0" dirty="0" err="1">
                          <a:latin typeface="Nunito Black" pitchFamily="2" charset="0"/>
                        </a:rPr>
                        <a:t>bên</a:t>
                      </a:r>
                      <a:r>
                        <a:rPr lang="en-US" sz="2000" baseline="0" dirty="0">
                          <a:latin typeface="Nunito Black" pitchFamily="2" charset="0"/>
                        </a:rPr>
                        <a:t> </a:t>
                      </a:r>
                      <a:r>
                        <a:rPr lang="en-US" sz="2000" baseline="0" dirty="0" err="1">
                          <a:latin typeface="Nunito Black" pitchFamily="2" charset="0"/>
                        </a:rPr>
                        <a:t>bồi</a:t>
                      </a:r>
                      <a:r>
                        <a:rPr lang="en-US" sz="2000" baseline="0" dirty="0">
                          <a:latin typeface="Nunito Black" pitchFamily="2" charset="0"/>
                        </a:rPr>
                        <a:t>, </a:t>
                      </a:r>
                      <a:r>
                        <a:rPr lang="en-US" sz="2000" baseline="0" dirty="0" err="1">
                          <a:latin typeface="Nunito Black" pitchFamily="2" charset="0"/>
                        </a:rPr>
                        <a:t>bên</a:t>
                      </a:r>
                      <a:r>
                        <a:rPr lang="en-US" sz="2000" baseline="0" dirty="0">
                          <a:latin typeface="Nunito Black" pitchFamily="2" charset="0"/>
                        </a:rPr>
                        <a:t> </a:t>
                      </a:r>
                      <a:r>
                        <a:rPr lang="en-US" sz="2000" baseline="0" dirty="0" err="1">
                          <a:latin typeface="Nunito Black" pitchFamily="2" charset="0"/>
                        </a:rPr>
                        <a:t>lở</a:t>
                      </a:r>
                      <a:endParaRPr lang="en-US" sz="2000" dirty="0">
                        <a:latin typeface="Nunito Black" pitchFamily="2" charset="0"/>
                      </a:endParaRPr>
                    </a:p>
                  </a:txBody>
                  <a:tcPr>
                    <a:noFill/>
                  </a:tcPr>
                </a:tc>
                <a:tc>
                  <a:txBody>
                    <a:bodyPr/>
                    <a:lstStyle/>
                    <a:p>
                      <a:r>
                        <a:rPr lang="en-US" sz="2000" dirty="0" err="1">
                          <a:latin typeface="Nunito Black" pitchFamily="2" charset="0"/>
                        </a:rPr>
                        <a:t>đục</a:t>
                      </a:r>
                      <a:r>
                        <a:rPr lang="en-US" sz="2000" dirty="0">
                          <a:latin typeface="Nunito Black" pitchFamily="2" charset="0"/>
                        </a:rPr>
                        <a:t>, </a:t>
                      </a:r>
                      <a:r>
                        <a:rPr lang="en-US" sz="2000" dirty="0" err="1">
                          <a:latin typeface="Nunito Black" pitchFamily="2" charset="0"/>
                        </a:rPr>
                        <a:t>trong</a:t>
                      </a:r>
                      <a:endParaRPr lang="en-US" sz="2000" dirty="0">
                        <a:latin typeface="Nunito Black" pitchFamily="2" charset="0"/>
                      </a:endParaRPr>
                    </a:p>
                  </a:txBody>
                  <a:tcPr>
                    <a:noFill/>
                  </a:tcPr>
                </a:tc>
                <a:extLst>
                  <a:ext uri="{0D108BD9-81ED-4DB2-BD59-A6C34878D82A}">
                    <a16:rowId xmlns:a16="http://schemas.microsoft.com/office/drawing/2014/main" val="2487364161"/>
                  </a:ext>
                </a:extLst>
              </a:tr>
              <a:tr h="370840">
                <a:tc>
                  <a:txBody>
                    <a:bodyPr/>
                    <a:lstStyle/>
                    <a:p>
                      <a:pPr algn="ctr"/>
                      <a:r>
                        <a:rPr lang="en-US" sz="2000" dirty="0">
                          <a:latin typeface="Nunito Black" pitchFamily="2" charset="0"/>
                        </a:rPr>
                        <a:t>4</a:t>
                      </a:r>
                    </a:p>
                  </a:txBody>
                  <a:tcPr/>
                </a:tc>
                <a:tc>
                  <a:txBody>
                    <a:bodyPr/>
                    <a:lstStyle/>
                    <a:p>
                      <a:r>
                        <a:rPr lang="en-US" sz="2000" dirty="0" err="1">
                          <a:latin typeface="Nunito Black" pitchFamily="2" charset="0"/>
                        </a:rPr>
                        <a:t>trăng</a:t>
                      </a:r>
                      <a:r>
                        <a:rPr lang="en-US" sz="2000" dirty="0">
                          <a:latin typeface="Nunito Black" pitchFamily="2" charset="0"/>
                        </a:rPr>
                        <a:t>, </a:t>
                      </a:r>
                      <a:r>
                        <a:rPr lang="en-US" sz="2000" dirty="0" err="1">
                          <a:latin typeface="Nunito Black" pitchFamily="2" charset="0"/>
                        </a:rPr>
                        <a:t>sao</a:t>
                      </a:r>
                      <a:r>
                        <a:rPr lang="en-US" sz="2000" dirty="0">
                          <a:latin typeface="Nunito Black" pitchFamily="2" charset="0"/>
                        </a:rPr>
                        <a:t>, </a:t>
                      </a:r>
                      <a:r>
                        <a:rPr lang="en-US" sz="2000" dirty="0" err="1">
                          <a:latin typeface="Nunito Black" pitchFamily="2" charset="0"/>
                        </a:rPr>
                        <a:t>núi</a:t>
                      </a:r>
                      <a:r>
                        <a:rPr lang="en-US" sz="2000" dirty="0">
                          <a:latin typeface="Nunito Black" pitchFamily="2" charset="0"/>
                        </a:rPr>
                        <a:t>,</a:t>
                      </a:r>
                      <a:r>
                        <a:rPr lang="en-US" sz="2000" baseline="0" dirty="0">
                          <a:latin typeface="Nunito Black" pitchFamily="2" charset="0"/>
                        </a:rPr>
                        <a:t> </a:t>
                      </a:r>
                      <a:r>
                        <a:rPr lang="en-US" sz="2000" baseline="0" dirty="0" err="1">
                          <a:latin typeface="Nunito Black" pitchFamily="2" charset="0"/>
                        </a:rPr>
                        <a:t>đồi</a:t>
                      </a:r>
                      <a:endParaRPr lang="en-US" sz="2000" dirty="0">
                        <a:latin typeface="Nunito Black" pitchFamily="2" charset="0"/>
                      </a:endParaRPr>
                    </a:p>
                  </a:txBody>
                  <a:tcPr/>
                </a:tc>
                <a:tc>
                  <a:txBody>
                    <a:bodyPr/>
                    <a:lstStyle/>
                    <a:p>
                      <a:r>
                        <a:rPr lang="en-US" sz="2000" dirty="0" err="1">
                          <a:latin typeface="Nunito Black" pitchFamily="2" charset="0"/>
                        </a:rPr>
                        <a:t>mờ</a:t>
                      </a:r>
                      <a:r>
                        <a:rPr lang="en-US" sz="2000" dirty="0">
                          <a:latin typeface="Nunito Black" pitchFamily="2" charset="0"/>
                        </a:rPr>
                        <a:t>,</a:t>
                      </a:r>
                      <a:r>
                        <a:rPr lang="en-US" sz="2000" baseline="0" dirty="0">
                          <a:latin typeface="Nunito Black" pitchFamily="2" charset="0"/>
                        </a:rPr>
                        <a:t> </a:t>
                      </a:r>
                      <a:r>
                        <a:rPr lang="en-US" sz="2000" baseline="0" dirty="0" err="1">
                          <a:latin typeface="Nunito Black" pitchFamily="2" charset="0"/>
                        </a:rPr>
                        <a:t>tỏ</a:t>
                      </a:r>
                      <a:r>
                        <a:rPr lang="en-US" sz="2000" baseline="0" dirty="0">
                          <a:latin typeface="Nunito Black" pitchFamily="2" charset="0"/>
                        </a:rPr>
                        <a:t>, </a:t>
                      </a:r>
                      <a:r>
                        <a:rPr lang="en-US" sz="2000" baseline="0" dirty="0" err="1">
                          <a:latin typeface="Nunito Black" pitchFamily="2" charset="0"/>
                        </a:rPr>
                        <a:t>lở</a:t>
                      </a:r>
                      <a:r>
                        <a:rPr lang="en-US" sz="2000" baseline="0" dirty="0">
                          <a:latin typeface="Nunito Black" pitchFamily="2" charset="0"/>
                        </a:rPr>
                        <a:t>, </a:t>
                      </a:r>
                      <a:r>
                        <a:rPr lang="en-US" sz="2000" baseline="0" dirty="0" err="1">
                          <a:latin typeface="Nunito Black" pitchFamily="2" charset="0"/>
                        </a:rPr>
                        <a:t>cao</a:t>
                      </a:r>
                      <a:endParaRPr lang="en-US" sz="2000" dirty="0">
                        <a:latin typeface="Nunito Black" pitchFamily="2" charset="0"/>
                      </a:endParaRPr>
                    </a:p>
                  </a:txBody>
                  <a:tcPr/>
                </a:tc>
                <a:extLst>
                  <a:ext uri="{0D108BD9-81ED-4DB2-BD59-A6C34878D82A}">
                    <a16:rowId xmlns:a16="http://schemas.microsoft.com/office/drawing/2014/main" val="1952675213"/>
                  </a:ext>
                </a:extLst>
              </a:tr>
            </a:tbl>
          </a:graphicData>
        </a:graphic>
      </p:graphicFrame>
      <p:pic>
        <p:nvPicPr>
          <p:cNvPr id="14"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5"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34876" y="220366"/>
            <a:ext cx="1543510" cy="1456688"/>
          </a:xfrm>
          <a:prstGeom prst="rect">
            <a:avLst/>
          </a:prstGeom>
        </p:spPr>
      </p:pic>
      <p:pic>
        <p:nvPicPr>
          <p:cNvPr id="16"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Tree>
    <p:extLst>
      <p:ext uri="{BB962C8B-B14F-4D97-AF65-F5344CB8AC3E}">
        <p14:creationId xmlns:p14="http://schemas.microsoft.com/office/powerpoint/2010/main" val="13831726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479910"/>
            <a:ext cx="9818922" cy="830997"/>
          </a:xfrm>
          <a:prstGeom prst="rect">
            <a:avLst/>
          </a:prstGeom>
        </p:spPr>
        <p:txBody>
          <a:bodyPr wrap="square">
            <a:spAutoFit/>
          </a:bodyPr>
          <a:lstStyle/>
          <a:p>
            <a:r>
              <a:rPr lang="vi-VN" sz="2400" b="1" dirty="0">
                <a:solidFill>
                  <a:srgbClr val="0070C0"/>
                </a:solidFill>
                <a:latin typeface="Nunito Black" pitchFamily="2" charset="0"/>
              </a:rPr>
              <a:t>Câu 4</a:t>
            </a:r>
            <a:r>
              <a:rPr lang="en-US" sz="2400" dirty="0">
                <a:solidFill>
                  <a:srgbClr val="0070C0"/>
                </a:solidFill>
                <a:latin typeface="Nunito Black" pitchFamily="2" charset="0"/>
              </a:rPr>
              <a:t>:</a:t>
            </a:r>
            <a:r>
              <a:rPr lang="en-US" sz="2400" dirty="0">
                <a:solidFill>
                  <a:srgbClr val="000000"/>
                </a:solidFill>
                <a:latin typeface="Nunito Black" pitchFamily="2" charset="0"/>
              </a:rPr>
              <a:t> </a:t>
            </a:r>
            <a:r>
              <a:rPr lang="vi-VN" sz="2400" b="1" dirty="0">
                <a:solidFill>
                  <a:srgbClr val="002060"/>
                </a:solidFill>
                <a:latin typeface="Nunito Black" pitchFamily="2" charset="0"/>
              </a:rPr>
              <a:t>Tìm các cặp từ có nghĩa trái ngược nhau trong mỗi câu ca dao trên.</a:t>
            </a:r>
            <a:endParaRPr lang="vi-VN" sz="2400" dirty="0">
              <a:solidFill>
                <a:srgbClr val="002060"/>
              </a:solidFill>
              <a:latin typeface="Nunito Black" pitchFamily="2" charset="0"/>
            </a:endParaRPr>
          </a:p>
        </p:txBody>
      </p:sp>
      <p:sp>
        <p:nvSpPr>
          <p:cNvPr id="6" name="Rounded Rectangle 5"/>
          <p:cNvSpPr/>
          <p:nvPr/>
        </p:nvSpPr>
        <p:spPr>
          <a:xfrm>
            <a:off x="3004101" y="1807219"/>
            <a:ext cx="5512532" cy="783193"/>
          </a:xfrm>
          <a:prstGeom prst="roundRect">
            <a:avLst/>
          </a:prstGeom>
          <a:solidFill>
            <a:srgbClr val="FFE5CA"/>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Chuồn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chuồn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bay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thấp</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mưa</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ngập</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bờ</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ao</a:t>
            </a:r>
            <a:endPar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Chuồn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chuồn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bay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cao</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mưa</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rào</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lại</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tạnh</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7" name="Rounded Rectangle 6"/>
          <p:cNvSpPr/>
          <p:nvPr/>
        </p:nvSpPr>
        <p:spPr>
          <a:xfrm>
            <a:off x="2964556" y="2718796"/>
            <a:ext cx="5512532" cy="783193"/>
          </a:xfrm>
          <a:prstGeom prst="roundRect">
            <a:avLst/>
          </a:prstGeom>
          <a:solidFill>
            <a:srgbClr val="FDE9F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Lên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non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mới</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biết</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non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cao</a:t>
            </a:r>
            <a:endPar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Xuống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biển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cầm</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sào</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cho</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biết</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cạn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sâu</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8" name="Rounded Rectangle 7"/>
          <p:cNvSpPr/>
          <p:nvPr/>
        </p:nvSpPr>
        <p:spPr>
          <a:xfrm>
            <a:off x="3004452" y="3630373"/>
            <a:ext cx="5512532" cy="783193"/>
          </a:xfrm>
          <a:prstGeom prst="roundRect">
            <a:avLst/>
          </a:prstGeom>
          <a:solidFill>
            <a:srgbClr val="D3EFFB"/>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Dòng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sông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bên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lở</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bên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bồi</a:t>
            </a:r>
            <a:endPar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Bên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lở</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thì</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đục</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bên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bồi</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thì</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trong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9" name="Rounded Rectangle 8"/>
          <p:cNvSpPr/>
          <p:nvPr/>
        </p:nvSpPr>
        <p:spPr>
          <a:xfrm>
            <a:off x="3004101" y="4541950"/>
            <a:ext cx="5512532" cy="783193"/>
          </a:xfrm>
          <a:prstGeom prst="roundRect">
            <a:avLst/>
          </a:prstGeom>
          <a:solidFill>
            <a:srgbClr val="D8ECE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Trăng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mờ</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còn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tỏ</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hơn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sao</a:t>
            </a:r>
            <a:endPar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Dẫu</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rằng</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núi</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lở</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còn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cao</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hơn</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000" b="1" i="0" u="none" strike="noStrike" kern="1200" cap="none" spc="0" normalizeH="0" baseline="0" noProof="0" dirty="0" err="1">
                <a:ln>
                  <a:noFill/>
                </a:ln>
                <a:solidFill>
                  <a:srgbClr val="002060"/>
                </a:solidFill>
                <a:effectLst/>
                <a:uLnTx/>
                <a:uFillTx/>
                <a:latin typeface="Nunito Black" pitchFamily="2" charset="0"/>
                <a:ea typeface="+mn-ea"/>
                <a:cs typeface="+mn-cs"/>
              </a:rPr>
              <a:t>đồi</a:t>
            </a:r>
            <a:r>
              <a:rPr kumimoji="0" lang="en-US" sz="2000" b="1" i="0" u="none" strike="noStrike" kern="1200" cap="none" spc="0" normalizeH="0" baseline="0" noProof="0" dirty="0">
                <a:ln>
                  <a:noFill/>
                </a:ln>
                <a:solidFill>
                  <a:srgbClr val="002060"/>
                </a:solidFill>
                <a:effectLst/>
                <a:uLnTx/>
                <a:uFillTx/>
                <a:latin typeface="Nunito Black" pitchFamily="2" charset="0"/>
                <a:ea typeface="+mn-ea"/>
                <a:cs typeface="+mn-cs"/>
              </a:rPr>
              <a:t>.</a:t>
            </a:r>
            <a:endPar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
        <p:nvSpPr>
          <p:cNvPr id="12" name="Cloud 11">
            <a:extLst>
              <a:ext uri="{FF2B5EF4-FFF2-40B4-BE49-F238E27FC236}">
                <a16:creationId xmlns:a16="http://schemas.microsoft.com/office/drawing/2014/main" id="{9983C60C-E901-DAA5-AC1C-ABD9B76BCFAC}"/>
              </a:ext>
            </a:extLst>
          </p:cNvPr>
          <p:cNvSpPr/>
          <p:nvPr/>
        </p:nvSpPr>
        <p:spPr>
          <a:xfrm>
            <a:off x="8516984" y="1267768"/>
            <a:ext cx="3435530"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endParaRPr lang="en-US" sz="2000" dirty="0">
              <a:solidFill>
                <a:srgbClr val="FF0000"/>
              </a:solidFill>
              <a:latin typeface="Nunito Black" pitchFamily="2" charset="0"/>
            </a:endParaRPr>
          </a:p>
          <a:p>
            <a:r>
              <a:rPr lang="en-US" sz="2000" dirty="0" err="1">
                <a:solidFill>
                  <a:srgbClr val="FF0000"/>
                </a:solidFill>
                <a:latin typeface="Nunito Black" pitchFamily="2" charset="0"/>
              </a:rPr>
              <a:t>Gợi</a:t>
            </a:r>
            <a:r>
              <a:rPr lang="en-US" sz="2000" dirty="0">
                <a:solidFill>
                  <a:srgbClr val="FF0000"/>
                </a:solidFill>
                <a:latin typeface="Nunito Black" pitchFamily="2" charset="0"/>
              </a:rPr>
              <a:t> ý:</a:t>
            </a:r>
            <a:r>
              <a:rPr lang="en-US" sz="2000" dirty="0">
                <a:solidFill>
                  <a:srgbClr val="0070C0"/>
                </a:solidFill>
                <a:latin typeface="Nunito Black" pitchFamily="2" charset="0"/>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đọc</a:t>
            </a:r>
            <a:r>
              <a:rPr lang="en-US" sz="2000" dirty="0">
                <a:solidFill>
                  <a:srgbClr val="000000"/>
                </a:solidFill>
                <a:latin typeface="Nunito Black" pitchFamily="2" charset="0"/>
              </a:rPr>
              <a:t> </a:t>
            </a:r>
            <a:r>
              <a:rPr lang="en-US" sz="2000" dirty="0" err="1">
                <a:solidFill>
                  <a:srgbClr val="000000"/>
                </a:solidFill>
                <a:latin typeface="Nunito Black" pitchFamily="2" charset="0"/>
              </a:rPr>
              <a:t>lại</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ca </a:t>
            </a:r>
            <a:r>
              <a:rPr lang="en-US" sz="2000" dirty="0" err="1">
                <a:solidFill>
                  <a:srgbClr val="000000"/>
                </a:solidFill>
                <a:latin typeface="Nunito Black" pitchFamily="2" charset="0"/>
              </a:rPr>
              <a:t>dao</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tìm</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cặp</a:t>
            </a:r>
            <a:r>
              <a:rPr lang="en-US" sz="2000" dirty="0">
                <a:solidFill>
                  <a:srgbClr val="000000"/>
                </a:solidFill>
                <a:latin typeface="Nunito Black" pitchFamily="2" charset="0"/>
              </a:rPr>
              <a:t> </a:t>
            </a:r>
            <a:r>
              <a:rPr lang="en-US" sz="2000" dirty="0" err="1">
                <a:solidFill>
                  <a:srgbClr val="000000"/>
                </a:solidFill>
                <a:latin typeface="Nunito Black" pitchFamily="2" charset="0"/>
              </a:rPr>
              <a:t>từ</a:t>
            </a:r>
            <a:r>
              <a:rPr lang="en-US" sz="2000" dirty="0">
                <a:solidFill>
                  <a:srgbClr val="000000"/>
                </a:solidFill>
                <a:latin typeface="Nunito Black" pitchFamily="2" charset="0"/>
              </a:rPr>
              <a:t> </a:t>
            </a:r>
            <a:r>
              <a:rPr lang="en-US" sz="2000" dirty="0" err="1">
                <a:solidFill>
                  <a:srgbClr val="000000"/>
                </a:solidFill>
                <a:latin typeface="Nunito Black" pitchFamily="2" charset="0"/>
              </a:rPr>
              <a:t>trái</a:t>
            </a:r>
            <a:r>
              <a:rPr lang="en-US" sz="2000" dirty="0">
                <a:solidFill>
                  <a:srgbClr val="000000"/>
                </a:solidFill>
                <a:latin typeface="Nunito Black" pitchFamily="2" charset="0"/>
              </a:rPr>
              <a:t> </a:t>
            </a:r>
            <a:r>
              <a:rPr lang="en-US" sz="2000" dirty="0" err="1">
                <a:solidFill>
                  <a:srgbClr val="000000"/>
                </a:solidFill>
                <a:latin typeface="Nunito Black" pitchFamily="2" charset="0"/>
              </a:rPr>
              <a:t>nghĩa</a:t>
            </a:r>
            <a:r>
              <a:rPr lang="en-US" sz="2000" dirty="0">
                <a:solidFill>
                  <a:srgbClr val="000000"/>
                </a:solidFill>
                <a:latin typeface="Nunito Black" pitchFamily="2" charset="0"/>
              </a:rPr>
              <a:t> </a:t>
            </a:r>
            <a:r>
              <a:rPr lang="en-US" sz="2000" dirty="0" err="1">
                <a:solidFill>
                  <a:srgbClr val="000000"/>
                </a:solidFill>
                <a:latin typeface="Nunito Black" pitchFamily="2" charset="0"/>
              </a:rPr>
              <a:t>với</a:t>
            </a:r>
            <a:r>
              <a:rPr lang="en-US" sz="2000" dirty="0">
                <a:solidFill>
                  <a:srgbClr val="000000"/>
                </a:solidFill>
                <a:latin typeface="Nunito Black" pitchFamily="2" charset="0"/>
              </a:rPr>
              <a:t> </a:t>
            </a:r>
            <a:r>
              <a:rPr lang="en-US" sz="2000" dirty="0" err="1">
                <a:solidFill>
                  <a:srgbClr val="000000"/>
                </a:solidFill>
                <a:latin typeface="Nunito Black" pitchFamily="2" charset="0"/>
              </a:rPr>
              <a:t>nhau</a:t>
            </a:r>
            <a:r>
              <a:rPr lang="en-US" sz="2000" dirty="0">
                <a:solidFill>
                  <a:srgbClr val="000000"/>
                </a:solidFill>
                <a:latin typeface="Nunito Black" pitchFamily="2" charset="0"/>
              </a:rPr>
              <a:t>.</a:t>
            </a:r>
            <a:endParaRPr lang="en-US" sz="2000" dirty="0">
              <a:solidFill>
                <a:srgbClr val="7030A0"/>
              </a:solidFill>
              <a:latin typeface="Nunito Black" pitchFamily="2" charset="0"/>
            </a:endParaRPr>
          </a:p>
        </p:txBody>
      </p:sp>
    </p:spTree>
    <p:extLst>
      <p:ext uri="{BB962C8B-B14F-4D97-AF65-F5344CB8AC3E}">
        <p14:creationId xmlns:p14="http://schemas.microsoft.com/office/powerpoint/2010/main" val="279808683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8" grpId="0" animBg="1"/>
      <p:bldP spid="9"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000305" y="5562206"/>
            <a:ext cx="4632845" cy="125086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089197187"/>
              </p:ext>
            </p:extLst>
          </p:nvPr>
        </p:nvGraphicFramePr>
        <p:xfrm>
          <a:off x="1777384" y="1957288"/>
          <a:ext cx="9078685" cy="2762245"/>
        </p:xfrm>
        <a:graphic>
          <a:graphicData uri="http://schemas.openxmlformats.org/drawingml/2006/table">
            <a:tbl>
              <a:tblPr firstRow="1" bandRow="1">
                <a:tableStyleId>{BC89EF96-8CEA-46FF-86C4-4CE0E7609802}</a:tableStyleId>
              </a:tblPr>
              <a:tblGrid>
                <a:gridCol w="1048649">
                  <a:extLst>
                    <a:ext uri="{9D8B030D-6E8A-4147-A177-3AD203B41FA5}">
                      <a16:colId xmlns:a16="http://schemas.microsoft.com/office/drawing/2014/main" val="2147963802"/>
                    </a:ext>
                  </a:extLst>
                </a:gridCol>
                <a:gridCol w="8030036">
                  <a:extLst>
                    <a:ext uri="{9D8B030D-6E8A-4147-A177-3AD203B41FA5}">
                      <a16:colId xmlns:a16="http://schemas.microsoft.com/office/drawing/2014/main" val="767170946"/>
                    </a:ext>
                  </a:extLst>
                </a:gridCol>
              </a:tblGrid>
              <a:tr h="572557">
                <a:tc>
                  <a:txBody>
                    <a:bodyPr/>
                    <a:lstStyle/>
                    <a:p>
                      <a:pPr algn="ctr"/>
                      <a:r>
                        <a:rPr lang="en-US" sz="2400" dirty="0" err="1">
                          <a:latin typeface="Nunito Black" pitchFamily="2" charset="0"/>
                        </a:rPr>
                        <a:t>Câu</a:t>
                      </a:r>
                      <a:endParaRPr lang="en-US" sz="2400" dirty="0">
                        <a:latin typeface="Nunito Black" pitchFamily="2" charset="0"/>
                      </a:endParaRPr>
                    </a:p>
                  </a:txBody>
                  <a:tcPr>
                    <a:solidFill>
                      <a:srgbClr val="CEE3F8"/>
                    </a:solidFill>
                  </a:tcPr>
                </a:tc>
                <a:tc>
                  <a:txBody>
                    <a:bodyPr/>
                    <a:lstStyle/>
                    <a:p>
                      <a:pPr algn="ctr"/>
                      <a:r>
                        <a:rPr lang="en-US" sz="2400" dirty="0" err="1">
                          <a:latin typeface="Nunito Black" pitchFamily="2" charset="0"/>
                        </a:rPr>
                        <a:t>Cặp</a:t>
                      </a:r>
                      <a:r>
                        <a:rPr lang="en-US" sz="2400" baseline="0" dirty="0">
                          <a:latin typeface="Nunito Black" pitchFamily="2" charset="0"/>
                        </a:rPr>
                        <a:t> </a:t>
                      </a:r>
                      <a:r>
                        <a:rPr lang="en-US" sz="2400" baseline="0" dirty="0" err="1">
                          <a:latin typeface="Nunito Black" pitchFamily="2" charset="0"/>
                        </a:rPr>
                        <a:t>từ</a:t>
                      </a:r>
                      <a:r>
                        <a:rPr lang="en-US" sz="2400" baseline="0" dirty="0">
                          <a:latin typeface="Nunito Black" pitchFamily="2" charset="0"/>
                        </a:rPr>
                        <a:t> </a:t>
                      </a:r>
                      <a:r>
                        <a:rPr lang="en-US" sz="2400" baseline="0" dirty="0" err="1">
                          <a:latin typeface="Nunito Black" pitchFamily="2" charset="0"/>
                        </a:rPr>
                        <a:t>có</a:t>
                      </a:r>
                      <a:r>
                        <a:rPr lang="en-US" sz="2400" baseline="0" dirty="0">
                          <a:latin typeface="Nunito Black" pitchFamily="2" charset="0"/>
                        </a:rPr>
                        <a:t> </a:t>
                      </a:r>
                      <a:r>
                        <a:rPr lang="en-US" sz="2400" baseline="0" dirty="0" err="1">
                          <a:latin typeface="Nunito Black" pitchFamily="2" charset="0"/>
                        </a:rPr>
                        <a:t>nghĩa</a:t>
                      </a:r>
                      <a:r>
                        <a:rPr lang="en-US" sz="2400" baseline="0" dirty="0">
                          <a:latin typeface="Nunito Black" pitchFamily="2" charset="0"/>
                        </a:rPr>
                        <a:t> </a:t>
                      </a:r>
                      <a:r>
                        <a:rPr lang="en-US" sz="2400" baseline="0" dirty="0" err="1">
                          <a:latin typeface="Nunito Black" pitchFamily="2" charset="0"/>
                        </a:rPr>
                        <a:t>trái</a:t>
                      </a:r>
                      <a:r>
                        <a:rPr lang="en-US" sz="2400" baseline="0" dirty="0">
                          <a:latin typeface="Nunito Black" pitchFamily="2" charset="0"/>
                        </a:rPr>
                        <a:t> </a:t>
                      </a:r>
                      <a:r>
                        <a:rPr lang="en-US" sz="2400" baseline="0" dirty="0" err="1">
                          <a:latin typeface="Nunito Black" pitchFamily="2" charset="0"/>
                        </a:rPr>
                        <a:t>ngược</a:t>
                      </a:r>
                      <a:r>
                        <a:rPr lang="en-US" sz="2400" baseline="0" dirty="0">
                          <a:latin typeface="Nunito Black" pitchFamily="2" charset="0"/>
                        </a:rPr>
                        <a:t> </a:t>
                      </a:r>
                      <a:r>
                        <a:rPr lang="en-US" sz="2400" baseline="0" dirty="0" err="1">
                          <a:latin typeface="Nunito Black" pitchFamily="2" charset="0"/>
                        </a:rPr>
                        <a:t>nhau</a:t>
                      </a:r>
                      <a:endParaRPr lang="en-US" sz="2400" dirty="0">
                        <a:latin typeface="Nunito Black" pitchFamily="2" charset="0"/>
                      </a:endParaRPr>
                    </a:p>
                  </a:txBody>
                  <a:tcPr>
                    <a:solidFill>
                      <a:srgbClr val="CEE3F8"/>
                    </a:solidFill>
                  </a:tcPr>
                </a:tc>
                <a:extLst>
                  <a:ext uri="{0D108BD9-81ED-4DB2-BD59-A6C34878D82A}">
                    <a16:rowId xmlns:a16="http://schemas.microsoft.com/office/drawing/2014/main" val="4006698354"/>
                  </a:ext>
                </a:extLst>
              </a:tr>
              <a:tr h="496216">
                <a:tc>
                  <a:txBody>
                    <a:bodyPr/>
                    <a:lstStyle/>
                    <a:p>
                      <a:pPr algn="ctr"/>
                      <a:r>
                        <a:rPr lang="en-US" sz="2000" dirty="0">
                          <a:latin typeface="Nunito Black" pitchFamily="2" charset="0"/>
                        </a:rPr>
                        <a:t>1</a:t>
                      </a:r>
                    </a:p>
                  </a:txBody>
                  <a:tcPr>
                    <a:noFill/>
                  </a:tcPr>
                </a:tc>
                <a:tc>
                  <a:txBody>
                    <a:bodyPr/>
                    <a:lstStyle/>
                    <a:p>
                      <a:r>
                        <a:rPr lang="en-US" sz="2000" dirty="0" err="1">
                          <a:latin typeface="Nunito Black" pitchFamily="2" charset="0"/>
                        </a:rPr>
                        <a:t>thấp</a:t>
                      </a:r>
                      <a:r>
                        <a:rPr lang="en-US" sz="2000" dirty="0">
                          <a:latin typeface="Nunito Black" pitchFamily="2" charset="0"/>
                        </a:rPr>
                        <a:t> - </a:t>
                      </a:r>
                      <a:r>
                        <a:rPr lang="en-US" sz="2000" dirty="0" err="1">
                          <a:latin typeface="Nunito Black" pitchFamily="2" charset="0"/>
                        </a:rPr>
                        <a:t>cao</a:t>
                      </a:r>
                      <a:endParaRPr lang="en-US" sz="2000" dirty="0">
                        <a:latin typeface="Nunito Black" pitchFamily="2" charset="0"/>
                      </a:endParaRPr>
                    </a:p>
                  </a:txBody>
                  <a:tcPr>
                    <a:noFill/>
                  </a:tcPr>
                </a:tc>
                <a:extLst>
                  <a:ext uri="{0D108BD9-81ED-4DB2-BD59-A6C34878D82A}">
                    <a16:rowId xmlns:a16="http://schemas.microsoft.com/office/drawing/2014/main" val="2144731006"/>
                  </a:ext>
                </a:extLst>
              </a:tr>
              <a:tr h="496216">
                <a:tc>
                  <a:txBody>
                    <a:bodyPr/>
                    <a:lstStyle/>
                    <a:p>
                      <a:pPr algn="ctr"/>
                      <a:r>
                        <a:rPr lang="en-US" sz="2000" dirty="0">
                          <a:latin typeface="Nunito Black" pitchFamily="2" charset="0"/>
                        </a:rPr>
                        <a:t>2</a:t>
                      </a:r>
                    </a:p>
                  </a:txBody>
                  <a:tcPr/>
                </a:tc>
                <a:tc>
                  <a:txBody>
                    <a:bodyPr/>
                    <a:lstStyle/>
                    <a:p>
                      <a:r>
                        <a:rPr lang="en-US" sz="2000" dirty="0" err="1">
                          <a:latin typeface="Nunito Black" pitchFamily="2" charset="0"/>
                        </a:rPr>
                        <a:t>lên</a:t>
                      </a:r>
                      <a:r>
                        <a:rPr lang="en-US" sz="2000" baseline="0" dirty="0">
                          <a:latin typeface="Nunito Black" pitchFamily="2" charset="0"/>
                        </a:rPr>
                        <a:t> – </a:t>
                      </a:r>
                      <a:r>
                        <a:rPr lang="en-US" sz="2000" baseline="0" dirty="0" err="1">
                          <a:latin typeface="Nunito Black" pitchFamily="2" charset="0"/>
                        </a:rPr>
                        <a:t>xuống</a:t>
                      </a:r>
                      <a:r>
                        <a:rPr lang="en-US" sz="2000" baseline="0" dirty="0">
                          <a:latin typeface="Nunito Black" pitchFamily="2" charset="0"/>
                        </a:rPr>
                        <a:t>, </a:t>
                      </a:r>
                      <a:r>
                        <a:rPr lang="en-US" sz="2000" baseline="0" dirty="0" err="1">
                          <a:latin typeface="Nunito Black" pitchFamily="2" charset="0"/>
                        </a:rPr>
                        <a:t>cạn</a:t>
                      </a:r>
                      <a:r>
                        <a:rPr lang="en-US" sz="2000" baseline="0" dirty="0">
                          <a:latin typeface="Nunito Black" pitchFamily="2" charset="0"/>
                        </a:rPr>
                        <a:t> – </a:t>
                      </a:r>
                      <a:r>
                        <a:rPr lang="en-US" sz="2000" baseline="0" dirty="0" err="1">
                          <a:latin typeface="Nunito Black" pitchFamily="2" charset="0"/>
                        </a:rPr>
                        <a:t>sâu</a:t>
                      </a:r>
                      <a:endParaRPr lang="en-US" sz="2000" baseline="0" dirty="0">
                        <a:latin typeface="Nunito Black" pitchFamily="2" charset="0"/>
                      </a:endParaRPr>
                    </a:p>
                    <a:p>
                      <a:r>
                        <a:rPr lang="en-US" sz="2000" baseline="0" dirty="0">
                          <a:latin typeface="Nunito Black" pitchFamily="2" charset="0"/>
                        </a:rPr>
                        <a:t>(</a:t>
                      </a:r>
                      <a:r>
                        <a:rPr lang="en-US" sz="2000" baseline="0" dirty="0" err="1">
                          <a:latin typeface="Nunito Black" pitchFamily="2" charset="0"/>
                        </a:rPr>
                        <a:t>cạn</a:t>
                      </a:r>
                      <a:r>
                        <a:rPr lang="en-US" sz="2000" baseline="0" dirty="0">
                          <a:latin typeface="Nunito Black" pitchFamily="2" charset="0"/>
                        </a:rPr>
                        <a:t> – </a:t>
                      </a:r>
                      <a:r>
                        <a:rPr lang="en-US" sz="2000" baseline="0" dirty="0" err="1">
                          <a:latin typeface="Nunito Black" pitchFamily="2" charset="0"/>
                        </a:rPr>
                        <a:t>sâu</a:t>
                      </a:r>
                      <a:r>
                        <a:rPr lang="en-US" sz="2000" baseline="0" dirty="0">
                          <a:latin typeface="Nunito Black" pitchFamily="2" charset="0"/>
                        </a:rPr>
                        <a:t> </a:t>
                      </a:r>
                      <a:r>
                        <a:rPr lang="en-US" sz="2000" baseline="0" dirty="0" err="1">
                          <a:latin typeface="Nunito Black" pitchFamily="2" charset="0"/>
                        </a:rPr>
                        <a:t>có</a:t>
                      </a:r>
                      <a:r>
                        <a:rPr lang="en-US" sz="2000" baseline="0" dirty="0">
                          <a:latin typeface="Nunito Black" pitchFamily="2" charset="0"/>
                        </a:rPr>
                        <a:t> </a:t>
                      </a:r>
                      <a:r>
                        <a:rPr lang="en-US" sz="2000" baseline="0" dirty="0" err="1">
                          <a:latin typeface="Nunito Black" pitchFamily="2" charset="0"/>
                        </a:rPr>
                        <a:t>nghĩa</a:t>
                      </a:r>
                      <a:r>
                        <a:rPr lang="en-US" sz="2000" baseline="0" dirty="0">
                          <a:latin typeface="Nunito Black" pitchFamily="2" charset="0"/>
                        </a:rPr>
                        <a:t> </a:t>
                      </a:r>
                      <a:r>
                        <a:rPr lang="en-US" sz="2000" baseline="0" dirty="0" err="1">
                          <a:latin typeface="Nunito Black" pitchFamily="2" charset="0"/>
                        </a:rPr>
                        <a:t>trái</a:t>
                      </a:r>
                      <a:r>
                        <a:rPr lang="en-US" sz="2000" baseline="0" dirty="0">
                          <a:latin typeface="Nunito Black" pitchFamily="2" charset="0"/>
                        </a:rPr>
                        <a:t> </a:t>
                      </a:r>
                      <a:r>
                        <a:rPr lang="en-US" sz="2000" baseline="0" dirty="0" err="1">
                          <a:latin typeface="Nunito Black" pitchFamily="2" charset="0"/>
                        </a:rPr>
                        <a:t>ngược</a:t>
                      </a:r>
                      <a:r>
                        <a:rPr lang="en-US" sz="2000" baseline="0" dirty="0">
                          <a:latin typeface="Nunito Black" pitchFamily="2" charset="0"/>
                        </a:rPr>
                        <a:t> </a:t>
                      </a:r>
                      <a:r>
                        <a:rPr lang="en-US" sz="2000" baseline="0" dirty="0" err="1">
                          <a:latin typeface="Nunito Black" pitchFamily="2" charset="0"/>
                        </a:rPr>
                        <a:t>nhau</a:t>
                      </a:r>
                      <a:r>
                        <a:rPr lang="en-US" sz="2000" baseline="0" dirty="0">
                          <a:latin typeface="Nunito Black" pitchFamily="2" charset="0"/>
                        </a:rPr>
                        <a:t> ở </a:t>
                      </a:r>
                      <a:r>
                        <a:rPr lang="en-US" sz="2000" baseline="0" dirty="0" err="1">
                          <a:latin typeface="Nunito Black" pitchFamily="2" charset="0"/>
                        </a:rPr>
                        <a:t>trong</a:t>
                      </a:r>
                      <a:r>
                        <a:rPr lang="en-US" sz="2000" baseline="0" dirty="0">
                          <a:latin typeface="Nunito Black" pitchFamily="2" charset="0"/>
                        </a:rPr>
                        <a:t> </a:t>
                      </a:r>
                      <a:r>
                        <a:rPr lang="en-US" sz="2000" baseline="0" dirty="0" err="1">
                          <a:latin typeface="Nunito Black" pitchFamily="2" charset="0"/>
                        </a:rPr>
                        <a:t>câu</a:t>
                      </a:r>
                      <a:r>
                        <a:rPr lang="en-US" sz="2000" baseline="0" dirty="0">
                          <a:latin typeface="Nunito Black" pitchFamily="2" charset="0"/>
                        </a:rPr>
                        <a:t> ca </a:t>
                      </a:r>
                      <a:r>
                        <a:rPr lang="en-US" sz="2000" baseline="0" dirty="0" err="1">
                          <a:latin typeface="Nunito Black" pitchFamily="2" charset="0"/>
                        </a:rPr>
                        <a:t>dao</a:t>
                      </a:r>
                      <a:r>
                        <a:rPr lang="en-US" sz="2000" baseline="0" dirty="0">
                          <a:latin typeface="Nunito Black" pitchFamily="2" charset="0"/>
                        </a:rPr>
                        <a:t> </a:t>
                      </a:r>
                      <a:r>
                        <a:rPr lang="en-US" sz="2000" baseline="0" dirty="0" err="1">
                          <a:latin typeface="Nunito Black" pitchFamily="2" charset="0"/>
                        </a:rPr>
                        <a:t>này</a:t>
                      </a:r>
                      <a:r>
                        <a:rPr lang="en-US" sz="2000" baseline="0" dirty="0">
                          <a:latin typeface="Nunito Black" pitchFamily="2" charset="0"/>
                        </a:rPr>
                        <a:t>).</a:t>
                      </a:r>
                      <a:endParaRPr lang="en-US" sz="2000" dirty="0">
                        <a:latin typeface="Nunito Black" pitchFamily="2" charset="0"/>
                      </a:endParaRPr>
                    </a:p>
                  </a:txBody>
                  <a:tcPr/>
                </a:tc>
                <a:extLst>
                  <a:ext uri="{0D108BD9-81ED-4DB2-BD59-A6C34878D82A}">
                    <a16:rowId xmlns:a16="http://schemas.microsoft.com/office/drawing/2014/main" val="2826807420"/>
                  </a:ext>
                </a:extLst>
              </a:tr>
              <a:tr h="496216">
                <a:tc>
                  <a:txBody>
                    <a:bodyPr/>
                    <a:lstStyle/>
                    <a:p>
                      <a:pPr algn="ctr"/>
                      <a:r>
                        <a:rPr lang="en-US" sz="2000" dirty="0">
                          <a:latin typeface="Nunito Black" pitchFamily="2" charset="0"/>
                        </a:rPr>
                        <a:t>3</a:t>
                      </a:r>
                    </a:p>
                  </a:txBody>
                  <a:tcPr>
                    <a:noFill/>
                  </a:tcPr>
                </a:tc>
                <a:tc>
                  <a:txBody>
                    <a:bodyPr/>
                    <a:lstStyle/>
                    <a:p>
                      <a:r>
                        <a:rPr lang="en-US" sz="2000" dirty="0" err="1">
                          <a:latin typeface="Nunito Black" pitchFamily="2" charset="0"/>
                        </a:rPr>
                        <a:t>lở</a:t>
                      </a:r>
                      <a:r>
                        <a:rPr lang="en-US" sz="2000" dirty="0">
                          <a:latin typeface="Nunito Black" pitchFamily="2" charset="0"/>
                        </a:rPr>
                        <a:t> - </a:t>
                      </a:r>
                      <a:r>
                        <a:rPr lang="en-US" sz="2000" dirty="0" err="1">
                          <a:latin typeface="Nunito Black" pitchFamily="2" charset="0"/>
                        </a:rPr>
                        <a:t>bồi</a:t>
                      </a:r>
                      <a:r>
                        <a:rPr lang="en-US" sz="2000" dirty="0">
                          <a:latin typeface="Nunito Black" pitchFamily="2" charset="0"/>
                        </a:rPr>
                        <a:t>,</a:t>
                      </a:r>
                      <a:r>
                        <a:rPr lang="en-US" sz="2000" baseline="0" dirty="0">
                          <a:latin typeface="Nunito Black" pitchFamily="2" charset="0"/>
                        </a:rPr>
                        <a:t> </a:t>
                      </a:r>
                      <a:r>
                        <a:rPr lang="en-US" sz="2000" baseline="0" dirty="0" err="1">
                          <a:latin typeface="Nunito Black" pitchFamily="2" charset="0"/>
                        </a:rPr>
                        <a:t>đục</a:t>
                      </a:r>
                      <a:r>
                        <a:rPr lang="en-US" sz="2000" baseline="0" dirty="0">
                          <a:latin typeface="Nunito Black" pitchFamily="2" charset="0"/>
                        </a:rPr>
                        <a:t> - </a:t>
                      </a:r>
                      <a:r>
                        <a:rPr lang="en-US" sz="2000" baseline="0" dirty="0" err="1">
                          <a:latin typeface="Nunito Black" pitchFamily="2" charset="0"/>
                        </a:rPr>
                        <a:t>trong</a:t>
                      </a:r>
                      <a:endParaRPr lang="en-US" sz="2000" dirty="0">
                        <a:latin typeface="Nunito Black" pitchFamily="2" charset="0"/>
                      </a:endParaRPr>
                    </a:p>
                  </a:txBody>
                  <a:tcPr>
                    <a:noFill/>
                  </a:tcPr>
                </a:tc>
                <a:extLst>
                  <a:ext uri="{0D108BD9-81ED-4DB2-BD59-A6C34878D82A}">
                    <a16:rowId xmlns:a16="http://schemas.microsoft.com/office/drawing/2014/main" val="2487364161"/>
                  </a:ext>
                </a:extLst>
              </a:tr>
              <a:tr h="496216">
                <a:tc>
                  <a:txBody>
                    <a:bodyPr/>
                    <a:lstStyle/>
                    <a:p>
                      <a:pPr algn="ctr"/>
                      <a:r>
                        <a:rPr lang="en-US" sz="2000" dirty="0">
                          <a:latin typeface="Nunito Black" pitchFamily="2" charset="0"/>
                        </a:rPr>
                        <a:t>4</a:t>
                      </a:r>
                    </a:p>
                  </a:txBody>
                  <a:tcPr/>
                </a:tc>
                <a:tc>
                  <a:txBody>
                    <a:bodyPr/>
                    <a:lstStyle/>
                    <a:p>
                      <a:r>
                        <a:rPr lang="en-US" sz="2000" dirty="0" err="1">
                          <a:latin typeface="Nunito Black" pitchFamily="2" charset="0"/>
                        </a:rPr>
                        <a:t>mờ</a:t>
                      </a:r>
                      <a:r>
                        <a:rPr lang="en-US" sz="2000" dirty="0">
                          <a:latin typeface="Nunito Black" pitchFamily="2" charset="0"/>
                        </a:rPr>
                        <a:t> - </a:t>
                      </a:r>
                      <a:r>
                        <a:rPr lang="en-US" sz="2000" dirty="0" err="1">
                          <a:latin typeface="Nunito Black" pitchFamily="2" charset="0"/>
                        </a:rPr>
                        <a:t>tỏ</a:t>
                      </a:r>
                      <a:endParaRPr lang="en-US" sz="2000" dirty="0">
                        <a:latin typeface="Nunito Black" pitchFamily="2" charset="0"/>
                      </a:endParaRPr>
                    </a:p>
                  </a:txBody>
                  <a:tcPr/>
                </a:tc>
                <a:extLst>
                  <a:ext uri="{0D108BD9-81ED-4DB2-BD59-A6C34878D82A}">
                    <a16:rowId xmlns:a16="http://schemas.microsoft.com/office/drawing/2014/main" val="1952675213"/>
                  </a:ext>
                </a:extLst>
              </a:tr>
            </a:tbl>
          </a:graphicData>
        </a:graphic>
      </p:graphicFrame>
      <p:pic>
        <p:nvPicPr>
          <p:cNvPr id="14"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5"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734876" y="220366"/>
            <a:ext cx="1543510" cy="1456688"/>
          </a:xfrm>
          <a:prstGeom prst="rect">
            <a:avLst/>
          </a:prstGeom>
        </p:spPr>
      </p:pic>
      <p:pic>
        <p:nvPicPr>
          <p:cNvPr id="16"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Tree>
    <p:extLst>
      <p:ext uri="{BB962C8B-B14F-4D97-AF65-F5344CB8AC3E}">
        <p14:creationId xmlns:p14="http://schemas.microsoft.com/office/powerpoint/2010/main" val="10609244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283965"/>
            <a:ext cx="8355882" cy="830997"/>
          </a:xfrm>
          <a:prstGeom prst="rect">
            <a:avLst/>
          </a:prstGeom>
        </p:spPr>
        <p:txBody>
          <a:bodyPr wrap="square">
            <a:spAutoFit/>
          </a:bodyPr>
          <a:lstStyle/>
          <a:p>
            <a:r>
              <a:rPr lang="en-US" sz="2400" b="1" dirty="0" err="1">
                <a:solidFill>
                  <a:srgbClr val="2888E1"/>
                </a:solidFill>
                <a:latin typeface="Nunito Black" pitchFamily="2" charset="0"/>
              </a:rPr>
              <a:t>Câu</a:t>
            </a:r>
            <a:r>
              <a:rPr lang="en-US" sz="2400" b="1" dirty="0">
                <a:solidFill>
                  <a:srgbClr val="2888E1"/>
                </a:solidFill>
                <a:latin typeface="Nunito Black" pitchFamily="2" charset="0"/>
              </a:rPr>
              <a:t> 5: </a:t>
            </a:r>
            <a:r>
              <a:rPr lang="en-US" sz="2400" b="1" dirty="0" err="1">
                <a:solidFill>
                  <a:srgbClr val="002060"/>
                </a:solidFill>
                <a:latin typeface="Nunito Black" pitchFamily="2" charset="0"/>
              </a:rPr>
              <a:t>Chọn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từ</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ngữ</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chỉ</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đặc</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điểm</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thay</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cho</a:t>
            </a:r>
            <a:r>
              <a:rPr lang="en-US" sz="2400" b="1" dirty="0">
                <a:solidFill>
                  <a:srgbClr val="002060"/>
                </a:solidFill>
                <a:latin typeface="Nunito Black" pitchFamily="2" charset="0"/>
              </a:rPr>
              <a:t> ô </a:t>
            </a:r>
            <a:r>
              <a:rPr lang="en-US" sz="2400" b="1" dirty="0" err="1">
                <a:solidFill>
                  <a:srgbClr val="002060"/>
                </a:solidFill>
                <a:latin typeface="Nunito Black" pitchFamily="2" charset="0"/>
              </a:rPr>
              <a:t>vuông</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a:p>
            <a:endParaRPr lang="en-US" sz="2400" dirty="0"/>
          </a:p>
        </p:txBody>
      </p:sp>
      <p:sp>
        <p:nvSpPr>
          <p:cNvPr id="6" name="Rounded Rectangle 5"/>
          <p:cNvSpPr/>
          <p:nvPr/>
        </p:nvSpPr>
        <p:spPr>
          <a:xfrm>
            <a:off x="2586090" y="837554"/>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i</a:t>
            </a:r>
            <a:r>
              <a:rPr kumimoji="0" lang="en-US" sz="2800" b="1" i="0" u="none" strike="noStrike" kern="1200" cap="none" spc="0" normalizeH="0" baseline="0" noProof="0" dirty="0">
                <a:ln>
                  <a:noFill/>
                </a:ln>
                <a:solidFill>
                  <a:schemeClr val="bg1"/>
                </a:solidFill>
                <a:effectLst/>
                <a:uLnTx/>
                <a:uFillTx/>
                <a:latin typeface="Nunito Black" pitchFamily="2" charset="0"/>
              </a:rPr>
              <a:t>m </a:t>
            </a:r>
            <a:r>
              <a:rPr kumimoji="0" lang="en-US" sz="2800" b="1" i="0" u="none" strike="noStrike" kern="1200" cap="none" spc="0" normalizeH="0" baseline="0" noProof="0" dirty="0" err="1">
                <a:ln>
                  <a:noFill/>
                </a:ln>
                <a:solidFill>
                  <a:schemeClr val="bg1"/>
                </a:solidFill>
                <a:effectLst/>
                <a:uLnTx/>
                <a:uFillTx/>
                <a:latin typeface="Nunito Black" pitchFamily="2" charset="0"/>
              </a:rPr>
              <a:t>ắng</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
        <p:nvSpPr>
          <p:cNvPr id="12" name="Cloud 11">
            <a:extLst>
              <a:ext uri="{FF2B5EF4-FFF2-40B4-BE49-F238E27FC236}">
                <a16:creationId xmlns:a16="http://schemas.microsoft.com/office/drawing/2014/main" id="{9983C60C-E901-DAA5-AC1C-ABD9B76BCFAC}"/>
              </a:ext>
            </a:extLst>
          </p:cNvPr>
          <p:cNvSpPr/>
          <p:nvPr/>
        </p:nvSpPr>
        <p:spPr>
          <a:xfrm>
            <a:off x="8516984" y="1267768"/>
            <a:ext cx="3435530"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lvl="0"/>
            <a:r>
              <a:rPr kumimoji="0" lang="en-US" sz="2000" b="0" i="0" u="none" strike="noStrike" kern="1200" cap="none" spc="0" normalizeH="0" baseline="0" noProof="0" dirty="0" err="1">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đọc</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từ</a:t>
            </a:r>
            <a:r>
              <a:rPr lang="en-US" sz="2000" dirty="0">
                <a:solidFill>
                  <a:srgbClr val="000000"/>
                </a:solidFill>
                <a:latin typeface="Nunito Black" pitchFamily="2" charset="0"/>
              </a:rPr>
              <a:t> </a:t>
            </a:r>
            <a:r>
              <a:rPr lang="en-US" sz="2000" dirty="0" err="1">
                <a:solidFill>
                  <a:srgbClr val="000000"/>
                </a:solidFill>
                <a:latin typeface="Nunito Black" pitchFamily="2" charset="0"/>
              </a:rPr>
              <a:t>ngữ</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để</a:t>
            </a:r>
            <a:r>
              <a:rPr lang="en-US" sz="2000" dirty="0">
                <a:solidFill>
                  <a:srgbClr val="000000"/>
                </a:solidFill>
                <a:latin typeface="Nunito Black" pitchFamily="2" charset="0"/>
              </a:rPr>
              <a:t> </a:t>
            </a:r>
            <a:r>
              <a:rPr lang="en-US" sz="2000" dirty="0" err="1">
                <a:solidFill>
                  <a:srgbClr val="000000"/>
                </a:solidFill>
                <a:latin typeface="Nunito Black" pitchFamily="2" charset="0"/>
              </a:rPr>
              <a:t>hoàn</a:t>
            </a:r>
            <a:r>
              <a:rPr lang="en-US" sz="2000" dirty="0">
                <a:solidFill>
                  <a:srgbClr val="000000"/>
                </a:solidFill>
                <a:latin typeface="Nunito Black" pitchFamily="2" charset="0"/>
              </a:rPr>
              <a:t> </a:t>
            </a:r>
            <a:r>
              <a:rPr lang="en-US" sz="2000" dirty="0" err="1">
                <a:solidFill>
                  <a:srgbClr val="000000"/>
                </a:solidFill>
                <a:latin typeface="Nunito Black" pitchFamily="2" charset="0"/>
              </a:rPr>
              <a:t>thành</a:t>
            </a:r>
            <a:r>
              <a:rPr lang="en-US" sz="2000" dirty="0">
                <a:solidFill>
                  <a:srgbClr val="000000"/>
                </a:solidFill>
                <a:latin typeface="Nunito Black" pitchFamily="2" charset="0"/>
              </a:rPr>
              <a:t> </a:t>
            </a:r>
            <a:r>
              <a:rPr lang="en-US" sz="2000" dirty="0" err="1">
                <a:solidFill>
                  <a:srgbClr val="000000"/>
                </a:solidFill>
                <a:latin typeface="Nunito Black" pitchFamily="2" charset="0"/>
              </a:rPr>
              <a:t>bài</a:t>
            </a:r>
            <a:r>
              <a:rPr lang="en-US" sz="2000" dirty="0">
                <a:solidFill>
                  <a:srgbClr val="000000"/>
                </a:solidFill>
                <a:latin typeface="Nunito Black" pitchFamily="2" charset="0"/>
              </a:rPr>
              <a:t> </a:t>
            </a:r>
            <a:r>
              <a:rPr lang="en-US" sz="2000" dirty="0" err="1">
                <a:solidFill>
                  <a:srgbClr val="000000"/>
                </a:solidFill>
                <a:latin typeface="Nunito Black" pitchFamily="2" charset="0"/>
              </a:rPr>
              <a:t>tập</a:t>
            </a:r>
            <a:r>
              <a:rPr lang="en-US" sz="2000" dirty="0">
                <a:solidFill>
                  <a:srgbClr val="000000"/>
                </a:solidFill>
                <a:latin typeface="Nunito Black" pitchFamily="2" charset="0"/>
              </a:rPr>
              <a:t>.</a:t>
            </a:r>
            <a:br>
              <a:rPr lang="en-US" sz="2000" dirty="0">
                <a:solidFill>
                  <a:srgbClr val="000000"/>
                </a:solidFill>
                <a:latin typeface="Nunito Black" pitchFamily="2" charset="0"/>
              </a:rPr>
            </a:br>
            <a:endParaRPr kumimoji="0" lang="en-US" sz="2000" b="0" i="0" u="none" strike="noStrike" kern="1200" cap="none" spc="0" normalizeH="0" baseline="0" noProof="0" dirty="0">
              <a:ln>
                <a:noFill/>
              </a:ln>
              <a:solidFill>
                <a:srgbClr val="7030A0"/>
              </a:solidFill>
              <a:effectLst/>
              <a:uLnTx/>
              <a:uFillTx/>
              <a:latin typeface="Nunito Black" pitchFamily="2" charset="0"/>
            </a:endParaRPr>
          </a:p>
        </p:txBody>
      </p:sp>
      <p:sp>
        <p:nvSpPr>
          <p:cNvPr id="15" name="Rounded Rectangle 14"/>
          <p:cNvSpPr/>
          <p:nvPr/>
        </p:nvSpPr>
        <p:spPr>
          <a:xfrm>
            <a:off x="4512861" y="869758"/>
            <a:ext cx="1822625"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róc</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rách</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sp>
        <p:nvSpPr>
          <p:cNvPr id="16" name="Rounded Rectangle 15"/>
          <p:cNvSpPr/>
          <p:nvPr/>
        </p:nvSpPr>
        <p:spPr>
          <a:xfrm>
            <a:off x="6602918" y="898465"/>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cao</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vút</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sp>
        <p:nvSpPr>
          <p:cNvPr id="17" name="Rounded Rectangle 16"/>
          <p:cNvSpPr/>
          <p:nvPr/>
        </p:nvSpPr>
        <p:spPr>
          <a:xfrm>
            <a:off x="3454948" y="1715895"/>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tự</a:t>
            </a:r>
            <a:r>
              <a:rPr lang="en-US" sz="2800" b="1" dirty="0">
                <a:solidFill>
                  <a:schemeClr val="bg1"/>
                </a:solidFill>
                <a:latin typeface="Nunito Black" pitchFamily="2" charset="0"/>
              </a:rPr>
              <a:t> tin</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sp>
        <p:nvSpPr>
          <p:cNvPr id="18" name="Rounded Rectangle 17"/>
          <p:cNvSpPr/>
          <p:nvPr/>
        </p:nvSpPr>
        <p:spPr>
          <a:xfrm>
            <a:off x="5508724" y="1773309"/>
            <a:ext cx="2041606"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err="1">
                <a:solidFill>
                  <a:schemeClr val="bg1"/>
                </a:solidFill>
                <a:latin typeface="Nunito Black" pitchFamily="2" charset="0"/>
              </a:rPr>
              <a:t>Vàng</a:t>
            </a:r>
            <a:r>
              <a:rPr lang="en-US" sz="2800" b="1" dirty="0">
                <a:solidFill>
                  <a:schemeClr val="bg1"/>
                </a:solidFill>
                <a:latin typeface="Nunito Black" pitchFamily="2" charset="0"/>
              </a:rPr>
              <a:t> </a:t>
            </a:r>
            <a:r>
              <a:rPr lang="en-US" sz="2800" b="1" dirty="0" err="1">
                <a:solidFill>
                  <a:schemeClr val="bg1"/>
                </a:solidFill>
                <a:latin typeface="Nunito Black" pitchFamily="2" charset="0"/>
              </a:rPr>
              <a:t>rực</a:t>
            </a:r>
            <a:endParaRPr kumimoji="0" lang="vi-VN" sz="2800" b="0" i="0" u="none" strike="noStrike" kern="1200" cap="none" spc="0" normalizeH="0" baseline="0" noProof="0" dirty="0">
              <a:ln>
                <a:noFill/>
              </a:ln>
              <a:solidFill>
                <a:schemeClr val="bg1"/>
              </a:solidFill>
              <a:effectLst/>
              <a:uLnTx/>
              <a:uFillTx/>
              <a:latin typeface="Nunito Black" pitchFamily="2" charset="0"/>
            </a:endParaRPr>
          </a:p>
        </p:txBody>
      </p:sp>
      <p:sp>
        <p:nvSpPr>
          <p:cNvPr id="19" name="Rectangle 18"/>
          <p:cNvSpPr/>
          <p:nvPr/>
        </p:nvSpPr>
        <p:spPr>
          <a:xfrm>
            <a:off x="2884430" y="3010538"/>
            <a:ext cx="6096000" cy="2646878"/>
          </a:xfrm>
          <a:prstGeom prst="rect">
            <a:avLst/>
          </a:prstGeom>
        </p:spPr>
        <p:txBody>
          <a:bodyPr>
            <a:spAutoFit/>
          </a:bodyPr>
          <a:lstStyle/>
          <a:p>
            <a:pPr algn="just"/>
            <a:r>
              <a:rPr lang="vi-VN" sz="2800" b="0" i="0" dirty="0">
                <a:solidFill>
                  <a:srgbClr val="002060"/>
                </a:solidFill>
                <a:effectLst/>
                <a:latin typeface="Nunito Black" pitchFamily="2" charset="0"/>
              </a:rPr>
              <a:t>a. Ngọn tháp □</a:t>
            </a:r>
          </a:p>
          <a:p>
            <a:pPr algn="just"/>
            <a:r>
              <a:rPr lang="vi-VN" sz="2800" b="0" i="0" dirty="0">
                <a:solidFill>
                  <a:srgbClr val="002060"/>
                </a:solidFill>
                <a:effectLst/>
                <a:latin typeface="Nunito Black" pitchFamily="2" charset="0"/>
              </a:rPr>
              <a:t>b. Ánh nắng □ trên sân trường.</a:t>
            </a:r>
          </a:p>
          <a:p>
            <a:pPr algn="just"/>
            <a:r>
              <a:rPr lang="vi-VN" sz="2800" b="0" i="0" dirty="0">
                <a:solidFill>
                  <a:srgbClr val="002060"/>
                </a:solidFill>
                <a:effectLst/>
                <a:latin typeface="Nunito Black" pitchFamily="2" charset="0"/>
              </a:rPr>
              <a:t>c. Rừng □, chỉ có tiếng suối □.</a:t>
            </a:r>
          </a:p>
          <a:p>
            <a:pPr algn="just"/>
            <a:r>
              <a:rPr lang="vi-VN" sz="2800" b="0" i="0" dirty="0">
                <a:solidFill>
                  <a:srgbClr val="002060"/>
                </a:solidFill>
                <a:effectLst/>
                <a:latin typeface="Nunito Black" pitchFamily="2" charset="0"/>
              </a:rPr>
              <a:t>d. Lên lớp 3, bạn nào cũng □ hơn.</a:t>
            </a:r>
          </a:p>
          <a:p>
            <a:br>
              <a:rPr lang="vi-VN" b="0" i="0" dirty="0">
                <a:solidFill>
                  <a:srgbClr val="000000"/>
                </a:solidFill>
                <a:effectLst/>
                <a:latin typeface="OpenSans"/>
              </a:rPr>
            </a:br>
            <a:br>
              <a:rPr lang="vi-VN" b="0" i="0" dirty="0">
                <a:solidFill>
                  <a:srgbClr val="000000"/>
                </a:solidFill>
                <a:effectLst/>
                <a:latin typeface="OpenSans"/>
              </a:rPr>
            </a:br>
            <a:endParaRPr lang="en-US" dirty="0"/>
          </a:p>
        </p:txBody>
      </p:sp>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35053" y="959834"/>
            <a:ext cx="1035879" cy="977611"/>
          </a:xfrm>
          <a:prstGeom prst="rect">
            <a:avLst/>
          </a:prstGeom>
        </p:spPr>
      </p:pic>
    </p:spTree>
    <p:extLst>
      <p:ext uri="{BB962C8B-B14F-4D97-AF65-F5344CB8AC3E}">
        <p14:creationId xmlns:p14="http://schemas.microsoft.com/office/powerpoint/2010/main" val="69958838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2" grpId="0" animBg="1"/>
      <p:bldP spid="15" grpId="0" animBg="1"/>
      <p:bldP spid="16" grpId="0" animBg="1"/>
      <p:bldP spid="17" grpId="0" animBg="1"/>
      <p:bldP spid="18"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0187" y="283965"/>
            <a:ext cx="8355882"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2888E1"/>
                </a:solidFill>
                <a:effectLst/>
                <a:uLnTx/>
                <a:uFillTx/>
                <a:latin typeface="Nunito Black" pitchFamily="2" charset="0"/>
                <a:ea typeface="+mn-ea"/>
                <a:cs typeface="+mn-cs"/>
              </a:rPr>
              <a:t>Câu</a:t>
            </a:r>
            <a:r>
              <a:rPr kumimoji="0" lang="en-US" sz="2400" b="1" i="0" u="none" strike="noStrike" kern="1200" cap="none" spc="0" normalizeH="0" baseline="0" noProof="0" dirty="0">
                <a:ln>
                  <a:noFill/>
                </a:ln>
                <a:solidFill>
                  <a:srgbClr val="2888E1"/>
                </a:solidFill>
                <a:effectLst/>
                <a:uLnTx/>
                <a:uFillTx/>
                <a:latin typeface="Nunito Black" pitchFamily="2" charset="0"/>
                <a:ea typeface="+mn-ea"/>
                <a:cs typeface="+mn-cs"/>
              </a:rPr>
              <a:t> 5: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Chọn</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từ</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ngữ</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chỉ</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đặc</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điểm</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thay</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cho</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 ô </a:t>
            </a:r>
            <a:r>
              <a:rPr kumimoji="0" lang="en-US" sz="2400" b="1" i="0" u="none" strike="noStrike" kern="1200" cap="none" spc="0" normalizeH="0" baseline="0" noProof="0" dirty="0" err="1">
                <a:ln>
                  <a:noFill/>
                </a:ln>
                <a:solidFill>
                  <a:srgbClr val="002060"/>
                </a:solidFill>
                <a:effectLst/>
                <a:uLnTx/>
                <a:uFillTx/>
                <a:latin typeface="Nunito Black" pitchFamily="2" charset="0"/>
                <a:ea typeface="+mn-ea"/>
                <a:cs typeface="+mn-cs"/>
              </a:rPr>
              <a:t>vuông</a:t>
            </a:r>
            <a:r>
              <a:rPr kumimoji="0" lang="en-US" sz="2400" b="1" i="0" u="none" strike="noStrike" kern="1200" cap="none" spc="0" normalizeH="0" baseline="0" noProof="0" dirty="0">
                <a:ln>
                  <a:noFill/>
                </a:ln>
                <a:solidFill>
                  <a:srgbClr val="002060"/>
                </a:solidFill>
                <a:effectLst/>
                <a:uLnTx/>
                <a:uFillTx/>
                <a:latin typeface="Nunito Black" pitchFamily="2" charset="0"/>
                <a:ea typeface="+mn-ea"/>
                <a:cs typeface="+mn-cs"/>
              </a:rPr>
              <a:t>.</a:t>
            </a:r>
            <a:endPar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Rounded Rectangle 5"/>
          <p:cNvSpPr/>
          <p:nvPr/>
        </p:nvSpPr>
        <p:spPr>
          <a:xfrm>
            <a:off x="2586090" y="837554"/>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i</a:t>
            </a:r>
            <a:r>
              <a:rPr kumimoji="0" lang="en-US" sz="2800" b="1" i="0" u="none" strike="noStrike" kern="1200" cap="none" spc="0" normalizeH="0" baseline="0" noProof="0" dirty="0">
                <a:ln>
                  <a:noFill/>
                </a:ln>
                <a:solidFill>
                  <a:prstClr val="white"/>
                </a:solidFill>
                <a:effectLst/>
                <a:uLnTx/>
                <a:uFillTx/>
                <a:latin typeface="Nunito Black" pitchFamily="2" charset="0"/>
                <a:ea typeface="+mn-ea"/>
                <a:cs typeface="+mn-cs"/>
              </a:rPr>
              <a:t>m </a:t>
            </a: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ắng</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
        <p:nvSpPr>
          <p:cNvPr id="15" name="Rounded Rectangle 14"/>
          <p:cNvSpPr/>
          <p:nvPr/>
        </p:nvSpPr>
        <p:spPr>
          <a:xfrm>
            <a:off x="4512861" y="869758"/>
            <a:ext cx="1822625"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róc</a:t>
            </a:r>
            <a:r>
              <a:rPr kumimoji="0" lang="en-US" sz="2800" b="1"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rách</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6" name="Rounded Rectangle 15"/>
          <p:cNvSpPr/>
          <p:nvPr/>
        </p:nvSpPr>
        <p:spPr>
          <a:xfrm>
            <a:off x="6602918" y="898465"/>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cao</a:t>
            </a:r>
            <a:r>
              <a:rPr kumimoji="0" lang="en-US" sz="2800" b="1"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vút</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7" name="Rounded Rectangle 16"/>
          <p:cNvSpPr/>
          <p:nvPr/>
        </p:nvSpPr>
        <p:spPr>
          <a:xfrm>
            <a:off x="3454948" y="1715895"/>
            <a:ext cx="1659339"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tự</a:t>
            </a:r>
            <a:r>
              <a:rPr kumimoji="0" lang="en-US" sz="2800" b="1" i="0" u="none" strike="noStrike" kern="1200" cap="none" spc="0" normalizeH="0" baseline="0" noProof="0" dirty="0">
                <a:ln>
                  <a:noFill/>
                </a:ln>
                <a:solidFill>
                  <a:prstClr val="white"/>
                </a:solidFill>
                <a:effectLst/>
                <a:uLnTx/>
                <a:uFillTx/>
                <a:latin typeface="Nunito Black" pitchFamily="2" charset="0"/>
                <a:ea typeface="+mn-ea"/>
                <a:cs typeface="+mn-cs"/>
              </a:rPr>
              <a:t> tin</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8" name="Rounded Rectangle 17"/>
          <p:cNvSpPr/>
          <p:nvPr/>
        </p:nvSpPr>
        <p:spPr>
          <a:xfrm>
            <a:off x="5508724" y="1773309"/>
            <a:ext cx="2041606" cy="578882"/>
          </a:xfrm>
          <a:prstGeom prst="roundRect">
            <a:avLst/>
          </a:prstGeom>
          <a:solidFill>
            <a:srgbClr val="0BAECD"/>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Vàng</a:t>
            </a:r>
            <a:r>
              <a:rPr kumimoji="0" lang="en-US" sz="2800" b="1" i="0" u="none" strike="noStrike" kern="1200" cap="none" spc="0" normalizeH="0" baseline="0" noProof="0" dirty="0">
                <a:ln>
                  <a:noFill/>
                </a:ln>
                <a:solidFill>
                  <a:prstClr val="white"/>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prstClr val="white"/>
                </a:solidFill>
                <a:effectLst/>
                <a:uLnTx/>
                <a:uFillTx/>
                <a:latin typeface="Nunito Black" pitchFamily="2" charset="0"/>
                <a:ea typeface="+mn-ea"/>
                <a:cs typeface="+mn-cs"/>
              </a:rPr>
              <a:t>rực</a:t>
            </a:r>
            <a:endParaRPr kumimoji="0" lang="vi-VN" sz="2800" b="0" i="0" u="none" strike="noStrike" kern="1200" cap="none" spc="0" normalizeH="0" baseline="0" noProof="0" dirty="0">
              <a:ln>
                <a:noFill/>
              </a:ln>
              <a:solidFill>
                <a:prstClr val="white"/>
              </a:solidFill>
              <a:effectLst/>
              <a:uLnTx/>
              <a:uFillTx/>
              <a:latin typeface="Nunito Black" pitchFamily="2" charset="0"/>
              <a:ea typeface="+mn-ea"/>
              <a:cs typeface="+mn-cs"/>
            </a:endParaRPr>
          </a:p>
        </p:txBody>
      </p:sp>
      <p:sp>
        <p:nvSpPr>
          <p:cNvPr id="14" name="Rectangle 13"/>
          <p:cNvSpPr/>
          <p:nvPr/>
        </p:nvSpPr>
        <p:spPr>
          <a:xfrm>
            <a:off x="2847703" y="3069163"/>
            <a:ext cx="6518366" cy="2677656"/>
          </a:xfrm>
          <a:prstGeom prst="rect">
            <a:avLst/>
          </a:prstGeom>
        </p:spPr>
        <p:txBody>
          <a:bodyPr wrap="square">
            <a:spAutoFit/>
          </a:bodyPr>
          <a:lstStyle/>
          <a:p>
            <a:pPr algn="just"/>
            <a:r>
              <a:rPr lang="vi-VN" sz="2400" b="0" i="0" dirty="0">
                <a:solidFill>
                  <a:srgbClr val="000000"/>
                </a:solidFill>
                <a:effectLst/>
                <a:latin typeface="Nunito Black" pitchFamily="2" charset="0"/>
              </a:rPr>
              <a:t>a. Ngọn tháp </a:t>
            </a:r>
            <a:r>
              <a:rPr lang="vi-VN" sz="2400" b="1" i="0" dirty="0">
                <a:solidFill>
                  <a:srgbClr val="FF0000"/>
                </a:solidFill>
                <a:effectLst/>
                <a:latin typeface="Nunito Black" pitchFamily="2" charset="0"/>
              </a:rPr>
              <a:t>cao vút</a:t>
            </a:r>
            <a:r>
              <a:rPr lang="vi-VN" sz="2400" b="1" i="0" dirty="0">
                <a:solidFill>
                  <a:srgbClr val="000000"/>
                </a:solidFill>
                <a:effectLst/>
                <a:latin typeface="Nunito Black" pitchFamily="2" charset="0"/>
              </a:rPr>
              <a:t>.</a:t>
            </a:r>
            <a:endParaRPr lang="vi-VN" sz="2400" b="0" i="0" dirty="0">
              <a:solidFill>
                <a:srgbClr val="000000"/>
              </a:solidFill>
              <a:effectLst/>
              <a:latin typeface="Nunito Black" pitchFamily="2" charset="0"/>
            </a:endParaRPr>
          </a:p>
          <a:p>
            <a:pPr algn="just"/>
            <a:r>
              <a:rPr lang="vi-VN" sz="2400" b="0" i="0" dirty="0">
                <a:solidFill>
                  <a:srgbClr val="000000"/>
                </a:solidFill>
                <a:effectLst/>
                <a:latin typeface="Nunito Black" pitchFamily="2" charset="0"/>
              </a:rPr>
              <a:t>b. Ánh nắng </a:t>
            </a:r>
            <a:r>
              <a:rPr lang="vi-VN" sz="2400" b="1" i="0" dirty="0">
                <a:solidFill>
                  <a:srgbClr val="FF0000"/>
                </a:solidFill>
                <a:effectLst/>
                <a:latin typeface="Nunito Black" pitchFamily="2" charset="0"/>
              </a:rPr>
              <a:t>vàng rực</a:t>
            </a:r>
            <a:r>
              <a:rPr lang="vi-VN" sz="2400" b="0" i="0" dirty="0">
                <a:solidFill>
                  <a:srgbClr val="000000"/>
                </a:solidFill>
                <a:effectLst/>
                <a:latin typeface="Nunito Black" pitchFamily="2" charset="0"/>
              </a:rPr>
              <a:t> trên sân trường.</a:t>
            </a:r>
          </a:p>
          <a:p>
            <a:pPr algn="just"/>
            <a:r>
              <a:rPr lang="vi-VN" sz="2400" b="0" i="0" dirty="0">
                <a:solidFill>
                  <a:srgbClr val="000000"/>
                </a:solidFill>
                <a:effectLst/>
                <a:latin typeface="Nunito Black" pitchFamily="2" charset="0"/>
              </a:rPr>
              <a:t>c. Rừng </a:t>
            </a:r>
            <a:r>
              <a:rPr lang="vi-VN" sz="2400" b="1" i="0" dirty="0">
                <a:solidFill>
                  <a:srgbClr val="FF0000"/>
                </a:solidFill>
                <a:effectLst/>
                <a:latin typeface="Nunito Black" pitchFamily="2" charset="0"/>
              </a:rPr>
              <a:t>im ắng</a:t>
            </a:r>
            <a:r>
              <a:rPr lang="vi-VN" sz="2400" b="0" i="0" dirty="0">
                <a:solidFill>
                  <a:srgbClr val="000000"/>
                </a:solidFill>
                <a:effectLst/>
                <a:latin typeface="Nunito Black" pitchFamily="2" charset="0"/>
              </a:rPr>
              <a:t>, chỉ có tiếng suối</a:t>
            </a:r>
            <a:r>
              <a:rPr lang="vi-VN" sz="2400" b="0" i="0" dirty="0">
                <a:solidFill>
                  <a:srgbClr val="FF0000"/>
                </a:solidFill>
                <a:effectLst/>
                <a:latin typeface="Nunito Black" pitchFamily="2" charset="0"/>
              </a:rPr>
              <a:t> </a:t>
            </a:r>
            <a:r>
              <a:rPr lang="vi-VN" sz="2400" b="1" i="0" dirty="0">
                <a:solidFill>
                  <a:srgbClr val="FF0000"/>
                </a:solidFill>
                <a:effectLst/>
                <a:latin typeface="Nunito Black" pitchFamily="2" charset="0"/>
              </a:rPr>
              <a:t>róc rách</a:t>
            </a:r>
            <a:r>
              <a:rPr lang="vi-VN" sz="2400" b="0" i="0" dirty="0">
                <a:solidFill>
                  <a:srgbClr val="000000"/>
                </a:solidFill>
                <a:effectLst/>
                <a:latin typeface="Nunito Black" pitchFamily="2" charset="0"/>
              </a:rPr>
              <a:t>.</a:t>
            </a:r>
          </a:p>
          <a:p>
            <a:pPr algn="just"/>
            <a:r>
              <a:rPr lang="vi-VN" sz="2400" b="0" i="0" dirty="0">
                <a:solidFill>
                  <a:srgbClr val="000000"/>
                </a:solidFill>
                <a:effectLst/>
                <a:latin typeface="Nunito Black" pitchFamily="2" charset="0"/>
              </a:rPr>
              <a:t>d. Lên lớp 3, bạn nào cũng </a:t>
            </a:r>
            <a:r>
              <a:rPr lang="vi-VN" sz="2400" b="1" i="0" dirty="0">
                <a:solidFill>
                  <a:srgbClr val="000000"/>
                </a:solidFill>
                <a:effectLst/>
                <a:latin typeface="Nunito Black" pitchFamily="2" charset="0"/>
              </a:rPr>
              <a:t>tự </a:t>
            </a:r>
            <a:r>
              <a:rPr lang="vi-VN" sz="2400" b="1" i="0" dirty="0">
                <a:solidFill>
                  <a:srgbClr val="FF0000"/>
                </a:solidFill>
                <a:effectLst/>
                <a:latin typeface="Nunito Black" pitchFamily="2" charset="0"/>
              </a:rPr>
              <a:t>tin</a:t>
            </a:r>
            <a:r>
              <a:rPr lang="vi-VN" sz="2400" b="0" i="0" dirty="0">
                <a:solidFill>
                  <a:srgbClr val="FF0000"/>
                </a:solidFill>
                <a:effectLst/>
                <a:latin typeface="Nunito Black" pitchFamily="2" charset="0"/>
              </a:rPr>
              <a:t> hơn</a:t>
            </a:r>
            <a:r>
              <a:rPr lang="vi-VN" sz="2400" b="0" i="0" dirty="0">
                <a:solidFill>
                  <a:srgbClr val="000000"/>
                </a:solidFill>
                <a:effectLst/>
                <a:latin typeface="Nunito Black" pitchFamily="2" charset="0"/>
              </a:rPr>
              <a:t>.</a:t>
            </a:r>
          </a:p>
          <a:p>
            <a:br>
              <a:rPr lang="vi-VN" sz="2400" b="0" i="0" dirty="0">
                <a:solidFill>
                  <a:srgbClr val="000000"/>
                </a:solidFill>
                <a:effectLst/>
                <a:latin typeface="OpenSans"/>
              </a:rPr>
            </a:br>
            <a:br>
              <a:rPr lang="vi-VN" sz="2400" b="0" i="0" dirty="0">
                <a:solidFill>
                  <a:srgbClr val="000000"/>
                </a:solidFill>
                <a:effectLst/>
                <a:latin typeface="OpenSans"/>
              </a:rPr>
            </a:br>
            <a:endParaRPr lang="en-US" sz="2400" dirty="0"/>
          </a:p>
        </p:txBody>
      </p:sp>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835053" y="959834"/>
            <a:ext cx="1035879" cy="977611"/>
          </a:xfrm>
          <a:prstGeom prst="rect">
            <a:avLst/>
          </a:prstGeom>
        </p:spPr>
      </p:pic>
      <p:pic>
        <p:nvPicPr>
          <p:cNvPr id="21"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23"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24"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Tree>
    <p:extLst>
      <p:ext uri="{BB962C8B-B14F-4D97-AF65-F5344CB8AC3E}">
        <p14:creationId xmlns:p14="http://schemas.microsoft.com/office/powerpoint/2010/main" val="66075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127752" y="575906"/>
            <a:ext cx="9753607" cy="830997"/>
          </a:xfrm>
          <a:prstGeom prst="rect">
            <a:avLst/>
          </a:prstGeom>
        </p:spPr>
        <p:txBody>
          <a:bodyPr wrap="square">
            <a:spAutoFit/>
          </a:bodyPr>
          <a:lstStyle/>
          <a:p>
            <a:r>
              <a:rPr lang="vi-VN" sz="2400" b="1" dirty="0">
                <a:solidFill>
                  <a:srgbClr val="2888E1"/>
                </a:solidFill>
                <a:latin typeface="Nunito Black" pitchFamily="2" charset="0"/>
              </a:rPr>
              <a:t>Câu 6</a:t>
            </a:r>
            <a:r>
              <a:rPr lang="en-US" sz="2400" dirty="0">
                <a:solidFill>
                  <a:srgbClr val="0070C0"/>
                </a:solidFill>
                <a:latin typeface="Nunito Black" pitchFamily="2" charset="0"/>
              </a:rPr>
              <a:t>:</a:t>
            </a:r>
            <a:r>
              <a:rPr lang="en-US" sz="2400" dirty="0">
                <a:solidFill>
                  <a:srgbClr val="002060"/>
                </a:solidFill>
                <a:latin typeface="Nunito Black" pitchFamily="2" charset="0"/>
              </a:rPr>
              <a:t> </a:t>
            </a:r>
            <a:r>
              <a:rPr lang="vi-VN" sz="2400" b="1" dirty="0">
                <a:solidFill>
                  <a:srgbClr val="002060"/>
                </a:solidFill>
                <a:latin typeface="Nunito Black" pitchFamily="2" charset="0"/>
              </a:rPr>
              <a:t>Đặt 1 – 2 câu về cảnh vật nơi em ở, có từ ngữ chỉ đặc điểm.</a:t>
            </a:r>
            <a:endParaRPr lang="vi-VN" sz="2400" dirty="0">
              <a:solidFill>
                <a:srgbClr val="002060"/>
              </a:solidFill>
              <a:latin typeface="Nunito Blac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
        <p:nvSpPr>
          <p:cNvPr id="12" name="Cloud 11">
            <a:extLst>
              <a:ext uri="{FF2B5EF4-FFF2-40B4-BE49-F238E27FC236}">
                <a16:creationId xmlns:a16="http://schemas.microsoft.com/office/drawing/2014/main" id="{9983C60C-E901-DAA5-AC1C-ABD9B76BCFAC}"/>
              </a:ext>
            </a:extLst>
          </p:cNvPr>
          <p:cNvSpPr/>
          <p:nvPr/>
        </p:nvSpPr>
        <p:spPr>
          <a:xfrm>
            <a:off x="8038735" y="1267768"/>
            <a:ext cx="3913779"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lvl="0"/>
            <a:r>
              <a:rPr kumimoji="0" lang="en-US" sz="2000" b="0" i="0" u="none" strike="noStrike" kern="1200" cap="none" spc="0" normalizeH="0" baseline="0" noProof="0" dirty="0" err="1">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lang="vi-VN" sz="2000" dirty="0">
                <a:solidFill>
                  <a:srgbClr val="000000"/>
                </a:solidFill>
                <a:latin typeface="Nunito Black" pitchFamily="2" charset="0"/>
              </a:rPr>
              <a:t>Em liên hệ nơi mình ở để đặt câu.</a:t>
            </a:r>
            <a:endParaRPr kumimoji="0" lang="en-US" sz="2000" b="0" i="0" u="none" strike="noStrike" kern="1200" cap="none" spc="0" normalizeH="0" baseline="0" noProof="0" dirty="0">
              <a:ln>
                <a:noFill/>
              </a:ln>
              <a:solidFill>
                <a:srgbClr val="7030A0"/>
              </a:solidFill>
              <a:effectLst/>
              <a:uLnTx/>
              <a:uFillTx/>
              <a:latin typeface="Nunito Black" pitchFamily="2" charset="0"/>
            </a:endParaRPr>
          </a:p>
        </p:txBody>
      </p:sp>
      <p:sp>
        <p:nvSpPr>
          <p:cNvPr id="19" name="Rectangle 18"/>
          <p:cNvSpPr/>
          <p:nvPr/>
        </p:nvSpPr>
        <p:spPr>
          <a:xfrm>
            <a:off x="2279327" y="2738056"/>
            <a:ext cx="6798933" cy="2646878"/>
          </a:xfrm>
          <a:prstGeom prst="rect">
            <a:avLst/>
          </a:prstGeom>
        </p:spPr>
        <p:txBody>
          <a:bodyPr wrap="square">
            <a:spAutoFit/>
          </a:bodyPr>
          <a:lstStyle/>
          <a:p>
            <a:pPr algn="just"/>
            <a:r>
              <a:rPr lang="en-US" sz="2800" dirty="0">
                <a:solidFill>
                  <a:srgbClr val="FF0000"/>
                </a:solidFill>
                <a:latin typeface="Nunito Black" pitchFamily="2" charset="0"/>
              </a:rPr>
              <a:t>M:</a:t>
            </a:r>
          </a:p>
          <a:p>
            <a:pPr algn="just"/>
            <a:r>
              <a:rPr lang="en-US" sz="2800" dirty="0">
                <a:solidFill>
                  <a:srgbClr val="0070C0"/>
                </a:solidFill>
                <a:latin typeface="Nunito Black" pitchFamily="2" charset="0"/>
              </a:rPr>
              <a:t>- </a:t>
            </a:r>
            <a:r>
              <a:rPr lang="en-US" sz="2800" dirty="0" err="1">
                <a:solidFill>
                  <a:srgbClr val="0070C0"/>
                </a:solidFill>
                <a:latin typeface="Nunito Black" pitchFamily="2" charset="0"/>
              </a:rPr>
              <a:t>Gần</a:t>
            </a:r>
            <a:r>
              <a:rPr lang="en-US" sz="2800" dirty="0">
                <a:solidFill>
                  <a:srgbClr val="0070C0"/>
                </a:solidFill>
                <a:latin typeface="Nunito Black" pitchFamily="2" charset="0"/>
              </a:rPr>
              <a:t> </a:t>
            </a:r>
            <a:r>
              <a:rPr lang="en-US" sz="2800" dirty="0" err="1">
                <a:solidFill>
                  <a:srgbClr val="0070C0"/>
                </a:solidFill>
                <a:latin typeface="Nunito Black" pitchFamily="2" charset="0"/>
              </a:rPr>
              <a:t>nhà</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có</a:t>
            </a:r>
            <a:r>
              <a:rPr lang="en-US" sz="2800" dirty="0">
                <a:solidFill>
                  <a:srgbClr val="0070C0"/>
                </a:solidFill>
                <a:latin typeface="Nunito Black" pitchFamily="2" charset="0"/>
              </a:rPr>
              <a:t> </a:t>
            </a:r>
            <a:r>
              <a:rPr lang="en-US" sz="2800" dirty="0" err="1">
                <a:solidFill>
                  <a:srgbClr val="0070C0"/>
                </a:solidFill>
                <a:latin typeface="Nunito Black" pitchFamily="2" charset="0"/>
              </a:rPr>
              <a:t>một</a:t>
            </a:r>
            <a:r>
              <a:rPr lang="en-US" sz="2800" dirty="0">
                <a:solidFill>
                  <a:srgbClr val="0070C0"/>
                </a:solidFill>
                <a:latin typeface="Nunito Black" pitchFamily="2" charset="0"/>
              </a:rPr>
              <a:t> </a:t>
            </a:r>
            <a:r>
              <a:rPr lang="en-US" sz="2800" dirty="0" err="1">
                <a:solidFill>
                  <a:srgbClr val="0070C0"/>
                </a:solidFill>
                <a:latin typeface="Nunito Black" pitchFamily="2" charset="0"/>
              </a:rPr>
              <a:t>dòng</a:t>
            </a:r>
            <a:r>
              <a:rPr lang="en-US" sz="2800" dirty="0">
                <a:solidFill>
                  <a:srgbClr val="0070C0"/>
                </a:solidFill>
                <a:latin typeface="Nunito Black" pitchFamily="2" charset="0"/>
              </a:rPr>
              <a:t> </a:t>
            </a:r>
            <a:r>
              <a:rPr lang="en-US" sz="2800" dirty="0" err="1">
                <a:solidFill>
                  <a:srgbClr val="0070C0"/>
                </a:solidFill>
                <a:latin typeface="Nunito Black" pitchFamily="2" charset="0"/>
              </a:rPr>
              <a:t>nhỏ</a:t>
            </a:r>
            <a:r>
              <a:rPr lang="en-US" sz="2800" dirty="0">
                <a:solidFill>
                  <a:srgbClr val="0070C0"/>
                </a:solidFill>
                <a:latin typeface="Nunito Black" pitchFamily="2" charset="0"/>
              </a:rPr>
              <a:t>.</a:t>
            </a:r>
          </a:p>
          <a:p>
            <a:pPr algn="just"/>
            <a:r>
              <a:rPr lang="en-US" sz="2800" dirty="0">
                <a:solidFill>
                  <a:srgbClr val="0070C0"/>
                </a:solidFill>
                <a:latin typeface="Nunito Black" pitchFamily="2" charset="0"/>
              </a:rPr>
              <a:t>- </a:t>
            </a:r>
            <a:r>
              <a:rPr lang="en-US" sz="2800" dirty="0" err="1">
                <a:solidFill>
                  <a:srgbClr val="0070C0"/>
                </a:solidFill>
                <a:latin typeface="Nunito Black" pitchFamily="2" charset="0"/>
              </a:rPr>
              <a:t>Cạnh</a:t>
            </a:r>
            <a:r>
              <a:rPr lang="en-US" sz="2800" dirty="0">
                <a:solidFill>
                  <a:srgbClr val="0070C0"/>
                </a:solidFill>
                <a:latin typeface="Nunito Black" pitchFamily="2" charset="0"/>
              </a:rPr>
              <a:t> </a:t>
            </a:r>
            <a:r>
              <a:rPr lang="en-US" sz="2800" dirty="0" err="1">
                <a:solidFill>
                  <a:srgbClr val="0070C0"/>
                </a:solidFill>
                <a:latin typeface="Nunito Black" pitchFamily="2" charset="0"/>
              </a:rPr>
              <a:t>nhà</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là</a:t>
            </a:r>
            <a:r>
              <a:rPr lang="en-US" sz="2800" dirty="0">
                <a:solidFill>
                  <a:srgbClr val="0070C0"/>
                </a:solidFill>
                <a:latin typeface="Nunito Black" pitchFamily="2" charset="0"/>
              </a:rPr>
              <a:t> </a:t>
            </a:r>
            <a:r>
              <a:rPr lang="en-US" sz="2800" dirty="0" err="1">
                <a:solidFill>
                  <a:srgbClr val="0070C0"/>
                </a:solidFill>
                <a:latin typeface="Nunito Black" pitchFamily="2" charset="0"/>
              </a:rPr>
              <a:t>một</a:t>
            </a:r>
            <a:r>
              <a:rPr lang="en-US" sz="2800" dirty="0">
                <a:solidFill>
                  <a:srgbClr val="0070C0"/>
                </a:solidFill>
                <a:latin typeface="Nunito Black" pitchFamily="2" charset="0"/>
              </a:rPr>
              <a:t> </a:t>
            </a:r>
            <a:r>
              <a:rPr lang="en-US" sz="2800" dirty="0" err="1">
                <a:solidFill>
                  <a:srgbClr val="0070C0"/>
                </a:solidFill>
                <a:latin typeface="Nunito Black" pitchFamily="2" charset="0"/>
              </a:rPr>
              <a:t>khu</a:t>
            </a:r>
            <a:r>
              <a:rPr lang="en-US" sz="2800" dirty="0">
                <a:solidFill>
                  <a:srgbClr val="0070C0"/>
                </a:solidFill>
                <a:latin typeface="Nunito Black" pitchFamily="2" charset="0"/>
              </a:rPr>
              <a:t> </a:t>
            </a:r>
            <a:r>
              <a:rPr lang="en-US" sz="2800" dirty="0" err="1">
                <a:solidFill>
                  <a:srgbClr val="0070C0"/>
                </a:solidFill>
                <a:latin typeface="Nunito Black" pitchFamily="2" charset="0"/>
              </a:rPr>
              <a:t>chợ</a:t>
            </a:r>
            <a:r>
              <a:rPr lang="en-US" sz="2800" dirty="0">
                <a:solidFill>
                  <a:srgbClr val="0070C0"/>
                </a:solidFill>
                <a:latin typeface="Nunito Black" pitchFamily="2" charset="0"/>
              </a:rPr>
              <a:t> </a:t>
            </a:r>
            <a:r>
              <a:rPr lang="en-US" sz="2800" dirty="0" err="1">
                <a:solidFill>
                  <a:srgbClr val="0070C0"/>
                </a:solidFill>
                <a:latin typeface="Nunito Black" pitchFamily="2" charset="0"/>
              </a:rPr>
              <a:t>rất</a:t>
            </a:r>
            <a:r>
              <a:rPr lang="en-US" sz="2800" dirty="0">
                <a:solidFill>
                  <a:srgbClr val="0070C0"/>
                </a:solidFill>
                <a:latin typeface="Nunito Black" pitchFamily="2" charset="0"/>
              </a:rPr>
              <a:t> </a:t>
            </a:r>
            <a:r>
              <a:rPr lang="en-US" sz="2800" dirty="0" err="1">
                <a:solidFill>
                  <a:srgbClr val="0070C0"/>
                </a:solidFill>
                <a:latin typeface="Nunito Black" pitchFamily="2" charset="0"/>
              </a:rPr>
              <a:t>lớn</a:t>
            </a:r>
            <a:endParaRPr lang="en-US" sz="2800" dirty="0">
              <a:solidFill>
                <a:srgbClr val="0070C0"/>
              </a:solidFill>
              <a:latin typeface="Nunito Black" pitchFamily="2" charset="0"/>
            </a:endParaRPr>
          </a:p>
          <a:p>
            <a:pPr algn="just"/>
            <a:r>
              <a:rPr lang="en-US" sz="2800" dirty="0">
                <a:solidFill>
                  <a:srgbClr val="0070C0"/>
                </a:solidFill>
                <a:latin typeface="Nunito Black" pitchFamily="2" charset="0"/>
              </a:rPr>
              <a:t>- </a:t>
            </a:r>
            <a:r>
              <a:rPr lang="en-US" sz="2800" dirty="0" err="1">
                <a:solidFill>
                  <a:srgbClr val="0070C0"/>
                </a:solidFill>
                <a:latin typeface="Nunito Black" pitchFamily="2" charset="0"/>
              </a:rPr>
              <a:t>Buổi</a:t>
            </a:r>
            <a:r>
              <a:rPr lang="en-US" sz="2800" dirty="0">
                <a:solidFill>
                  <a:srgbClr val="0070C0"/>
                </a:solidFill>
                <a:latin typeface="Nunito Black" pitchFamily="2" charset="0"/>
              </a:rPr>
              <a:t> </a:t>
            </a:r>
            <a:r>
              <a:rPr lang="en-US" sz="2800" dirty="0" err="1">
                <a:solidFill>
                  <a:srgbClr val="0070C0"/>
                </a:solidFill>
                <a:latin typeface="Nunito Black" pitchFamily="2" charset="0"/>
              </a:rPr>
              <a:t>tối</a:t>
            </a:r>
            <a:r>
              <a:rPr lang="en-US" sz="2800" dirty="0">
                <a:solidFill>
                  <a:srgbClr val="0070C0"/>
                </a:solidFill>
                <a:latin typeface="Nunito Black" pitchFamily="2" charset="0"/>
              </a:rPr>
              <a:t>, </a:t>
            </a:r>
            <a:r>
              <a:rPr lang="en-US" sz="2800" dirty="0" err="1">
                <a:solidFill>
                  <a:srgbClr val="0070C0"/>
                </a:solidFill>
                <a:latin typeface="Nunito Black" pitchFamily="2" charset="0"/>
              </a:rPr>
              <a:t>khu</a:t>
            </a:r>
            <a:r>
              <a:rPr lang="en-US" sz="2800" dirty="0">
                <a:solidFill>
                  <a:srgbClr val="0070C0"/>
                </a:solidFill>
                <a:latin typeface="Nunito Black" pitchFamily="2" charset="0"/>
              </a:rPr>
              <a:t> </a:t>
            </a:r>
            <a:r>
              <a:rPr lang="en-US" sz="2800" dirty="0" err="1">
                <a:solidFill>
                  <a:srgbClr val="0070C0"/>
                </a:solidFill>
                <a:latin typeface="Nunito Black" pitchFamily="2" charset="0"/>
              </a:rPr>
              <a:t>xóm</a:t>
            </a:r>
            <a:r>
              <a:rPr lang="en-US" sz="2800" dirty="0">
                <a:solidFill>
                  <a:srgbClr val="0070C0"/>
                </a:solidFill>
                <a:latin typeface="Nunito Black" pitchFamily="2" charset="0"/>
              </a:rPr>
              <a:t> </a:t>
            </a:r>
            <a:r>
              <a:rPr lang="en-US" sz="2800" dirty="0" err="1">
                <a:solidFill>
                  <a:srgbClr val="0070C0"/>
                </a:solidFill>
                <a:latin typeface="Nunito Black" pitchFamily="2" charset="0"/>
              </a:rPr>
              <a:t>em</a:t>
            </a:r>
            <a:r>
              <a:rPr lang="en-US" sz="2800" dirty="0">
                <a:solidFill>
                  <a:srgbClr val="0070C0"/>
                </a:solidFill>
                <a:latin typeface="Nunito Black" pitchFamily="2" charset="0"/>
              </a:rPr>
              <a:t> </a:t>
            </a:r>
            <a:r>
              <a:rPr lang="en-US" sz="2800" dirty="0" err="1">
                <a:solidFill>
                  <a:srgbClr val="0070C0"/>
                </a:solidFill>
                <a:latin typeface="Nunito Black" pitchFamily="2" charset="0"/>
              </a:rPr>
              <a:t>rất</a:t>
            </a:r>
            <a:r>
              <a:rPr lang="en-US" sz="2800" dirty="0">
                <a:solidFill>
                  <a:srgbClr val="0070C0"/>
                </a:solidFill>
                <a:latin typeface="Nunito Black" pitchFamily="2" charset="0"/>
              </a:rPr>
              <a:t> </a:t>
            </a:r>
            <a:r>
              <a:rPr lang="en-US" sz="2800" dirty="0" err="1">
                <a:solidFill>
                  <a:srgbClr val="0070C0"/>
                </a:solidFill>
                <a:latin typeface="Nunito Black" pitchFamily="2" charset="0"/>
              </a:rPr>
              <a:t>im</a:t>
            </a:r>
            <a:r>
              <a:rPr lang="en-US" sz="2800" dirty="0">
                <a:solidFill>
                  <a:srgbClr val="0070C0"/>
                </a:solidFill>
                <a:latin typeface="Nunito Black" pitchFamily="2" charset="0"/>
              </a:rPr>
              <a:t> </a:t>
            </a:r>
            <a:r>
              <a:rPr lang="en-US" sz="2800" dirty="0" err="1">
                <a:solidFill>
                  <a:srgbClr val="0070C0"/>
                </a:solidFill>
                <a:latin typeface="Nunito Black" pitchFamily="2" charset="0"/>
              </a:rPr>
              <a:t>ắng</a:t>
            </a:r>
            <a:r>
              <a:rPr lang="en-US" sz="2800" dirty="0">
                <a:solidFill>
                  <a:srgbClr val="0070C0"/>
                </a:solidFill>
                <a:latin typeface="Nunito Black" pitchFamily="2" charset="0"/>
              </a:rPr>
              <a:t>.</a:t>
            </a:r>
            <a:endParaRPr kumimoji="0" lang="vi-VN" sz="2800" b="0" i="0" u="none" strike="noStrike" kern="1200" cap="none" spc="0" normalizeH="0" baseline="0" noProof="0" dirty="0">
              <a:ln>
                <a:noFill/>
              </a:ln>
              <a:solidFill>
                <a:srgbClr val="0070C0"/>
              </a:solidFill>
              <a:effectLst/>
              <a:uLnTx/>
              <a:uFillTx/>
              <a:latin typeface="Nunito Blac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1800" b="0" i="0" u="none" strike="noStrike" kern="1200" cap="none" spc="0" normalizeH="0" baseline="0" noProof="0" dirty="0">
                <a:ln>
                  <a:noFill/>
                </a:ln>
                <a:solidFill>
                  <a:srgbClr val="000000"/>
                </a:solidFill>
                <a:effectLst/>
                <a:uLnTx/>
                <a:uFillTx/>
                <a:latin typeface="OpenSans"/>
                <a:ea typeface="+mn-ea"/>
                <a:cs typeface="+mn-cs"/>
              </a:rPr>
            </a:br>
            <a:br>
              <a:rPr kumimoji="0" lang="vi-VN" sz="1800" b="0" i="0" u="none" strike="noStrike" kern="1200" cap="none" spc="0" normalizeH="0" baseline="0" noProof="0" dirty="0">
                <a:ln>
                  <a:noFill/>
                </a:ln>
                <a:solidFill>
                  <a:srgbClr val="000000"/>
                </a:solidFill>
                <a:effectLst/>
                <a:uLnTx/>
                <a:uFillTx/>
                <a:latin typeface="OpenSans"/>
                <a:ea typeface="+mn-ea"/>
                <a:cs typeface="+mn-cs"/>
              </a:rPr>
            </a:b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47991" y="991404"/>
            <a:ext cx="1035879" cy="977611"/>
          </a:xfrm>
          <a:prstGeom prst="rect">
            <a:avLst/>
          </a:prstGeom>
        </p:spPr>
      </p:pic>
    </p:spTree>
    <p:extLst>
      <p:ext uri="{BB962C8B-B14F-4D97-AF65-F5344CB8AC3E}">
        <p14:creationId xmlns:p14="http://schemas.microsoft.com/office/powerpoint/2010/main" val="20803915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a:ln>
                  <a:noFill/>
                </a:ln>
                <a:solidFill>
                  <a:srgbClr val="F92D67"/>
                </a:solidFill>
                <a:effectLst/>
                <a:uLnTx/>
                <a:uFillTx/>
                <a:latin typeface="Nunito Black" pitchFamily="2" charset="0"/>
                <a:ea typeface="+mn-ea"/>
                <a:cs typeface="+mn-cs"/>
              </a:rPr>
              <a:t>Tiết</a:t>
            </a:r>
            <a:r>
              <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rPr>
              <a:t> 3 + 4</a:t>
            </a:r>
          </a:p>
        </p:txBody>
      </p:sp>
    </p:spTree>
    <p:extLst>
      <p:ext uri="{BB962C8B-B14F-4D97-AF65-F5344CB8AC3E}">
        <p14:creationId xmlns:p14="http://schemas.microsoft.com/office/powerpoint/2010/main" val="35801672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algn="ctr">
              <a:lnSpc>
                <a:spcPts val="6400"/>
              </a:lnSpc>
              <a:spcBef>
                <a:spcPct val="0"/>
              </a:spcBef>
            </a:pPr>
            <a:r>
              <a:rPr lang="en-US" sz="6600" b="1" i="1" spc="-133" dirty="0" err="1">
                <a:solidFill>
                  <a:srgbClr val="F92D67"/>
                </a:solidFill>
                <a:latin typeface="Nunito Black" pitchFamily="2" charset="0"/>
              </a:rPr>
              <a:t>Tiết</a:t>
            </a:r>
            <a:r>
              <a:rPr lang="en-US" sz="6600" b="1" i="1" spc="-133" dirty="0">
                <a:solidFill>
                  <a:srgbClr val="F92D67"/>
                </a:solidFill>
                <a:latin typeface="Nunito Black" pitchFamily="2" charset="0"/>
              </a:rPr>
              <a:t> 1 + 2</a:t>
            </a:r>
          </a:p>
        </p:txBody>
      </p:sp>
    </p:spTree>
    <p:extLst>
      <p:ext uri="{BB962C8B-B14F-4D97-AF65-F5344CB8AC3E}">
        <p14:creationId xmlns:p14="http://schemas.microsoft.com/office/powerpoint/2010/main" val="3901593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44585" y="362328"/>
            <a:ext cx="10202090" cy="830997"/>
          </a:xfrm>
          <a:prstGeom prst="rect">
            <a:avLst/>
          </a:prstGeom>
        </p:spPr>
        <p:txBody>
          <a:bodyPr wrap="square">
            <a:spAutoFit/>
          </a:bodyPr>
          <a:lstStyle/>
          <a:p>
            <a:r>
              <a:rPr lang="vi-VN" sz="2400" b="1" dirty="0">
                <a:solidFill>
                  <a:srgbClr val="2888E1"/>
                </a:solidFill>
                <a:latin typeface="Nunito Black" pitchFamily="2" charset="0"/>
              </a:rPr>
              <a:t>Câu 1</a:t>
            </a:r>
            <a:r>
              <a:rPr lang="en-US" sz="2400" b="1" dirty="0">
                <a:solidFill>
                  <a:srgbClr val="2888E1"/>
                </a:solidFill>
                <a:latin typeface="Nunito Black" pitchFamily="2" charset="0"/>
              </a:rPr>
              <a:t>: </a:t>
            </a:r>
            <a:r>
              <a:rPr lang="vi-VN" sz="2400" b="1" dirty="0">
                <a:solidFill>
                  <a:srgbClr val="002060"/>
                </a:solidFill>
                <a:latin typeface="Nunito Black" pitchFamily="2" charset="0"/>
              </a:rPr>
              <a:t>Đọc các khổ thơ dưới đây và nêu tên bài thơ chứa khổ thơ đó.</a:t>
            </a:r>
            <a:endParaRPr lang="vi-VN" sz="2400" dirty="0">
              <a:solidFill>
                <a:srgbClr val="002060"/>
              </a:solidFill>
              <a:latin typeface="Nunito Black"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8567541">
            <a:off x="10659372" y="5468281"/>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47991" y="991404"/>
            <a:ext cx="1035879" cy="977611"/>
          </a:xfrm>
          <a:prstGeom prst="rect">
            <a:avLst/>
          </a:prstGeom>
        </p:spPr>
      </p:pic>
      <p:grpSp>
        <p:nvGrpSpPr>
          <p:cNvPr id="23" name="Group 22"/>
          <p:cNvGrpSpPr/>
          <p:nvPr/>
        </p:nvGrpSpPr>
        <p:grpSpPr>
          <a:xfrm>
            <a:off x="1338328" y="753870"/>
            <a:ext cx="2995881" cy="1754195"/>
            <a:chOff x="1406302" y="2817506"/>
            <a:chExt cx="2995881" cy="1754195"/>
          </a:xfrm>
        </p:grpSpPr>
        <p:pic>
          <p:nvPicPr>
            <p:cNvPr id="24" name="Picture 23"/>
            <p:cNvPicPr>
              <a:picLocks noChangeAspect="1"/>
            </p:cNvPicPr>
            <p:nvPr/>
          </p:nvPicPr>
          <p:blipFill>
            <a:blip r:embed="rId3"/>
            <a:stretch>
              <a:fillRect/>
            </a:stretch>
          </p:blipFill>
          <p:spPr>
            <a:xfrm>
              <a:off x="1406302" y="2817506"/>
              <a:ext cx="2995881" cy="1754195"/>
            </a:xfrm>
            <a:prstGeom prst="rect">
              <a:avLst/>
            </a:prstGeom>
          </p:spPr>
        </p:pic>
        <p:sp>
          <p:nvSpPr>
            <p:cNvPr id="25" name="Rectangle 24"/>
            <p:cNvSpPr/>
            <p:nvPr/>
          </p:nvSpPr>
          <p:spPr>
            <a:xfrm>
              <a:off x="1606731" y="308566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Nghỉ</a:t>
              </a:r>
              <a:r>
                <a:rPr lang="en-US" dirty="0">
                  <a:solidFill>
                    <a:srgbClr val="002060"/>
                  </a:solidFill>
                  <a:latin typeface="Nunito Black" pitchFamily="2" charset="0"/>
                </a:rPr>
                <a:t> </a:t>
              </a:r>
              <a:r>
                <a:rPr lang="en-US" dirty="0" err="1">
                  <a:solidFill>
                    <a:srgbClr val="002060"/>
                  </a:solidFill>
                  <a:latin typeface="Nunito Black" pitchFamily="2" charset="0"/>
                </a:rPr>
                <a:t>hè</a:t>
              </a:r>
              <a:r>
                <a:rPr lang="en-US" dirty="0">
                  <a:solidFill>
                    <a:srgbClr val="002060"/>
                  </a:solidFill>
                  <a:latin typeface="Nunito Black" pitchFamily="2" charset="0"/>
                </a:rPr>
                <a:t> </a:t>
              </a:r>
              <a:r>
                <a:rPr lang="en-US" dirty="0" err="1">
                  <a:solidFill>
                    <a:srgbClr val="002060"/>
                  </a:solidFill>
                  <a:latin typeface="Nunito Black" pitchFamily="2" charset="0"/>
                </a:rPr>
                <a:t>em</a:t>
              </a:r>
              <a:r>
                <a:rPr lang="en-US" dirty="0">
                  <a:solidFill>
                    <a:srgbClr val="002060"/>
                  </a:solidFill>
                  <a:latin typeface="Nunito Black" pitchFamily="2" charset="0"/>
                </a:rPr>
                <a:t> </a:t>
              </a:r>
              <a:r>
                <a:rPr lang="en-US" dirty="0" err="1">
                  <a:solidFill>
                    <a:srgbClr val="002060"/>
                  </a:solidFill>
                  <a:latin typeface="Nunito Black" pitchFamily="2" charset="0"/>
                </a:rPr>
                <a:t>thích</a:t>
              </a:r>
              <a:r>
                <a:rPr lang="en-US" dirty="0">
                  <a:solidFill>
                    <a:srgbClr val="002060"/>
                  </a:solidFill>
                  <a:latin typeface="Nunito Black" pitchFamily="2" charset="0"/>
                </a:rPr>
                <a:t> </a:t>
              </a:r>
              <a:r>
                <a:rPr lang="en-US" dirty="0" err="1">
                  <a:solidFill>
                    <a:srgbClr val="002060"/>
                  </a:solidFill>
                  <a:latin typeface="Nunito Black" pitchFamily="2" charset="0"/>
                </a:rPr>
                <a:t>nhất</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Được</a:t>
              </a:r>
              <a:r>
                <a:rPr lang="en-US" dirty="0">
                  <a:solidFill>
                    <a:srgbClr val="002060"/>
                  </a:solidFill>
                  <a:latin typeface="Nunito Black" pitchFamily="2" charset="0"/>
                </a:rPr>
                <a:t> </a:t>
              </a:r>
              <a:r>
                <a:rPr lang="en-US" dirty="0" err="1">
                  <a:solidFill>
                    <a:srgbClr val="002060"/>
                  </a:solidFill>
                  <a:latin typeface="Nunito Black" pitchFamily="2" charset="0"/>
                </a:rPr>
                <a:t>theo</a:t>
              </a:r>
              <a:r>
                <a:rPr lang="en-US" dirty="0">
                  <a:solidFill>
                    <a:srgbClr val="002060"/>
                  </a:solidFill>
                  <a:latin typeface="Nunito Black" pitchFamily="2" charset="0"/>
                </a:rPr>
                <a:t> </a:t>
              </a:r>
              <a:r>
                <a:rPr lang="en-US" dirty="0" err="1">
                  <a:solidFill>
                    <a:srgbClr val="002060"/>
                  </a:solidFill>
                  <a:latin typeface="Nunito Black" pitchFamily="2" charset="0"/>
                </a:rPr>
                <a:t>mẹ</a:t>
              </a:r>
              <a:r>
                <a:rPr lang="en-US" dirty="0">
                  <a:solidFill>
                    <a:srgbClr val="002060"/>
                  </a:solidFill>
                  <a:latin typeface="Nunito Black" pitchFamily="2" charset="0"/>
                </a:rPr>
                <a:t> </a:t>
              </a:r>
              <a:r>
                <a:rPr lang="en-US" dirty="0" err="1">
                  <a:solidFill>
                    <a:srgbClr val="002060"/>
                  </a:solidFill>
                  <a:latin typeface="Nunito Black" pitchFamily="2" charset="0"/>
                </a:rPr>
                <a:t>về</a:t>
              </a:r>
              <a:r>
                <a:rPr lang="en-US" dirty="0">
                  <a:solidFill>
                    <a:srgbClr val="002060"/>
                  </a:solidFill>
                  <a:latin typeface="Nunito Black" pitchFamily="2" charset="0"/>
                </a:rPr>
                <a:t> </a:t>
              </a:r>
              <a:r>
                <a:rPr lang="en-US" dirty="0" err="1">
                  <a:solidFill>
                    <a:srgbClr val="002060"/>
                  </a:solidFill>
                  <a:latin typeface="Nunito Black" pitchFamily="2" charset="0"/>
                </a:rPr>
                <a:t>quê</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Bà</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em</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cũng</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mừng</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ghê</a:t>
              </a:r>
              <a:endParaRPr kumimoji="0" lang="en-US"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a:solidFill>
                    <a:srgbClr val="002060"/>
                  </a:solidFill>
                  <a:latin typeface="Nunito Black" pitchFamily="2" charset="0"/>
                </a:rPr>
                <a:t>Khi</a:t>
              </a:r>
              <a:r>
                <a:rPr lang="en-US" dirty="0">
                  <a:solidFill>
                    <a:srgbClr val="002060"/>
                  </a:solidFill>
                  <a:latin typeface="Nunito Black" pitchFamily="2" charset="0"/>
                </a:rPr>
                <a:t> </a:t>
              </a:r>
              <a:r>
                <a:rPr lang="en-US" dirty="0" err="1">
                  <a:solidFill>
                    <a:srgbClr val="002060"/>
                  </a:solidFill>
                  <a:latin typeface="Nunito Black" pitchFamily="2" charset="0"/>
                </a:rPr>
                <a:t>thấy</a:t>
              </a:r>
              <a:r>
                <a:rPr lang="en-US" dirty="0">
                  <a:solidFill>
                    <a:srgbClr val="002060"/>
                  </a:solidFill>
                  <a:latin typeface="Nunito Black" pitchFamily="2" charset="0"/>
                </a:rPr>
                <a:t> </a:t>
              </a:r>
              <a:r>
                <a:rPr lang="en-US" dirty="0" err="1">
                  <a:solidFill>
                    <a:srgbClr val="002060"/>
                  </a:solidFill>
                  <a:latin typeface="Nunito Black" pitchFamily="2" charset="0"/>
                </a:rPr>
                <a:t>em</a:t>
              </a:r>
              <a:r>
                <a:rPr lang="en-US" dirty="0">
                  <a:solidFill>
                    <a:srgbClr val="002060"/>
                  </a:solidFill>
                  <a:latin typeface="Nunito Black" pitchFamily="2" charset="0"/>
                </a:rPr>
                <a:t> </a:t>
              </a:r>
              <a:r>
                <a:rPr lang="en-US" dirty="0" err="1">
                  <a:solidFill>
                    <a:srgbClr val="002060"/>
                  </a:solidFill>
                  <a:latin typeface="Nunito Black" pitchFamily="2" charset="0"/>
                </a:rPr>
                <a:t>vào</a:t>
              </a:r>
              <a:r>
                <a:rPr lang="en-US" dirty="0">
                  <a:solidFill>
                    <a:srgbClr val="002060"/>
                  </a:solidFill>
                  <a:latin typeface="Nunito Black" pitchFamily="2" charset="0"/>
                </a:rPr>
                <a:t> </a:t>
              </a:r>
              <a:r>
                <a:rPr lang="en-US" dirty="0" err="1">
                  <a:solidFill>
                    <a:srgbClr val="002060"/>
                  </a:solidFill>
                  <a:latin typeface="Nunito Black" pitchFamily="2" charset="0"/>
                </a:rPr>
                <a:t>ngõ</a:t>
              </a:r>
              <a:r>
                <a:rPr lang="en-US" dirty="0">
                  <a:solidFill>
                    <a:srgbClr val="002060"/>
                  </a:solidFill>
                  <a:latin typeface="Nunito Black" pitchFamily="2" charset="0"/>
                </a:rPr>
                <a:t>…</a:t>
              </a: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26" name="Group 25"/>
          <p:cNvGrpSpPr/>
          <p:nvPr/>
        </p:nvGrpSpPr>
        <p:grpSpPr>
          <a:xfrm>
            <a:off x="4485044" y="727145"/>
            <a:ext cx="2978056" cy="1893113"/>
            <a:chOff x="4628737" y="1014531"/>
            <a:chExt cx="2978056" cy="1893113"/>
          </a:xfrm>
        </p:grpSpPr>
        <p:pic>
          <p:nvPicPr>
            <p:cNvPr id="27" name="Picture 26"/>
            <p:cNvPicPr>
              <a:picLocks noChangeAspect="1"/>
            </p:cNvPicPr>
            <p:nvPr/>
          </p:nvPicPr>
          <p:blipFill>
            <a:blip r:embed="rId4"/>
            <a:stretch>
              <a:fillRect/>
            </a:stretch>
          </p:blipFill>
          <p:spPr>
            <a:xfrm>
              <a:off x="4628737" y="1014531"/>
              <a:ext cx="2978056" cy="1893113"/>
            </a:xfrm>
            <a:prstGeom prst="rect">
              <a:avLst/>
            </a:prstGeom>
          </p:spPr>
        </p:pic>
        <p:sp>
          <p:nvSpPr>
            <p:cNvPr id="28" name="Rectangle 27"/>
            <p:cNvSpPr/>
            <p:nvPr/>
          </p:nvSpPr>
          <p:spPr>
            <a:xfrm>
              <a:off x="4791600" y="136092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Một</a:t>
              </a:r>
              <a:r>
                <a:rPr lang="en-US" dirty="0">
                  <a:solidFill>
                    <a:srgbClr val="002060"/>
                  </a:solidFill>
                  <a:latin typeface="Nunito Black" pitchFamily="2" charset="0"/>
                </a:rPr>
                <a:t> </a:t>
              </a:r>
              <a:r>
                <a:rPr lang="en-US" dirty="0" err="1">
                  <a:solidFill>
                    <a:srgbClr val="002060"/>
                  </a:solidFill>
                  <a:latin typeface="Nunito Black" pitchFamily="2" charset="0"/>
                </a:rPr>
                <a:t>tờ</a:t>
              </a:r>
              <a:r>
                <a:rPr lang="en-US" dirty="0">
                  <a:solidFill>
                    <a:srgbClr val="002060"/>
                  </a:solidFill>
                  <a:latin typeface="Nunito Black" pitchFamily="2" charset="0"/>
                </a:rPr>
                <a:t> </a:t>
              </a:r>
              <a:r>
                <a:rPr lang="en-US" dirty="0" err="1">
                  <a:solidFill>
                    <a:srgbClr val="002060"/>
                  </a:solidFill>
                  <a:latin typeface="Nunito Black" pitchFamily="2" charset="0"/>
                </a:rPr>
                <a:t>giấy</a:t>
              </a:r>
              <a:r>
                <a:rPr lang="en-US" dirty="0">
                  <a:solidFill>
                    <a:srgbClr val="002060"/>
                  </a:solidFill>
                  <a:latin typeface="Nunito Black" pitchFamily="2" charset="0"/>
                </a:rPr>
                <a:t> </a:t>
              </a:r>
              <a:r>
                <a:rPr lang="en-US" dirty="0" err="1">
                  <a:solidFill>
                    <a:srgbClr val="002060"/>
                  </a:solidFill>
                  <a:latin typeface="Nunito Black" pitchFamily="2" charset="0"/>
                </a:rPr>
                <a:t>trắng</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Cô</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gấp</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cong</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cong</a:t>
              </a:r>
              <a:endParaRPr kumimoji="0" lang="en-US"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a:solidFill>
                    <a:srgbClr val="002060"/>
                  </a:solidFill>
                  <a:latin typeface="Nunito Black" pitchFamily="2" charset="0"/>
                </a:rPr>
                <a:t>Thoắt</a:t>
              </a:r>
              <a:r>
                <a:rPr lang="en-US" dirty="0">
                  <a:solidFill>
                    <a:srgbClr val="002060"/>
                  </a:solidFill>
                  <a:latin typeface="Nunito Black" pitchFamily="2" charset="0"/>
                </a:rPr>
                <a:t> </a:t>
              </a:r>
              <a:r>
                <a:rPr lang="en-US" dirty="0" err="1">
                  <a:solidFill>
                    <a:srgbClr val="002060"/>
                  </a:solidFill>
                  <a:latin typeface="Nunito Black" pitchFamily="2" charset="0"/>
                </a:rPr>
                <a:t>cái</a:t>
              </a:r>
              <a:r>
                <a:rPr lang="en-US" dirty="0">
                  <a:solidFill>
                    <a:srgbClr val="002060"/>
                  </a:solidFill>
                  <a:latin typeface="Nunito Black" pitchFamily="2" charset="0"/>
                </a:rPr>
                <a:t> </a:t>
              </a:r>
              <a:r>
                <a:rPr lang="en-US" dirty="0" err="1">
                  <a:solidFill>
                    <a:srgbClr val="002060"/>
                  </a:solidFill>
                  <a:latin typeface="Nunito Black" pitchFamily="2" charset="0"/>
                </a:rPr>
                <a:t>đã</a:t>
              </a:r>
              <a:r>
                <a:rPr lang="en-US" dirty="0">
                  <a:solidFill>
                    <a:srgbClr val="002060"/>
                  </a:solidFill>
                  <a:latin typeface="Nunito Black" pitchFamily="2" charset="0"/>
                </a:rPr>
                <a:t> </a:t>
              </a:r>
              <a:r>
                <a:rPr lang="en-US" dirty="0" err="1">
                  <a:solidFill>
                    <a:srgbClr val="002060"/>
                  </a:solidFill>
                  <a:latin typeface="Nunito Black" pitchFamily="2" charset="0"/>
                </a:rPr>
                <a:t>xong</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Chiếc</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thuyền</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xinh</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quá</a:t>
              </a:r>
              <a:r>
                <a:rPr kumimoji="0" lang="en-US" b="0" i="0" u="none" strike="noStrike" kern="1200" cap="none" spc="0" normalizeH="0" noProof="0" dirty="0">
                  <a:ln>
                    <a:noFill/>
                  </a:ln>
                  <a:solidFill>
                    <a:srgbClr val="002060"/>
                  </a:solidFill>
                  <a:effectLst/>
                  <a:uLnTx/>
                  <a:uFillTx/>
                  <a:latin typeface="Nunito Black" pitchFamily="2" charset="0"/>
                </a:rPr>
                <a:t>!</a:t>
              </a: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29" name="Group 28"/>
          <p:cNvGrpSpPr/>
          <p:nvPr/>
        </p:nvGrpSpPr>
        <p:grpSpPr>
          <a:xfrm>
            <a:off x="7625963" y="684184"/>
            <a:ext cx="3191221" cy="2011053"/>
            <a:chOff x="7769656" y="1036885"/>
            <a:chExt cx="3191221" cy="2011053"/>
          </a:xfrm>
        </p:grpSpPr>
        <p:pic>
          <p:nvPicPr>
            <p:cNvPr id="30" name="Picture 29"/>
            <p:cNvPicPr>
              <a:picLocks noChangeAspect="1"/>
            </p:cNvPicPr>
            <p:nvPr/>
          </p:nvPicPr>
          <p:blipFill>
            <a:blip r:embed="rId5"/>
            <a:stretch>
              <a:fillRect/>
            </a:stretch>
          </p:blipFill>
          <p:spPr>
            <a:xfrm>
              <a:off x="7769656" y="1036885"/>
              <a:ext cx="3191221" cy="2011053"/>
            </a:xfrm>
            <a:prstGeom prst="rect">
              <a:avLst/>
            </a:prstGeom>
          </p:spPr>
        </p:pic>
        <p:sp>
          <p:nvSpPr>
            <p:cNvPr id="31" name="Rectangle 30"/>
            <p:cNvSpPr/>
            <p:nvPr/>
          </p:nvSpPr>
          <p:spPr>
            <a:xfrm>
              <a:off x="7838855" y="1414432"/>
              <a:ext cx="3122022"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Màu</a:t>
              </a:r>
              <a:r>
                <a:rPr lang="en-US" dirty="0">
                  <a:solidFill>
                    <a:srgbClr val="002060"/>
                  </a:solidFill>
                  <a:latin typeface="Nunito Black" pitchFamily="2" charset="0"/>
                </a:rPr>
                <a:t> </a:t>
              </a:r>
              <a:r>
                <a:rPr lang="en-US" dirty="0" err="1">
                  <a:solidFill>
                    <a:srgbClr val="002060"/>
                  </a:solidFill>
                  <a:latin typeface="Nunito Black" pitchFamily="2" charset="0"/>
                </a:rPr>
                <a:t>khăn</a:t>
              </a:r>
              <a:r>
                <a:rPr lang="en-US" dirty="0">
                  <a:solidFill>
                    <a:srgbClr val="002060"/>
                  </a:solidFill>
                  <a:latin typeface="Nunito Black" pitchFamily="2" charset="0"/>
                </a:rPr>
                <a:t> </a:t>
              </a:r>
              <a:r>
                <a:rPr lang="en-US" dirty="0" err="1">
                  <a:solidFill>
                    <a:srgbClr val="002060"/>
                  </a:solidFill>
                  <a:latin typeface="Nunito Black" pitchFamily="2" charset="0"/>
                </a:rPr>
                <a:t>tuổi</a:t>
              </a:r>
              <a:r>
                <a:rPr lang="en-US" dirty="0">
                  <a:solidFill>
                    <a:srgbClr val="002060"/>
                  </a:solidFill>
                  <a:latin typeface="Nunito Black" pitchFamily="2" charset="0"/>
                </a:rPr>
                <a:t> </a:t>
              </a:r>
              <a:r>
                <a:rPr lang="en-US" dirty="0" err="1">
                  <a:solidFill>
                    <a:srgbClr val="002060"/>
                  </a:solidFill>
                  <a:latin typeface="Nunito Black" pitchFamily="2" charset="0"/>
                </a:rPr>
                <a:t>thiếu</a:t>
              </a:r>
              <a:r>
                <a:rPr lang="en-US" dirty="0">
                  <a:solidFill>
                    <a:srgbClr val="002060"/>
                  </a:solidFill>
                  <a:latin typeface="Nunito Black" pitchFamily="2" charset="0"/>
                </a:rPr>
                <a:t> </a:t>
              </a:r>
              <a:r>
                <a:rPr lang="en-US" dirty="0" err="1">
                  <a:solidFill>
                    <a:srgbClr val="002060"/>
                  </a:solidFill>
                  <a:latin typeface="Nunito Black" pitchFamily="2" charset="0"/>
                </a:rPr>
                <a:t>niên</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Suốt</a:t>
              </a:r>
              <a:r>
                <a:rPr lang="en-US" dirty="0">
                  <a:solidFill>
                    <a:srgbClr val="002060"/>
                  </a:solidFill>
                  <a:latin typeface="Nunito Black" pitchFamily="2" charset="0"/>
                </a:rPr>
                <a:t> </a:t>
              </a:r>
              <a:r>
                <a:rPr lang="en-US" dirty="0" err="1">
                  <a:solidFill>
                    <a:srgbClr val="002060"/>
                  </a:solidFill>
                  <a:latin typeface="Nunito Black" pitchFamily="2" charset="0"/>
                </a:rPr>
                <a:t>đời</a:t>
              </a:r>
              <a:r>
                <a:rPr lang="en-US" dirty="0">
                  <a:solidFill>
                    <a:srgbClr val="002060"/>
                  </a:solidFill>
                  <a:latin typeface="Nunito Black" pitchFamily="2" charset="0"/>
                </a:rPr>
                <a:t> </a:t>
              </a:r>
              <a:r>
                <a:rPr lang="en-US" dirty="0" err="1">
                  <a:solidFill>
                    <a:srgbClr val="002060"/>
                  </a:solidFill>
                  <a:latin typeface="Nunito Black" pitchFamily="2" charset="0"/>
                </a:rPr>
                <a:t>tươi</a:t>
              </a:r>
              <a:r>
                <a:rPr lang="en-US" dirty="0">
                  <a:solidFill>
                    <a:srgbClr val="002060"/>
                  </a:solidFill>
                  <a:latin typeface="Nunito Black" pitchFamily="2" charset="0"/>
                </a:rPr>
                <a:t> </a:t>
              </a:r>
              <a:r>
                <a:rPr lang="en-US" dirty="0" err="1">
                  <a:solidFill>
                    <a:srgbClr val="002060"/>
                  </a:solidFill>
                  <a:latin typeface="Nunito Black" pitchFamily="2" charset="0"/>
                </a:rPr>
                <a:t>thắm</a:t>
              </a:r>
              <a:r>
                <a:rPr lang="en-US" dirty="0">
                  <a:solidFill>
                    <a:srgbClr val="002060"/>
                  </a:solidFill>
                  <a:latin typeface="Nunito Black" pitchFamily="2" charset="0"/>
                </a:rPr>
                <a:t> </a:t>
              </a:r>
              <a:r>
                <a:rPr lang="en-US" dirty="0" err="1">
                  <a:solidFill>
                    <a:srgbClr val="002060"/>
                  </a:solidFill>
                  <a:latin typeface="Nunito Black" pitchFamily="2" charset="0"/>
                </a:rPr>
                <a:t>mãi</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Như</a:t>
              </a:r>
              <a:r>
                <a:rPr lang="en-US" dirty="0">
                  <a:solidFill>
                    <a:srgbClr val="002060"/>
                  </a:solidFill>
                  <a:latin typeface="Nunito Black" pitchFamily="2" charset="0"/>
                </a:rPr>
                <a:t> </a:t>
              </a:r>
              <a:r>
                <a:rPr lang="en-US" dirty="0" err="1">
                  <a:solidFill>
                    <a:srgbClr val="002060"/>
                  </a:solidFill>
                  <a:latin typeface="Nunito Black" pitchFamily="2" charset="0"/>
                </a:rPr>
                <a:t>lời</a:t>
              </a:r>
              <a:r>
                <a:rPr lang="en-US" dirty="0">
                  <a:solidFill>
                    <a:srgbClr val="002060"/>
                  </a:solidFill>
                  <a:latin typeface="Nunito Black" pitchFamily="2" charset="0"/>
                </a:rPr>
                <a:t> </a:t>
              </a:r>
              <a:r>
                <a:rPr lang="en-US" dirty="0" err="1">
                  <a:solidFill>
                    <a:srgbClr val="002060"/>
                  </a:solidFill>
                  <a:latin typeface="Nunito Black" pitchFamily="2" charset="0"/>
                </a:rPr>
                <a:t>ru</a:t>
              </a:r>
              <a:r>
                <a:rPr lang="en-US" dirty="0">
                  <a:solidFill>
                    <a:srgbClr val="002060"/>
                  </a:solidFill>
                  <a:latin typeface="Nunito Black" pitchFamily="2" charset="0"/>
                </a:rPr>
                <a:t> </a:t>
              </a:r>
              <a:r>
                <a:rPr lang="en-US" dirty="0" err="1">
                  <a:solidFill>
                    <a:srgbClr val="002060"/>
                  </a:solidFill>
                  <a:latin typeface="Nunito Black" pitchFamily="2" charset="0"/>
                </a:rPr>
                <a:t>vời</a:t>
              </a:r>
              <a:r>
                <a:rPr lang="en-US" dirty="0">
                  <a:solidFill>
                    <a:srgbClr val="002060"/>
                  </a:solidFill>
                  <a:latin typeface="Nunito Black" pitchFamily="2" charset="0"/>
                </a:rPr>
                <a:t> </a:t>
              </a:r>
              <a:r>
                <a:rPr lang="en-US" dirty="0" err="1">
                  <a:solidFill>
                    <a:srgbClr val="002060"/>
                  </a:solidFill>
                  <a:latin typeface="Nunito Black" pitchFamily="2" charset="0"/>
                </a:rPr>
                <a:t>vợi</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Chẳng</a:t>
              </a:r>
              <a:r>
                <a:rPr lang="en-US" dirty="0">
                  <a:solidFill>
                    <a:srgbClr val="002060"/>
                  </a:solidFill>
                  <a:latin typeface="Nunito Black" pitchFamily="2" charset="0"/>
                </a:rPr>
                <a:t> </a:t>
              </a:r>
              <a:r>
                <a:rPr lang="en-US" dirty="0" err="1">
                  <a:solidFill>
                    <a:srgbClr val="002060"/>
                  </a:solidFill>
                  <a:latin typeface="Nunito Black" pitchFamily="2" charset="0"/>
                </a:rPr>
                <a:t>bao</a:t>
              </a:r>
              <a:r>
                <a:rPr lang="en-US" dirty="0">
                  <a:solidFill>
                    <a:srgbClr val="002060"/>
                  </a:solidFill>
                  <a:latin typeface="Nunito Black" pitchFamily="2" charset="0"/>
                </a:rPr>
                <a:t> </a:t>
              </a:r>
              <a:r>
                <a:rPr lang="en-US" dirty="0" err="1">
                  <a:solidFill>
                    <a:srgbClr val="002060"/>
                  </a:solidFill>
                  <a:latin typeface="Nunito Black" pitchFamily="2" charset="0"/>
                </a:rPr>
                <a:t>giờ</a:t>
              </a:r>
              <a:r>
                <a:rPr lang="en-US" dirty="0">
                  <a:solidFill>
                    <a:srgbClr val="002060"/>
                  </a:solidFill>
                  <a:latin typeface="Nunito Black" pitchFamily="2" charset="0"/>
                </a:rPr>
                <a:t> </a:t>
              </a:r>
              <a:r>
                <a:rPr lang="en-US" dirty="0" err="1">
                  <a:solidFill>
                    <a:srgbClr val="002060"/>
                  </a:solidFill>
                  <a:latin typeface="Nunito Black" pitchFamily="2" charset="0"/>
                </a:rPr>
                <a:t>cách</a:t>
              </a:r>
              <a:r>
                <a:rPr lang="en-US" dirty="0">
                  <a:solidFill>
                    <a:srgbClr val="002060"/>
                  </a:solidFill>
                  <a:latin typeface="Nunito Black" pitchFamily="2" charset="0"/>
                </a:rPr>
                <a:t> </a:t>
              </a:r>
              <a:r>
                <a:rPr lang="en-US" dirty="0" err="1">
                  <a:solidFill>
                    <a:srgbClr val="002060"/>
                  </a:solidFill>
                  <a:latin typeface="Nunito Black" pitchFamily="2" charset="0"/>
                </a:rPr>
                <a:t>xa</a:t>
              </a:r>
              <a:r>
                <a:rPr lang="en-US" dirty="0">
                  <a:solidFill>
                    <a:srgbClr val="002060"/>
                  </a:solidFill>
                  <a:latin typeface="Nunito Black" pitchFamily="2"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32" name="Group 31"/>
          <p:cNvGrpSpPr/>
          <p:nvPr/>
        </p:nvGrpSpPr>
        <p:grpSpPr>
          <a:xfrm>
            <a:off x="1387922" y="2629923"/>
            <a:ext cx="2896694" cy="1906002"/>
            <a:chOff x="1531615" y="2943435"/>
            <a:chExt cx="2896694" cy="1906002"/>
          </a:xfrm>
        </p:grpSpPr>
        <p:pic>
          <p:nvPicPr>
            <p:cNvPr id="33" name="Picture 32"/>
            <p:cNvPicPr>
              <a:picLocks noChangeAspect="1"/>
            </p:cNvPicPr>
            <p:nvPr/>
          </p:nvPicPr>
          <p:blipFill>
            <a:blip r:embed="rId6"/>
            <a:stretch>
              <a:fillRect/>
            </a:stretch>
          </p:blipFill>
          <p:spPr>
            <a:xfrm>
              <a:off x="1531615" y="2943435"/>
              <a:ext cx="2896694" cy="1906002"/>
            </a:xfrm>
            <a:prstGeom prst="rect">
              <a:avLst/>
            </a:prstGeom>
          </p:spPr>
        </p:pic>
        <p:sp>
          <p:nvSpPr>
            <p:cNvPr id="34" name="Rectangle 33"/>
            <p:cNvSpPr/>
            <p:nvPr/>
          </p:nvSpPr>
          <p:spPr>
            <a:xfrm>
              <a:off x="1848201" y="3285011"/>
              <a:ext cx="2371102"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Tôi</a:t>
              </a:r>
              <a:r>
                <a:rPr lang="en-US" dirty="0">
                  <a:solidFill>
                    <a:srgbClr val="002060"/>
                  </a:solidFill>
                  <a:latin typeface="Nunito Black" pitchFamily="2" charset="0"/>
                </a:rPr>
                <a:t> </a:t>
              </a:r>
              <a:r>
                <a:rPr lang="en-US" dirty="0" err="1">
                  <a:solidFill>
                    <a:srgbClr val="002060"/>
                  </a:solidFill>
                  <a:latin typeface="Nunito Black" pitchFamily="2" charset="0"/>
                </a:rPr>
                <a:t>yêu</a:t>
              </a:r>
              <a:r>
                <a:rPr lang="en-US" dirty="0">
                  <a:solidFill>
                    <a:srgbClr val="002060"/>
                  </a:solidFill>
                  <a:latin typeface="Nunito Black" pitchFamily="2" charset="0"/>
                </a:rPr>
                <a:t> </a:t>
              </a:r>
              <a:r>
                <a:rPr lang="en-US" dirty="0" err="1">
                  <a:solidFill>
                    <a:srgbClr val="002060"/>
                  </a:solidFill>
                  <a:latin typeface="Nunito Black" pitchFamily="2" charset="0"/>
                </a:rPr>
                <a:t>em</a:t>
              </a:r>
              <a:r>
                <a:rPr lang="en-US" dirty="0">
                  <a:solidFill>
                    <a:srgbClr val="002060"/>
                  </a:solidFill>
                  <a:latin typeface="Nunito Black" pitchFamily="2" charset="0"/>
                </a:rPr>
                <a:t> </a:t>
              </a:r>
              <a:r>
                <a:rPr lang="en-US" dirty="0" err="1">
                  <a:solidFill>
                    <a:srgbClr val="002060"/>
                  </a:solidFill>
                  <a:latin typeface="Nunito Black" pitchFamily="2" charset="0"/>
                </a:rPr>
                <a:t>tôi</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Nó</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cười</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rúc</a:t>
              </a:r>
              <a:r>
                <a:rPr kumimoji="0" lang="en-US" b="0" i="0" u="none" strike="noStrike" kern="1200" cap="none" spc="0" normalizeH="0" noProof="0" dirty="0">
                  <a:ln>
                    <a:noFill/>
                  </a:ln>
                  <a:solidFill>
                    <a:srgbClr val="002060"/>
                  </a:solidFill>
                  <a:effectLst/>
                  <a:uLnTx/>
                  <a:uFillTx/>
                  <a:latin typeface="Nunito Black" pitchFamily="2" charset="0"/>
                </a:rPr>
                <a:t> rich</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a:solidFill>
                    <a:srgbClr val="002060"/>
                  </a:solidFill>
                  <a:latin typeface="Nunito Black" pitchFamily="2" charset="0"/>
                </a:rPr>
                <a:t>Mỗi</a:t>
              </a:r>
              <a:r>
                <a:rPr lang="en-US" dirty="0">
                  <a:solidFill>
                    <a:srgbClr val="002060"/>
                  </a:solidFill>
                  <a:latin typeface="Nunito Black" pitchFamily="2" charset="0"/>
                </a:rPr>
                <a:t> </a:t>
              </a:r>
              <a:r>
                <a:rPr lang="en-US" dirty="0" err="1">
                  <a:solidFill>
                    <a:srgbClr val="002060"/>
                  </a:solidFill>
                  <a:latin typeface="Nunito Black" pitchFamily="2" charset="0"/>
                </a:rPr>
                <a:t>khi</a:t>
              </a:r>
              <a:r>
                <a:rPr lang="en-US" dirty="0">
                  <a:solidFill>
                    <a:srgbClr val="002060"/>
                  </a:solidFill>
                  <a:latin typeface="Nunito Black" pitchFamily="2" charset="0"/>
                </a:rPr>
                <a:t> </a:t>
              </a:r>
              <a:r>
                <a:rPr lang="en-US" dirty="0" err="1">
                  <a:solidFill>
                    <a:srgbClr val="002060"/>
                  </a:solidFill>
                  <a:latin typeface="Nunito Black" pitchFamily="2" charset="0"/>
                </a:rPr>
                <a:t>tôi</a:t>
              </a:r>
              <a:r>
                <a:rPr lang="en-US" dirty="0">
                  <a:solidFill>
                    <a:srgbClr val="002060"/>
                  </a:solidFill>
                  <a:latin typeface="Nunito Black" pitchFamily="2" charset="0"/>
                </a:rPr>
                <a:t> </a:t>
              </a:r>
              <a:r>
                <a:rPr lang="en-US" dirty="0" err="1">
                  <a:solidFill>
                    <a:srgbClr val="002060"/>
                  </a:solidFill>
                  <a:latin typeface="Nunito Black" pitchFamily="2" charset="0"/>
                </a:rPr>
                <a:t>đùa</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Nó</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vui</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nó</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thích</a:t>
              </a:r>
              <a:r>
                <a:rPr kumimoji="0" lang="en-US" b="0" i="0" u="none" strike="noStrike" kern="1200" cap="none" spc="0" normalizeH="0" noProof="0" dirty="0">
                  <a:ln>
                    <a:noFill/>
                  </a:ln>
                  <a:solidFill>
                    <a:srgbClr val="002060"/>
                  </a:solidFill>
                  <a:effectLst/>
                  <a:uLnTx/>
                  <a:uFillTx/>
                  <a:latin typeface="Nunito Black" pitchFamily="2" charset="0"/>
                </a:rPr>
                <a:t>…</a:t>
              </a: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35" name="Group 34"/>
          <p:cNvGrpSpPr/>
          <p:nvPr/>
        </p:nvGrpSpPr>
        <p:grpSpPr>
          <a:xfrm>
            <a:off x="4499778" y="2605354"/>
            <a:ext cx="3252651" cy="1809887"/>
            <a:chOff x="4643471" y="2918866"/>
            <a:chExt cx="3252651" cy="1809887"/>
          </a:xfrm>
        </p:grpSpPr>
        <p:pic>
          <p:nvPicPr>
            <p:cNvPr id="36" name="Picture 35"/>
            <p:cNvPicPr>
              <a:picLocks noChangeAspect="1"/>
            </p:cNvPicPr>
            <p:nvPr/>
          </p:nvPicPr>
          <p:blipFill>
            <a:blip r:embed="rId7"/>
            <a:stretch>
              <a:fillRect/>
            </a:stretch>
          </p:blipFill>
          <p:spPr>
            <a:xfrm>
              <a:off x="4643471" y="2918866"/>
              <a:ext cx="2963322" cy="1809887"/>
            </a:xfrm>
            <a:prstGeom prst="rect">
              <a:avLst/>
            </a:prstGeom>
          </p:spPr>
        </p:pic>
        <p:sp>
          <p:nvSpPr>
            <p:cNvPr id="37" name="Rectangle 36"/>
            <p:cNvSpPr/>
            <p:nvPr/>
          </p:nvSpPr>
          <p:spPr>
            <a:xfrm>
              <a:off x="4852476" y="3105526"/>
              <a:ext cx="3043646"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Giờ</a:t>
              </a:r>
              <a:r>
                <a:rPr lang="en-US" dirty="0">
                  <a:solidFill>
                    <a:srgbClr val="002060"/>
                  </a:solidFill>
                  <a:latin typeface="Nunito Black" pitchFamily="2" charset="0"/>
                </a:rPr>
                <a:t> </a:t>
              </a:r>
              <a:r>
                <a:rPr lang="en-US" dirty="0" err="1">
                  <a:solidFill>
                    <a:srgbClr val="002060"/>
                  </a:solidFill>
                  <a:latin typeface="Nunito Black" pitchFamily="2" charset="0"/>
                </a:rPr>
                <a:t>ra</a:t>
              </a:r>
              <a:r>
                <a:rPr lang="en-US" dirty="0">
                  <a:solidFill>
                    <a:srgbClr val="002060"/>
                  </a:solidFill>
                  <a:latin typeface="Nunito Black" pitchFamily="2" charset="0"/>
                </a:rPr>
                <a:t> </a:t>
              </a:r>
              <a:r>
                <a:rPr lang="en-US" dirty="0" err="1">
                  <a:solidFill>
                    <a:srgbClr val="002060"/>
                  </a:solidFill>
                  <a:latin typeface="Nunito Black" pitchFamily="2" charset="0"/>
                </a:rPr>
                <a:t>chơi</a:t>
              </a:r>
              <a:r>
                <a:rPr lang="en-US" dirty="0">
                  <a:solidFill>
                    <a:srgbClr val="002060"/>
                  </a:solidFill>
                  <a:latin typeface="Nunito Black" pitchFamily="2" charset="0"/>
                </a:rPr>
                <a:t> </a:t>
              </a:r>
              <a:r>
                <a:rPr lang="en-US" dirty="0" err="1">
                  <a:solidFill>
                    <a:srgbClr val="002060"/>
                  </a:solidFill>
                  <a:latin typeface="Nunito Black" pitchFamily="2" charset="0"/>
                </a:rPr>
                <a:t>cùng</a:t>
              </a:r>
              <a:r>
                <a:rPr lang="en-US" dirty="0">
                  <a:solidFill>
                    <a:srgbClr val="002060"/>
                  </a:solidFill>
                  <a:latin typeface="Nunito Black" pitchFamily="2" charset="0"/>
                </a:rPr>
                <a:t> </a:t>
              </a:r>
              <a:r>
                <a:rPr lang="en-US" dirty="0" err="1">
                  <a:solidFill>
                    <a:srgbClr val="002060"/>
                  </a:solidFill>
                  <a:latin typeface="Nunito Black" pitchFamily="2" charset="0"/>
                </a:rPr>
                <a:t>bạn</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Em</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náo</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nức</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nô</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đùa</a:t>
              </a:r>
              <a:endParaRPr kumimoji="0" lang="en-US"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Khi</a:t>
              </a:r>
              <a:r>
                <a:rPr lang="en-US" dirty="0">
                  <a:solidFill>
                    <a:srgbClr val="002060"/>
                  </a:solidFill>
                  <a:latin typeface="Nunito Black" pitchFamily="2" charset="0"/>
                </a:rPr>
                <a:t> </a:t>
              </a:r>
              <a:r>
                <a:rPr lang="en-US" dirty="0" err="1">
                  <a:solidFill>
                    <a:srgbClr val="002060"/>
                  </a:solidFill>
                  <a:latin typeface="Nunito Black" pitchFamily="2" charset="0"/>
                </a:rPr>
                <a:t>mệt</a:t>
              </a:r>
              <a:r>
                <a:rPr lang="en-US" dirty="0">
                  <a:solidFill>
                    <a:srgbClr val="002060"/>
                  </a:solidFill>
                  <a:latin typeface="Nunito Black" pitchFamily="2" charset="0"/>
                </a:rPr>
                <a:t> </a:t>
              </a:r>
              <a:r>
                <a:rPr lang="en-US" dirty="0" err="1">
                  <a:solidFill>
                    <a:srgbClr val="002060"/>
                  </a:solidFill>
                  <a:latin typeface="Nunito Black" pitchFamily="2" charset="0"/>
                </a:rPr>
                <a:t>lại</a:t>
              </a:r>
              <a:r>
                <a:rPr lang="en-US" dirty="0">
                  <a:solidFill>
                    <a:srgbClr val="002060"/>
                  </a:solidFill>
                  <a:latin typeface="Nunito Black" pitchFamily="2" charset="0"/>
                </a:rPr>
                <a:t> </a:t>
              </a:r>
              <a:r>
                <a:rPr lang="en-US" dirty="0" err="1">
                  <a:solidFill>
                    <a:srgbClr val="002060"/>
                  </a:solidFill>
                  <a:latin typeface="Nunito Black" pitchFamily="2" charset="0"/>
                </a:rPr>
                <a:t>túm</a:t>
              </a:r>
              <a:r>
                <a:rPr lang="en-US" dirty="0">
                  <a:solidFill>
                    <a:srgbClr val="002060"/>
                  </a:solidFill>
                  <a:latin typeface="Nunito Black" pitchFamily="2" charset="0"/>
                </a:rPr>
                <a:t> </a:t>
              </a:r>
              <a:r>
                <a:rPr lang="en-US" dirty="0" err="1">
                  <a:solidFill>
                    <a:srgbClr val="002060"/>
                  </a:solidFill>
                  <a:latin typeface="Nunito Black" pitchFamily="2" charset="0"/>
                </a:rPr>
                <a:t>tụm</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noProof="0" dirty="0" err="1">
                  <a:ln>
                    <a:noFill/>
                  </a:ln>
                  <a:solidFill>
                    <a:srgbClr val="002060"/>
                  </a:solidFill>
                  <a:effectLst/>
                  <a:uLnTx/>
                  <a:uFillTx/>
                  <a:latin typeface="Nunito Black" pitchFamily="2" charset="0"/>
                </a:rPr>
                <a:t>Cùng</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vẽ</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tranh</a:t>
              </a:r>
              <a:r>
                <a:rPr kumimoji="0" lang="en-US" b="0" i="0" u="none" strike="noStrike" kern="1200" cap="none" spc="0" normalizeH="0" noProof="0" dirty="0">
                  <a:ln>
                    <a:noFill/>
                  </a:ln>
                  <a:solidFill>
                    <a:srgbClr val="002060"/>
                  </a:solidFill>
                  <a:effectLst/>
                  <a:uLnTx/>
                  <a:uFillTx/>
                  <a:latin typeface="Nunito Black" pitchFamily="2" charset="0"/>
                </a:rPr>
                <a:t> say </a:t>
              </a:r>
              <a:r>
                <a:rPr kumimoji="0" lang="en-US" b="0" i="0" u="none" strike="noStrike" kern="1200" cap="none" spc="0" normalizeH="0" noProof="0" dirty="0" err="1">
                  <a:ln>
                    <a:noFill/>
                  </a:ln>
                  <a:solidFill>
                    <a:srgbClr val="002060"/>
                  </a:solidFill>
                  <a:effectLst/>
                  <a:uLnTx/>
                  <a:uFillTx/>
                  <a:latin typeface="Nunito Black" pitchFamily="2" charset="0"/>
                </a:rPr>
                <a:t>sưa</a:t>
              </a:r>
              <a:endParaRPr kumimoji="0" lang="en-US"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38" name="Group 37"/>
          <p:cNvGrpSpPr/>
          <p:nvPr/>
        </p:nvGrpSpPr>
        <p:grpSpPr>
          <a:xfrm>
            <a:off x="7487462" y="2629922"/>
            <a:ext cx="3694342" cy="1701950"/>
            <a:chOff x="7631155" y="3047938"/>
            <a:chExt cx="3694342" cy="1701950"/>
          </a:xfrm>
        </p:grpSpPr>
        <p:pic>
          <p:nvPicPr>
            <p:cNvPr id="39" name="Picture 38"/>
            <p:cNvPicPr>
              <a:picLocks noChangeAspect="1"/>
            </p:cNvPicPr>
            <p:nvPr/>
          </p:nvPicPr>
          <p:blipFill>
            <a:blip r:embed="rId8"/>
            <a:stretch>
              <a:fillRect/>
            </a:stretch>
          </p:blipFill>
          <p:spPr>
            <a:xfrm>
              <a:off x="7631155" y="3047938"/>
              <a:ext cx="3694342" cy="1701950"/>
            </a:xfrm>
            <a:prstGeom prst="rect">
              <a:avLst/>
            </a:prstGeom>
          </p:spPr>
        </p:pic>
        <p:sp>
          <p:nvSpPr>
            <p:cNvPr id="40" name="Rectangle 39"/>
            <p:cNvSpPr/>
            <p:nvPr/>
          </p:nvSpPr>
          <p:spPr>
            <a:xfrm>
              <a:off x="7892246" y="3286974"/>
              <a:ext cx="331552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latin typeface="Nunito Black" pitchFamily="2" charset="0"/>
                </a:rPr>
                <a:t>Nơi</a:t>
              </a:r>
              <a:r>
                <a:rPr lang="en-US" sz="2000" dirty="0">
                  <a:solidFill>
                    <a:srgbClr val="002060"/>
                  </a:solidFill>
                  <a:latin typeface="Nunito Black" pitchFamily="2" charset="0"/>
                </a:rPr>
                <a:t> </a:t>
              </a:r>
              <a:r>
                <a:rPr lang="en-US" sz="2000" dirty="0" err="1">
                  <a:solidFill>
                    <a:srgbClr val="002060"/>
                  </a:solidFill>
                  <a:latin typeface="Nunito Black" pitchFamily="2" charset="0"/>
                </a:rPr>
                <a:t>ấy</a:t>
              </a:r>
              <a:r>
                <a:rPr lang="en-US" sz="2000" dirty="0">
                  <a:solidFill>
                    <a:srgbClr val="002060"/>
                  </a:solidFill>
                  <a:latin typeface="Nunito Black" pitchFamily="2" charset="0"/>
                </a:rPr>
                <a:t> </a:t>
              </a:r>
              <a:r>
                <a:rPr lang="en-US" sz="2000" dirty="0" err="1">
                  <a:solidFill>
                    <a:srgbClr val="002060"/>
                  </a:solidFill>
                  <a:latin typeface="Nunito Black" pitchFamily="2" charset="0"/>
                </a:rPr>
                <a:t>ngôi</a:t>
              </a:r>
              <a:r>
                <a:rPr lang="en-US" sz="2000" dirty="0">
                  <a:solidFill>
                    <a:srgbClr val="002060"/>
                  </a:solidFill>
                  <a:latin typeface="Nunito Black" pitchFamily="2" charset="0"/>
                </a:rPr>
                <a:t> </a:t>
              </a:r>
              <a:r>
                <a:rPr lang="en-US" sz="2000" dirty="0" err="1">
                  <a:solidFill>
                    <a:srgbClr val="002060"/>
                  </a:solidFill>
                  <a:latin typeface="Nunito Black" pitchFamily="2" charset="0"/>
                </a:rPr>
                <a:t>sao</a:t>
              </a:r>
              <a:r>
                <a:rPr lang="en-US" sz="2000" dirty="0">
                  <a:solidFill>
                    <a:srgbClr val="002060"/>
                  </a:solidFill>
                  <a:latin typeface="Nunito Black" pitchFamily="2" charset="0"/>
                </a:rPr>
                <a:t> </a:t>
              </a:r>
              <a:r>
                <a:rPr lang="en-US" sz="2000" dirty="0" err="1">
                  <a:solidFill>
                    <a:srgbClr val="002060"/>
                  </a:solidFill>
                  <a:latin typeface="Nunito Black" pitchFamily="2" charset="0"/>
                </a:rPr>
                <a:t>khuya</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Soi</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vào</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trong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giấc</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ngủ</a:t>
              </a:r>
              <a:endParaRPr kumimoji="0" lang="en-US" sz="2000"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a:solidFill>
                    <a:srgbClr val="002060"/>
                  </a:solidFill>
                  <a:latin typeface="Nunito Black" pitchFamily="2" charset="0"/>
                </a:rPr>
                <a:t>Ngọn</a:t>
              </a:r>
              <a:r>
                <a:rPr lang="en-US" sz="2000" dirty="0">
                  <a:solidFill>
                    <a:srgbClr val="002060"/>
                  </a:solidFill>
                  <a:latin typeface="Nunito Black" pitchFamily="2" charset="0"/>
                </a:rPr>
                <a:t> </a:t>
              </a:r>
              <a:r>
                <a:rPr lang="en-US" sz="2000" dirty="0" err="1">
                  <a:solidFill>
                    <a:srgbClr val="002060"/>
                  </a:solidFill>
                  <a:latin typeface="Nunito Black" pitchFamily="2" charset="0"/>
                </a:rPr>
                <a:t>đèn</a:t>
              </a:r>
              <a:r>
                <a:rPr lang="en-US" sz="2000" dirty="0">
                  <a:solidFill>
                    <a:srgbClr val="002060"/>
                  </a:solidFill>
                  <a:latin typeface="Nunito Black" pitchFamily="2" charset="0"/>
                </a:rPr>
                <a:t> </a:t>
              </a:r>
              <a:r>
                <a:rPr lang="en-US" sz="2000" dirty="0" err="1">
                  <a:solidFill>
                    <a:srgbClr val="002060"/>
                  </a:solidFill>
                  <a:latin typeface="Nunito Black" pitchFamily="2" charset="0"/>
                </a:rPr>
                <a:t>khuya</a:t>
              </a:r>
              <a:r>
                <a:rPr lang="en-US" sz="2000" dirty="0">
                  <a:solidFill>
                    <a:srgbClr val="002060"/>
                  </a:solidFill>
                  <a:latin typeface="Nunito Black" pitchFamily="2" charset="0"/>
                </a:rPr>
                <a:t> </a:t>
              </a:r>
              <a:r>
                <a:rPr lang="en-US" sz="2000" dirty="0" err="1">
                  <a:solidFill>
                    <a:srgbClr val="002060"/>
                  </a:solidFill>
                  <a:latin typeface="Nunito Black" pitchFamily="2" charset="0"/>
                </a:rPr>
                <a:t>bóng</a:t>
              </a:r>
              <a:r>
                <a:rPr lang="en-US" sz="2000" dirty="0">
                  <a:solidFill>
                    <a:srgbClr val="002060"/>
                  </a:solidFill>
                  <a:latin typeface="Nunito Black" pitchFamily="2" charset="0"/>
                </a:rPr>
                <a:t> </a:t>
              </a:r>
              <a:r>
                <a:rPr lang="en-US" sz="2000" dirty="0" err="1">
                  <a:solidFill>
                    <a:srgbClr val="002060"/>
                  </a:solidFill>
                  <a:latin typeface="Nunito Black" pitchFamily="2" charset="0"/>
                </a:rPr>
                <a:t>mẹ</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Sáng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một</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vầng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trên</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sân</a:t>
              </a:r>
              <a:r>
                <a:rPr kumimoji="0" lang="en-US" sz="2000" b="0" i="0" u="none" strike="noStrike" kern="1200" cap="none" spc="0" normalizeH="0" noProof="0" dirty="0">
                  <a:ln>
                    <a:noFill/>
                  </a:ln>
                  <a:solidFill>
                    <a:srgbClr val="002060"/>
                  </a:solidFill>
                  <a:effectLst/>
                  <a:uLnTx/>
                  <a:uFillTx/>
                  <a:latin typeface="Nunito Black" pitchFamily="2" charset="0"/>
                </a:rPr>
                <a:t>.</a:t>
              </a:r>
              <a:endParaRPr kumimoji="0" lang="vi-VN" sz="2000"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41" name="Group 40"/>
          <p:cNvGrpSpPr/>
          <p:nvPr/>
        </p:nvGrpSpPr>
        <p:grpSpPr>
          <a:xfrm>
            <a:off x="2844114" y="4532808"/>
            <a:ext cx="3399929" cy="1979437"/>
            <a:chOff x="3118437" y="4728753"/>
            <a:chExt cx="3399929" cy="1979437"/>
          </a:xfrm>
        </p:grpSpPr>
        <p:pic>
          <p:nvPicPr>
            <p:cNvPr id="42" name="Picture 41"/>
            <p:cNvPicPr>
              <a:picLocks noChangeAspect="1"/>
            </p:cNvPicPr>
            <p:nvPr/>
          </p:nvPicPr>
          <p:blipFill>
            <a:blip r:embed="rId9"/>
            <a:stretch>
              <a:fillRect/>
            </a:stretch>
          </p:blipFill>
          <p:spPr>
            <a:xfrm>
              <a:off x="3118437" y="4728753"/>
              <a:ext cx="3399929" cy="1979437"/>
            </a:xfrm>
            <a:prstGeom prst="rect">
              <a:avLst/>
            </a:prstGeom>
          </p:spPr>
        </p:pic>
        <p:sp>
          <p:nvSpPr>
            <p:cNvPr id="43" name="Rectangle 42"/>
            <p:cNvSpPr/>
            <p:nvPr/>
          </p:nvSpPr>
          <p:spPr>
            <a:xfrm>
              <a:off x="3342846" y="5110712"/>
              <a:ext cx="2897508"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latin typeface="Nunito Black" pitchFamily="2" charset="0"/>
                </a:rPr>
                <a:t>Khi</a:t>
              </a:r>
              <a:r>
                <a:rPr lang="en-US" sz="2000" dirty="0">
                  <a:solidFill>
                    <a:srgbClr val="002060"/>
                  </a:solidFill>
                  <a:latin typeface="Nunito Black" pitchFamily="2" charset="0"/>
                </a:rPr>
                <a:t> </a:t>
              </a:r>
              <a:r>
                <a:rPr lang="en-US" sz="2000" dirty="0" err="1">
                  <a:solidFill>
                    <a:srgbClr val="002060"/>
                  </a:solidFill>
                  <a:latin typeface="Nunito Black" pitchFamily="2" charset="0"/>
                </a:rPr>
                <a:t>bố</a:t>
              </a:r>
              <a:r>
                <a:rPr lang="en-US" sz="2000" dirty="0">
                  <a:solidFill>
                    <a:srgbClr val="002060"/>
                  </a:solidFill>
                  <a:latin typeface="Nunito Black" pitchFamily="2" charset="0"/>
                </a:rPr>
                <a:t> </a:t>
              </a:r>
              <a:r>
                <a:rPr lang="en-US" sz="2000" dirty="0" err="1">
                  <a:solidFill>
                    <a:srgbClr val="002060"/>
                  </a:solidFill>
                  <a:latin typeface="Nunito Black" pitchFamily="2" charset="0"/>
                </a:rPr>
                <a:t>còn</a:t>
              </a:r>
              <a:r>
                <a:rPr lang="en-US" sz="2000" dirty="0">
                  <a:solidFill>
                    <a:srgbClr val="002060"/>
                  </a:solidFill>
                  <a:latin typeface="Nunito Black" pitchFamily="2" charset="0"/>
                </a:rPr>
                <a:t> </a:t>
              </a:r>
              <a:r>
                <a:rPr lang="en-US" sz="2000" dirty="0" err="1">
                  <a:solidFill>
                    <a:srgbClr val="002060"/>
                  </a:solidFill>
                  <a:latin typeface="Nunito Black" pitchFamily="2" charset="0"/>
                </a:rPr>
                <a:t>bé</a:t>
              </a:r>
              <a:r>
                <a:rPr lang="en-US" sz="2000" dirty="0">
                  <a:solidFill>
                    <a:srgbClr val="002060"/>
                  </a:solidFill>
                  <a:latin typeface="Nunito Black" pitchFamily="2" charset="0"/>
                </a:rPr>
                <a:t> </a:t>
              </a:r>
              <a:r>
                <a:rPr lang="en-US" sz="2000" dirty="0" err="1">
                  <a:solidFill>
                    <a:srgbClr val="002060"/>
                  </a:solidFill>
                  <a:latin typeface="Nunito Black" pitchFamily="2" charset="0"/>
                </a:rPr>
                <a:t>tí</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Có</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thích</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lái</a:t>
              </a:r>
              <a:r>
                <a:rPr kumimoji="0" lang="en-US" sz="2000" b="0" i="0" u="none" strike="noStrike" kern="1200" cap="none" spc="0" normalizeH="0" noProof="0" dirty="0">
                  <a:ln>
                    <a:noFill/>
                  </a:ln>
                  <a:solidFill>
                    <a:srgbClr val="002060"/>
                  </a:solidFill>
                  <a:effectLst/>
                  <a:uLnTx/>
                  <a:uFillTx/>
                  <a:latin typeface="Nunito Black" pitchFamily="2" charset="0"/>
                </a:rPr>
                <a:t> ô </a:t>
              </a:r>
              <a:r>
                <a:rPr kumimoji="0" lang="en-US" sz="2000" b="0" i="0" u="none" strike="noStrike" kern="1200" cap="none" spc="0" normalizeH="0" noProof="0" dirty="0" err="1">
                  <a:ln>
                    <a:noFill/>
                  </a:ln>
                  <a:solidFill>
                    <a:srgbClr val="002060"/>
                  </a:solidFill>
                  <a:effectLst/>
                  <a:uLnTx/>
                  <a:uFillTx/>
                  <a:latin typeface="Nunito Black" pitchFamily="2" charset="0"/>
                </a:rPr>
                <a:t>tô</a:t>
              </a:r>
              <a:endParaRPr kumimoji="0" lang="en-US" sz="2000"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a:solidFill>
                    <a:srgbClr val="002060"/>
                  </a:solidFill>
                  <a:latin typeface="Nunito Black" pitchFamily="2" charset="0"/>
                </a:rPr>
                <a:t>Có</a:t>
              </a:r>
              <a:r>
                <a:rPr lang="en-US" sz="2000" dirty="0">
                  <a:solidFill>
                    <a:srgbClr val="002060"/>
                  </a:solidFill>
                  <a:latin typeface="Nunito Black" pitchFamily="2" charset="0"/>
                </a:rPr>
                <a:t> say </a:t>
              </a:r>
              <a:r>
                <a:rPr lang="en-US" sz="2000" dirty="0" err="1">
                  <a:solidFill>
                    <a:srgbClr val="002060"/>
                  </a:solidFill>
                  <a:latin typeface="Nunito Black" pitchFamily="2" charset="0"/>
                </a:rPr>
                <a:t>mê</a:t>
              </a:r>
              <a:r>
                <a:rPr lang="en-US" sz="2000" dirty="0">
                  <a:solidFill>
                    <a:srgbClr val="002060"/>
                  </a:solidFill>
                  <a:latin typeface="Nunito Black" pitchFamily="2" charset="0"/>
                </a:rPr>
                <a:t> </a:t>
              </a:r>
              <a:r>
                <a:rPr lang="en-US" sz="2000" dirty="0" err="1">
                  <a:solidFill>
                    <a:srgbClr val="002060"/>
                  </a:solidFill>
                  <a:latin typeface="Nunito Black" pitchFamily="2" charset="0"/>
                </a:rPr>
                <a:t>sửa</a:t>
              </a:r>
              <a:r>
                <a:rPr lang="en-US" sz="2000" dirty="0">
                  <a:solidFill>
                    <a:srgbClr val="002060"/>
                  </a:solidFill>
                  <a:latin typeface="Nunito Black" pitchFamily="2" charset="0"/>
                </a:rPr>
                <a:t> </a:t>
              </a:r>
              <a:r>
                <a:rPr lang="en-US" sz="2000" dirty="0" err="1">
                  <a:solidFill>
                    <a:srgbClr val="002060"/>
                  </a:solidFill>
                  <a:latin typeface="Nunito Black" pitchFamily="2" charset="0"/>
                </a:rPr>
                <a:t>đồ</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Có</a:t>
              </a:r>
              <a:r>
                <a:rPr kumimoji="0" lang="en-US" sz="2000" b="0" i="0" u="none" strike="noStrike" kern="1200" cap="none" spc="0" normalizeH="0" noProof="0" dirty="0">
                  <a:ln>
                    <a:noFill/>
                  </a:ln>
                  <a:solidFill>
                    <a:srgbClr val="002060"/>
                  </a:solidFill>
                  <a:effectLst/>
                  <a:uLnTx/>
                  <a:uFillTx/>
                  <a:latin typeface="Nunito Black" pitchFamily="2" charset="0"/>
                </a:rPr>
                <a:t> hay </a:t>
              </a:r>
              <a:r>
                <a:rPr kumimoji="0" lang="en-US" sz="2000" b="0" i="0" u="none" strike="noStrike" kern="1200" cap="none" spc="0" normalizeH="0" noProof="0" dirty="0" err="1">
                  <a:ln>
                    <a:noFill/>
                  </a:ln>
                  <a:solidFill>
                    <a:srgbClr val="002060"/>
                  </a:solidFill>
                  <a:effectLst/>
                  <a:uLnTx/>
                  <a:uFillTx/>
                  <a:latin typeface="Nunito Black" pitchFamily="2" charset="0"/>
                </a:rPr>
                <a:t>xem</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bóng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đá</a:t>
              </a:r>
              <a:r>
                <a:rPr kumimoji="0" lang="en-US" sz="2000" b="0" i="0" u="none" strike="noStrike" kern="1200" cap="none" spc="0" normalizeH="0" noProof="0" dirty="0">
                  <a:ln>
                    <a:noFill/>
                  </a:ln>
                  <a:solidFill>
                    <a:srgbClr val="002060"/>
                  </a:solidFill>
                  <a:effectLst/>
                  <a:uLnTx/>
                  <a:uFillTx/>
                  <a:latin typeface="Nunito Black" pitchFamily="2" charset="0"/>
                </a:rPr>
                <a:t>?</a:t>
              </a:r>
              <a:endParaRPr kumimoji="0" lang="vi-VN" sz="2000"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44" name="Group 43"/>
          <p:cNvGrpSpPr/>
          <p:nvPr/>
        </p:nvGrpSpPr>
        <p:grpSpPr>
          <a:xfrm>
            <a:off x="6099976" y="4576558"/>
            <a:ext cx="4547157" cy="1779430"/>
            <a:chOff x="6846808" y="4798309"/>
            <a:chExt cx="4547157" cy="1779430"/>
          </a:xfrm>
        </p:grpSpPr>
        <p:pic>
          <p:nvPicPr>
            <p:cNvPr id="45" name="Picture 44"/>
            <p:cNvPicPr>
              <a:picLocks noChangeAspect="1"/>
            </p:cNvPicPr>
            <p:nvPr/>
          </p:nvPicPr>
          <p:blipFill>
            <a:blip r:embed="rId10"/>
            <a:stretch>
              <a:fillRect/>
            </a:stretch>
          </p:blipFill>
          <p:spPr>
            <a:xfrm>
              <a:off x="6846808" y="4798309"/>
              <a:ext cx="4547157" cy="1779430"/>
            </a:xfrm>
            <a:prstGeom prst="rect">
              <a:avLst/>
            </a:prstGeom>
          </p:spPr>
        </p:pic>
        <p:sp>
          <p:nvSpPr>
            <p:cNvPr id="46" name="Rectangle 45"/>
            <p:cNvSpPr/>
            <p:nvPr/>
          </p:nvSpPr>
          <p:spPr>
            <a:xfrm>
              <a:off x="7489335" y="5141972"/>
              <a:ext cx="369434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latin typeface="Nunito Black" pitchFamily="2" charset="0"/>
                </a:rPr>
                <a:t>Bà</a:t>
              </a:r>
              <a:r>
                <a:rPr lang="en-US" sz="2000" dirty="0">
                  <a:solidFill>
                    <a:srgbClr val="002060"/>
                  </a:solidFill>
                  <a:latin typeface="Nunito Black" pitchFamily="2" charset="0"/>
                </a:rPr>
                <a:t> </a:t>
              </a:r>
              <a:r>
                <a:rPr lang="en-US" sz="2000" dirty="0" err="1">
                  <a:solidFill>
                    <a:srgbClr val="002060"/>
                  </a:solidFill>
                  <a:latin typeface="Nunito Black" pitchFamily="2" charset="0"/>
                </a:rPr>
                <a:t>bảo</a:t>
              </a:r>
              <a:r>
                <a:rPr lang="en-US" sz="2000" dirty="0">
                  <a:solidFill>
                    <a:srgbClr val="002060"/>
                  </a:solidFill>
                  <a:latin typeface="Nunito Black" pitchFamily="2" charset="0"/>
                </a:rPr>
                <a:t> </a:t>
              </a:r>
              <a:r>
                <a:rPr lang="en-US" sz="2000" dirty="0" err="1">
                  <a:solidFill>
                    <a:srgbClr val="002060"/>
                  </a:solidFill>
                  <a:latin typeface="Nunito Black" pitchFamily="2" charset="0"/>
                </a:rPr>
                <a:t>đường</a:t>
              </a:r>
              <a:r>
                <a:rPr lang="en-US" sz="2000" dirty="0">
                  <a:solidFill>
                    <a:srgbClr val="002060"/>
                  </a:solidFill>
                  <a:latin typeface="Nunito Black" pitchFamily="2" charset="0"/>
                </a:rPr>
                <a:t> </a:t>
              </a:r>
              <a:r>
                <a:rPr lang="en-US" sz="2000" dirty="0" err="1">
                  <a:solidFill>
                    <a:srgbClr val="002060"/>
                  </a:solidFill>
                  <a:latin typeface="Nunito Black" pitchFamily="2" charset="0"/>
                </a:rPr>
                <a:t>của</a:t>
              </a:r>
              <a:r>
                <a:rPr lang="en-US" sz="2000" dirty="0">
                  <a:solidFill>
                    <a:srgbClr val="002060"/>
                  </a:solidFill>
                  <a:latin typeface="Nunito Black" pitchFamily="2" charset="0"/>
                </a:rPr>
                <a:t> </a:t>
              </a:r>
              <a:r>
                <a:rPr lang="en-US" sz="2000" dirty="0" err="1">
                  <a:solidFill>
                    <a:srgbClr val="002060"/>
                  </a:solidFill>
                  <a:latin typeface="Nunito Black" pitchFamily="2" charset="0"/>
                </a:rPr>
                <a:t>bé</a:t>
              </a:r>
              <a:r>
                <a:rPr lang="en-US" sz="2000" dirty="0">
                  <a:solidFill>
                    <a:srgbClr val="002060"/>
                  </a:solidFill>
                  <a:latin typeface="Nunito Black" pitchFamily="2"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Chỉ</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đi</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đến</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trường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thôi</a:t>
              </a:r>
              <a:endParaRPr kumimoji="0" lang="en-US" sz="2000"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a:solidFill>
                    <a:srgbClr val="002060"/>
                  </a:solidFill>
                  <a:latin typeface="Nunito Black" pitchFamily="2" charset="0"/>
                </a:rPr>
                <a:t>Bé</a:t>
              </a:r>
              <a:r>
                <a:rPr lang="en-US" sz="2000" dirty="0">
                  <a:solidFill>
                    <a:srgbClr val="002060"/>
                  </a:solidFill>
                  <a:latin typeface="Nunito Black" pitchFamily="2" charset="0"/>
                </a:rPr>
                <a:t> </a:t>
              </a:r>
              <a:r>
                <a:rPr lang="en-US" sz="2000" dirty="0" err="1">
                  <a:solidFill>
                    <a:srgbClr val="002060"/>
                  </a:solidFill>
                  <a:latin typeface="Nunito Black" pitchFamily="2" charset="0"/>
                </a:rPr>
                <a:t>tìm</a:t>
              </a:r>
              <a:r>
                <a:rPr lang="en-US" sz="2000" dirty="0">
                  <a:solidFill>
                    <a:srgbClr val="002060"/>
                  </a:solidFill>
                  <a:latin typeface="Nunito Black" pitchFamily="2" charset="0"/>
                </a:rPr>
                <a:t> </a:t>
              </a:r>
              <a:r>
                <a:rPr lang="en-US" sz="2000" dirty="0" err="1">
                  <a:solidFill>
                    <a:srgbClr val="002060"/>
                  </a:solidFill>
                  <a:latin typeface="Nunito Black" pitchFamily="2" charset="0"/>
                </a:rPr>
                <a:t>mỗi</a:t>
              </a:r>
              <a:r>
                <a:rPr lang="en-US" sz="2000" dirty="0">
                  <a:solidFill>
                    <a:srgbClr val="002060"/>
                  </a:solidFill>
                  <a:latin typeface="Nunito Black" pitchFamily="2" charset="0"/>
                </a:rPr>
                <a:t> </a:t>
              </a:r>
              <a:r>
                <a:rPr lang="en-US" sz="2000" dirty="0" err="1">
                  <a:solidFill>
                    <a:srgbClr val="002060"/>
                  </a:solidFill>
                  <a:latin typeface="Nunito Black" pitchFamily="2" charset="0"/>
                </a:rPr>
                <a:t>sớm</a:t>
              </a:r>
              <a:r>
                <a:rPr lang="en-US" sz="2000" dirty="0">
                  <a:solidFill>
                    <a:srgbClr val="002060"/>
                  </a:solidFill>
                  <a:latin typeface="Nunito Black" pitchFamily="2" charset="0"/>
                </a:rPr>
                <a:t> </a:t>
              </a:r>
              <a:r>
                <a:rPr lang="en-US" sz="2000" dirty="0" err="1">
                  <a:solidFill>
                    <a:srgbClr val="002060"/>
                  </a:solidFill>
                  <a:latin typeface="Nunito Black" pitchFamily="2" charset="0"/>
                </a:rPr>
                <a:t>mai</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rPr>
                <a:t>Con</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đườn</a:t>
              </a:r>
              <a:r>
                <a:rPr lang="en-US" sz="2000" dirty="0">
                  <a:solidFill>
                    <a:srgbClr val="002060"/>
                  </a:solidFill>
                  <a:latin typeface="Nunito Black" pitchFamily="2" charset="0"/>
                </a:rPr>
                <a:t>g </a:t>
              </a:r>
              <a:r>
                <a:rPr lang="en-US" sz="2000" dirty="0" err="1">
                  <a:solidFill>
                    <a:srgbClr val="002060"/>
                  </a:solidFill>
                  <a:latin typeface="Nunito Black" pitchFamily="2" charset="0"/>
                </a:rPr>
                <a:t>trên</a:t>
              </a:r>
              <a:r>
                <a:rPr lang="en-US" sz="2000" dirty="0">
                  <a:solidFill>
                    <a:srgbClr val="002060"/>
                  </a:solidFill>
                  <a:latin typeface="Nunito Black" pitchFamily="2" charset="0"/>
                </a:rPr>
                <a:t> </a:t>
              </a:r>
              <a:r>
                <a:rPr lang="en-US" sz="2000" dirty="0" err="1">
                  <a:solidFill>
                    <a:srgbClr val="002060"/>
                  </a:solidFill>
                  <a:latin typeface="Nunito Black" pitchFamily="2" charset="0"/>
                </a:rPr>
                <a:t>trang</a:t>
              </a:r>
              <a:r>
                <a:rPr lang="en-US" sz="2000" dirty="0">
                  <a:solidFill>
                    <a:srgbClr val="002060"/>
                  </a:solidFill>
                  <a:latin typeface="Nunito Black" pitchFamily="2" charset="0"/>
                </a:rPr>
                <a:t> </a:t>
              </a:r>
              <a:r>
                <a:rPr lang="en-US" sz="2000" dirty="0" err="1">
                  <a:solidFill>
                    <a:srgbClr val="002060"/>
                  </a:solidFill>
                  <a:latin typeface="Nunito Black" pitchFamily="2" charset="0"/>
                </a:rPr>
                <a:t>sách</a:t>
              </a:r>
              <a:r>
                <a:rPr lang="en-US" sz="2000" dirty="0">
                  <a:solidFill>
                    <a:srgbClr val="002060"/>
                  </a:solidFill>
                  <a:latin typeface="Nunito Black" pitchFamily="2" charset="0"/>
                </a:rPr>
                <a:t>.</a:t>
              </a:r>
              <a:endParaRPr kumimoji="0" lang="vi-VN" sz="2000" b="0" i="0" u="none" strike="noStrike" kern="1200" cap="none" spc="0" normalizeH="0" baseline="0" noProof="0" dirty="0">
                <a:ln>
                  <a:noFill/>
                </a:ln>
                <a:solidFill>
                  <a:srgbClr val="002060"/>
                </a:solidFill>
                <a:effectLst/>
                <a:uLnTx/>
                <a:uFillTx/>
                <a:latin typeface="Nunito Black" pitchFamily="2" charset="0"/>
              </a:endParaRPr>
            </a:p>
          </p:txBody>
        </p:sp>
      </p:grpSp>
      <p:sp>
        <p:nvSpPr>
          <p:cNvPr id="47" name="Rounded Rectangle 46"/>
          <p:cNvSpPr/>
          <p:nvPr/>
        </p:nvSpPr>
        <p:spPr>
          <a:xfrm>
            <a:off x="1581725" y="2176475"/>
            <a:ext cx="2611324"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000" b="0" i="0" u="none" strike="noStrike" kern="1200" cap="none" spc="0" normalizeH="0" baseline="0" noProof="0" dirty="0" err="1">
                <a:ln>
                  <a:noFill/>
                </a:ln>
                <a:solidFill>
                  <a:srgbClr val="FF0000"/>
                </a:solidFill>
                <a:effectLst/>
                <a:uLnTx/>
                <a:uFillTx/>
                <a:latin typeface="Nunito Black" pitchFamily="2" charset="0"/>
              </a:rPr>
              <a:t>Vầng</a:t>
            </a:r>
            <a:r>
              <a:rPr kumimoji="0" lang="en-US" sz="2000" b="0" i="0" u="none" strike="noStrike" kern="1200" cap="none" spc="0" normalizeH="0" noProof="0" dirty="0">
                <a:ln>
                  <a:noFill/>
                </a:ln>
                <a:solidFill>
                  <a:srgbClr val="FF0000"/>
                </a:solidFill>
                <a:effectLst/>
                <a:uLnTx/>
                <a:uFillTx/>
                <a:latin typeface="Nunito Black" pitchFamily="2" charset="0"/>
              </a:rPr>
              <a:t> </a:t>
            </a:r>
            <a:r>
              <a:rPr kumimoji="0" lang="en-US" sz="2000" b="0" i="0" u="none" strike="noStrike" kern="1200" cap="none" spc="0" normalizeH="0" noProof="0" dirty="0" err="1">
                <a:ln>
                  <a:noFill/>
                </a:ln>
                <a:solidFill>
                  <a:srgbClr val="FF0000"/>
                </a:solidFill>
                <a:effectLst/>
                <a:uLnTx/>
                <a:uFillTx/>
                <a:latin typeface="Nunito Black" pitchFamily="2" charset="0"/>
              </a:rPr>
              <a:t>trăng</a:t>
            </a:r>
            <a:r>
              <a:rPr kumimoji="0" lang="en-US" sz="2000" b="0" i="0" u="none" strike="noStrike" kern="1200" cap="none" spc="0" normalizeH="0" noProof="0" dirty="0">
                <a:ln>
                  <a:noFill/>
                </a:ln>
                <a:solidFill>
                  <a:srgbClr val="FF0000"/>
                </a:solidFill>
                <a:effectLst/>
                <a:uLnTx/>
                <a:uFillTx/>
                <a:latin typeface="Nunito Black" pitchFamily="2" charset="0"/>
              </a:rPr>
              <a:t> </a:t>
            </a:r>
            <a:r>
              <a:rPr kumimoji="0" lang="en-US" sz="2000" b="0" i="0" u="none" strike="noStrike" kern="1200" cap="none" spc="0" normalizeH="0" noProof="0" dirty="0" err="1">
                <a:ln>
                  <a:noFill/>
                </a:ln>
                <a:solidFill>
                  <a:srgbClr val="FF0000"/>
                </a:solidFill>
                <a:effectLst/>
                <a:uLnTx/>
                <a:uFillTx/>
                <a:latin typeface="Nunito Black" pitchFamily="2" charset="0"/>
              </a:rPr>
              <a:t>quê</a:t>
            </a:r>
            <a:r>
              <a:rPr kumimoji="0" lang="en-US" sz="2000" b="0" i="0" u="none" strike="noStrike" kern="1200" cap="none" spc="0" normalizeH="0" noProof="0" dirty="0">
                <a:ln>
                  <a:noFill/>
                </a:ln>
                <a:solidFill>
                  <a:srgbClr val="FF0000"/>
                </a:solidFill>
                <a:effectLst/>
                <a:uLnTx/>
                <a:uFillTx/>
                <a:latin typeface="Nunito Black" pitchFamily="2" charset="0"/>
              </a:rPr>
              <a:t> </a:t>
            </a:r>
            <a:r>
              <a:rPr kumimoji="0" lang="en-US" sz="2000" b="0" i="0" u="none" strike="noStrike" kern="1200" cap="none" spc="0" normalizeH="0" noProof="0" dirty="0" err="1">
                <a:ln>
                  <a:noFill/>
                </a:ln>
                <a:solidFill>
                  <a:srgbClr val="FF0000"/>
                </a:solidFill>
                <a:effectLst/>
                <a:uLnTx/>
                <a:uFillTx/>
                <a:latin typeface="Nunito Black" pitchFamily="2" charset="0"/>
              </a:rPr>
              <a:t>em</a:t>
            </a:r>
            <a:endParaRPr lang="vi-VN" sz="2000" dirty="0">
              <a:solidFill>
                <a:srgbClr val="000000"/>
              </a:solidFill>
              <a:latin typeface="Nunito Black" pitchFamily="2" charset="0"/>
            </a:endParaRPr>
          </a:p>
        </p:txBody>
      </p:sp>
      <p:sp>
        <p:nvSpPr>
          <p:cNvPr id="48" name="Rounded Rectangle 47"/>
          <p:cNvSpPr/>
          <p:nvPr/>
        </p:nvSpPr>
        <p:spPr>
          <a:xfrm>
            <a:off x="4843280" y="2228435"/>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Bàn tay cô giáo</a:t>
            </a:r>
          </a:p>
        </p:txBody>
      </p:sp>
      <p:sp>
        <p:nvSpPr>
          <p:cNvPr id="49" name="Rounded Rectangle 48"/>
          <p:cNvSpPr/>
          <p:nvPr/>
        </p:nvSpPr>
        <p:spPr>
          <a:xfrm>
            <a:off x="8061139" y="2221699"/>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Ngày em vào đội</a:t>
            </a:r>
          </a:p>
        </p:txBody>
      </p:sp>
      <p:sp>
        <p:nvSpPr>
          <p:cNvPr id="50" name="Rounded Rectangle 49"/>
          <p:cNvSpPr/>
          <p:nvPr/>
        </p:nvSpPr>
        <p:spPr>
          <a:xfrm>
            <a:off x="1763274" y="4133837"/>
            <a:ext cx="2145988"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0000"/>
                </a:solidFill>
                <a:latin typeface="Nunito Black" pitchFamily="2" charset="0"/>
              </a:rPr>
              <a:t>Tôi yêu em tôi</a:t>
            </a:r>
          </a:p>
        </p:txBody>
      </p:sp>
      <p:sp>
        <p:nvSpPr>
          <p:cNvPr id="51" name="Rounded Rectangle 50"/>
          <p:cNvSpPr/>
          <p:nvPr/>
        </p:nvSpPr>
        <p:spPr>
          <a:xfrm>
            <a:off x="4851993" y="4142785"/>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Nunito Black" pitchFamily="2" charset="0"/>
              </a:rPr>
              <a:t>Đi</a:t>
            </a:r>
            <a:r>
              <a:rPr lang="en-US" sz="2000" dirty="0">
                <a:solidFill>
                  <a:srgbClr val="FF0000"/>
                </a:solidFill>
                <a:latin typeface="Nunito Black" pitchFamily="2" charset="0"/>
              </a:rPr>
              <a:t> </a:t>
            </a:r>
            <a:r>
              <a:rPr lang="en-US" sz="2000" dirty="0" err="1">
                <a:solidFill>
                  <a:srgbClr val="FF0000"/>
                </a:solidFill>
                <a:latin typeface="Nunito Black" pitchFamily="2" charset="0"/>
              </a:rPr>
              <a:t>học</a:t>
            </a:r>
            <a:r>
              <a:rPr lang="en-US" sz="2000" dirty="0">
                <a:solidFill>
                  <a:srgbClr val="FF0000"/>
                </a:solidFill>
                <a:latin typeface="Nunito Black" pitchFamily="2" charset="0"/>
              </a:rPr>
              <a:t> </a:t>
            </a:r>
            <a:r>
              <a:rPr lang="en-US" sz="2000" dirty="0" err="1">
                <a:solidFill>
                  <a:srgbClr val="FF0000"/>
                </a:solidFill>
                <a:latin typeface="Nunito Black" pitchFamily="2" charset="0"/>
              </a:rPr>
              <a:t>vui</a:t>
            </a:r>
            <a:r>
              <a:rPr lang="en-US" sz="2000" dirty="0">
                <a:solidFill>
                  <a:srgbClr val="FF0000"/>
                </a:solidFill>
                <a:latin typeface="Nunito Black" pitchFamily="2" charset="0"/>
              </a:rPr>
              <a:t> </a:t>
            </a:r>
            <a:r>
              <a:rPr lang="en-US" sz="2000" dirty="0" err="1">
                <a:solidFill>
                  <a:srgbClr val="FF0000"/>
                </a:solidFill>
                <a:latin typeface="Nunito Black" pitchFamily="2" charset="0"/>
              </a:rPr>
              <a:t>sao</a:t>
            </a:r>
            <a:endParaRPr lang="vi-VN" sz="2000" dirty="0">
              <a:solidFill>
                <a:srgbClr val="FF0000"/>
              </a:solidFill>
              <a:latin typeface="Nunito Black" pitchFamily="2" charset="0"/>
            </a:endParaRPr>
          </a:p>
        </p:txBody>
      </p:sp>
      <p:sp>
        <p:nvSpPr>
          <p:cNvPr id="52" name="Rounded Rectangle 51"/>
          <p:cNvSpPr/>
          <p:nvPr/>
        </p:nvSpPr>
        <p:spPr>
          <a:xfrm>
            <a:off x="8069852" y="4136049"/>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Nunito Black" pitchFamily="2" charset="0"/>
              </a:rPr>
              <a:t>Ngưỡng</a:t>
            </a:r>
            <a:r>
              <a:rPr lang="en-US" sz="2000" dirty="0">
                <a:solidFill>
                  <a:srgbClr val="FF0000"/>
                </a:solidFill>
                <a:latin typeface="Nunito Black" pitchFamily="2" charset="0"/>
              </a:rPr>
              <a:t> </a:t>
            </a:r>
            <a:r>
              <a:rPr lang="en-US" sz="2000" dirty="0" err="1">
                <a:solidFill>
                  <a:srgbClr val="FF0000"/>
                </a:solidFill>
                <a:latin typeface="Nunito Black" pitchFamily="2" charset="0"/>
              </a:rPr>
              <a:t>cửa</a:t>
            </a:r>
            <a:endParaRPr lang="vi-VN" sz="2000" dirty="0">
              <a:solidFill>
                <a:srgbClr val="FF0000"/>
              </a:solidFill>
              <a:latin typeface="Nunito Black" pitchFamily="2" charset="0"/>
            </a:endParaRPr>
          </a:p>
        </p:txBody>
      </p:sp>
      <p:sp>
        <p:nvSpPr>
          <p:cNvPr id="53" name="Rounded Rectangle 52"/>
          <p:cNvSpPr/>
          <p:nvPr/>
        </p:nvSpPr>
        <p:spPr>
          <a:xfrm>
            <a:off x="3394526" y="6190287"/>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Nunito Black" pitchFamily="2" charset="0"/>
              </a:rPr>
              <a:t>Khi</a:t>
            </a:r>
            <a:r>
              <a:rPr lang="en-US" sz="2000" dirty="0">
                <a:solidFill>
                  <a:srgbClr val="FF0000"/>
                </a:solidFill>
                <a:latin typeface="Nunito Black" pitchFamily="2" charset="0"/>
              </a:rPr>
              <a:t> </a:t>
            </a:r>
            <a:r>
              <a:rPr lang="en-US" sz="2000" dirty="0" err="1">
                <a:solidFill>
                  <a:srgbClr val="FF0000"/>
                </a:solidFill>
                <a:latin typeface="Nunito Black" pitchFamily="2" charset="0"/>
              </a:rPr>
              <a:t>cả</a:t>
            </a:r>
            <a:r>
              <a:rPr lang="en-US" sz="2000" dirty="0">
                <a:solidFill>
                  <a:srgbClr val="FF0000"/>
                </a:solidFill>
                <a:latin typeface="Nunito Black" pitchFamily="2" charset="0"/>
              </a:rPr>
              <a:t> </a:t>
            </a:r>
            <a:r>
              <a:rPr lang="en-US" sz="2000" dirty="0" err="1">
                <a:solidFill>
                  <a:srgbClr val="FF0000"/>
                </a:solidFill>
                <a:latin typeface="Nunito Black" pitchFamily="2" charset="0"/>
              </a:rPr>
              <a:t>nhà</a:t>
            </a:r>
            <a:r>
              <a:rPr lang="en-US" sz="2000" dirty="0">
                <a:solidFill>
                  <a:srgbClr val="FF0000"/>
                </a:solidFill>
                <a:latin typeface="Nunito Black" pitchFamily="2" charset="0"/>
              </a:rPr>
              <a:t> </a:t>
            </a:r>
            <a:r>
              <a:rPr lang="en-US" sz="2000" dirty="0" err="1">
                <a:solidFill>
                  <a:srgbClr val="FF0000"/>
                </a:solidFill>
                <a:latin typeface="Nunito Black" pitchFamily="2" charset="0"/>
              </a:rPr>
              <a:t>bé</a:t>
            </a:r>
            <a:r>
              <a:rPr lang="en-US" sz="2000" dirty="0">
                <a:solidFill>
                  <a:srgbClr val="FF0000"/>
                </a:solidFill>
                <a:latin typeface="Nunito Black" pitchFamily="2" charset="0"/>
              </a:rPr>
              <a:t> </a:t>
            </a:r>
            <a:r>
              <a:rPr lang="en-US" sz="2000" dirty="0" err="1">
                <a:solidFill>
                  <a:srgbClr val="FF0000"/>
                </a:solidFill>
                <a:latin typeface="Nunito Black" pitchFamily="2" charset="0"/>
              </a:rPr>
              <a:t>tí</a:t>
            </a:r>
            <a:endParaRPr lang="vi-VN" sz="2000" dirty="0">
              <a:solidFill>
                <a:srgbClr val="FF0000"/>
              </a:solidFill>
              <a:latin typeface="Nunito Black" pitchFamily="2" charset="0"/>
            </a:endParaRPr>
          </a:p>
        </p:txBody>
      </p:sp>
      <p:sp>
        <p:nvSpPr>
          <p:cNvPr id="54" name="Rounded Rectangle 53"/>
          <p:cNvSpPr/>
          <p:nvPr/>
        </p:nvSpPr>
        <p:spPr>
          <a:xfrm>
            <a:off x="7050993" y="6226595"/>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latin typeface="Nunito Black" pitchFamily="2" charset="0"/>
              </a:rPr>
              <a:t>Con </a:t>
            </a:r>
            <a:r>
              <a:rPr lang="en-US" sz="2000" dirty="0" err="1">
                <a:solidFill>
                  <a:srgbClr val="FF0000"/>
                </a:solidFill>
                <a:latin typeface="Nunito Black" pitchFamily="2" charset="0"/>
              </a:rPr>
              <a:t>đường</a:t>
            </a:r>
            <a:r>
              <a:rPr lang="en-US" sz="2000" dirty="0">
                <a:solidFill>
                  <a:srgbClr val="FF0000"/>
                </a:solidFill>
                <a:latin typeface="Nunito Black" pitchFamily="2" charset="0"/>
              </a:rPr>
              <a:t> </a:t>
            </a:r>
            <a:r>
              <a:rPr lang="en-US" sz="2000" dirty="0" err="1">
                <a:solidFill>
                  <a:srgbClr val="FF0000"/>
                </a:solidFill>
                <a:latin typeface="Nunito Black" pitchFamily="2" charset="0"/>
              </a:rPr>
              <a:t>của</a:t>
            </a:r>
            <a:r>
              <a:rPr lang="en-US" sz="2000" dirty="0">
                <a:solidFill>
                  <a:srgbClr val="FF0000"/>
                </a:solidFill>
                <a:latin typeface="Nunito Black" pitchFamily="2" charset="0"/>
              </a:rPr>
              <a:t> </a:t>
            </a:r>
            <a:r>
              <a:rPr lang="en-US" sz="2000" dirty="0" err="1">
                <a:solidFill>
                  <a:srgbClr val="FF0000"/>
                </a:solidFill>
                <a:latin typeface="Nunito Black" pitchFamily="2" charset="0"/>
              </a:rPr>
              <a:t>bé</a:t>
            </a:r>
            <a:endParaRPr lang="vi-VN" sz="2000" dirty="0">
              <a:solidFill>
                <a:srgbClr val="FF0000"/>
              </a:solidFill>
              <a:latin typeface="Nunito Black" pitchFamily="2" charset="0"/>
            </a:endParaRPr>
          </a:p>
        </p:txBody>
      </p:sp>
    </p:spTree>
    <p:extLst>
      <p:ext uri="{BB962C8B-B14F-4D97-AF65-F5344CB8AC3E}">
        <p14:creationId xmlns:p14="http://schemas.microsoft.com/office/powerpoint/2010/main" val="8810578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1000"/>
                                        <p:tgtEl>
                                          <p:spTgt spid="38"/>
                                        </p:tgtEl>
                                      </p:cBhvr>
                                    </p:animEffect>
                                    <p:anim calcmode="lin" valueType="num">
                                      <p:cBhvr>
                                        <p:cTn id="40" dur="1000" fill="hold"/>
                                        <p:tgtEl>
                                          <p:spTgt spid="38"/>
                                        </p:tgtEl>
                                        <p:attrNameLst>
                                          <p:attrName>ppt_x</p:attrName>
                                        </p:attrNameLst>
                                      </p:cBhvr>
                                      <p:tavLst>
                                        <p:tav tm="0">
                                          <p:val>
                                            <p:strVal val="#ppt_x"/>
                                          </p:val>
                                        </p:tav>
                                        <p:tav tm="100000">
                                          <p:val>
                                            <p:strVal val="#ppt_x"/>
                                          </p:val>
                                        </p:tav>
                                      </p:tavLst>
                                    </p:anim>
                                    <p:anim calcmode="lin" valueType="num">
                                      <p:cBhvr>
                                        <p:cTn id="41" dur="1000" fill="hold"/>
                                        <p:tgtEl>
                                          <p:spTgt spid="3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1000"/>
                                        <p:tgtEl>
                                          <p:spTgt spid="44"/>
                                        </p:tgtEl>
                                      </p:cBhvr>
                                    </p:animEffect>
                                    <p:anim calcmode="lin" valueType="num">
                                      <p:cBhvr>
                                        <p:cTn id="50" dur="1000" fill="hold"/>
                                        <p:tgtEl>
                                          <p:spTgt spid="44"/>
                                        </p:tgtEl>
                                        <p:attrNameLst>
                                          <p:attrName>ppt_x</p:attrName>
                                        </p:attrNameLst>
                                      </p:cBhvr>
                                      <p:tavLst>
                                        <p:tav tm="0">
                                          <p:val>
                                            <p:strVal val="#ppt_x"/>
                                          </p:val>
                                        </p:tav>
                                        <p:tav tm="100000">
                                          <p:val>
                                            <p:strVal val="#ppt_x"/>
                                          </p:val>
                                        </p:tav>
                                      </p:tavLst>
                                    </p:anim>
                                    <p:anim calcmode="lin" valueType="num">
                                      <p:cBhvr>
                                        <p:cTn id="5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fade">
                                      <p:cBhvr>
                                        <p:cTn id="56" dur="1000"/>
                                        <p:tgtEl>
                                          <p:spTgt spid="47"/>
                                        </p:tgtEl>
                                      </p:cBhvr>
                                    </p:animEffect>
                                    <p:anim calcmode="lin" valueType="num">
                                      <p:cBhvr>
                                        <p:cTn id="57" dur="1000" fill="hold"/>
                                        <p:tgtEl>
                                          <p:spTgt spid="47"/>
                                        </p:tgtEl>
                                        <p:attrNameLst>
                                          <p:attrName>ppt_x</p:attrName>
                                        </p:attrNameLst>
                                      </p:cBhvr>
                                      <p:tavLst>
                                        <p:tav tm="0">
                                          <p:val>
                                            <p:strVal val="#ppt_x"/>
                                          </p:val>
                                        </p:tav>
                                        <p:tav tm="100000">
                                          <p:val>
                                            <p:strVal val="#ppt_x"/>
                                          </p:val>
                                        </p:tav>
                                      </p:tavLst>
                                    </p:anim>
                                    <p:anim calcmode="lin" valueType="num">
                                      <p:cBhvr>
                                        <p:cTn id="58"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1000"/>
                                        <p:tgtEl>
                                          <p:spTgt spid="48"/>
                                        </p:tgtEl>
                                      </p:cBhvr>
                                    </p:animEffect>
                                    <p:anim calcmode="lin" valueType="num">
                                      <p:cBhvr>
                                        <p:cTn id="64" dur="1000" fill="hold"/>
                                        <p:tgtEl>
                                          <p:spTgt spid="48"/>
                                        </p:tgtEl>
                                        <p:attrNameLst>
                                          <p:attrName>ppt_x</p:attrName>
                                        </p:attrNameLst>
                                      </p:cBhvr>
                                      <p:tavLst>
                                        <p:tav tm="0">
                                          <p:val>
                                            <p:strVal val="#ppt_x"/>
                                          </p:val>
                                        </p:tav>
                                        <p:tav tm="100000">
                                          <p:val>
                                            <p:strVal val="#ppt_x"/>
                                          </p:val>
                                        </p:tav>
                                      </p:tavLst>
                                    </p:anim>
                                    <p:anim calcmode="lin" valueType="num">
                                      <p:cBhvr>
                                        <p:cTn id="65"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fade">
                                      <p:cBhvr>
                                        <p:cTn id="70" dur="1000"/>
                                        <p:tgtEl>
                                          <p:spTgt spid="49"/>
                                        </p:tgtEl>
                                      </p:cBhvr>
                                    </p:animEffect>
                                    <p:anim calcmode="lin" valueType="num">
                                      <p:cBhvr>
                                        <p:cTn id="71" dur="1000" fill="hold"/>
                                        <p:tgtEl>
                                          <p:spTgt spid="49"/>
                                        </p:tgtEl>
                                        <p:attrNameLst>
                                          <p:attrName>ppt_x</p:attrName>
                                        </p:attrNameLst>
                                      </p:cBhvr>
                                      <p:tavLst>
                                        <p:tav tm="0">
                                          <p:val>
                                            <p:strVal val="#ppt_x"/>
                                          </p:val>
                                        </p:tav>
                                        <p:tav tm="100000">
                                          <p:val>
                                            <p:strVal val="#ppt_x"/>
                                          </p:val>
                                        </p:tav>
                                      </p:tavLst>
                                    </p:anim>
                                    <p:anim calcmode="lin" valueType="num">
                                      <p:cBhvr>
                                        <p:cTn id="72"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50"/>
                                        </p:tgtEl>
                                        <p:attrNameLst>
                                          <p:attrName>style.visibility</p:attrName>
                                        </p:attrNameLst>
                                      </p:cBhvr>
                                      <p:to>
                                        <p:strVal val="visible"/>
                                      </p:to>
                                    </p:set>
                                    <p:animEffect transition="in" filter="fade">
                                      <p:cBhvr>
                                        <p:cTn id="77" dur="1000"/>
                                        <p:tgtEl>
                                          <p:spTgt spid="50"/>
                                        </p:tgtEl>
                                      </p:cBhvr>
                                    </p:animEffect>
                                    <p:anim calcmode="lin" valueType="num">
                                      <p:cBhvr>
                                        <p:cTn id="78" dur="1000" fill="hold"/>
                                        <p:tgtEl>
                                          <p:spTgt spid="50"/>
                                        </p:tgtEl>
                                        <p:attrNameLst>
                                          <p:attrName>ppt_x</p:attrName>
                                        </p:attrNameLst>
                                      </p:cBhvr>
                                      <p:tavLst>
                                        <p:tav tm="0">
                                          <p:val>
                                            <p:strVal val="#ppt_x"/>
                                          </p:val>
                                        </p:tav>
                                        <p:tav tm="100000">
                                          <p:val>
                                            <p:strVal val="#ppt_x"/>
                                          </p:val>
                                        </p:tav>
                                      </p:tavLst>
                                    </p:anim>
                                    <p:anim calcmode="lin" valueType="num">
                                      <p:cBhvr>
                                        <p:cTn id="7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fade">
                                      <p:cBhvr>
                                        <p:cTn id="84" dur="1000"/>
                                        <p:tgtEl>
                                          <p:spTgt spid="51"/>
                                        </p:tgtEl>
                                      </p:cBhvr>
                                    </p:animEffect>
                                    <p:anim calcmode="lin" valueType="num">
                                      <p:cBhvr>
                                        <p:cTn id="85" dur="1000" fill="hold"/>
                                        <p:tgtEl>
                                          <p:spTgt spid="51"/>
                                        </p:tgtEl>
                                        <p:attrNameLst>
                                          <p:attrName>ppt_x</p:attrName>
                                        </p:attrNameLst>
                                      </p:cBhvr>
                                      <p:tavLst>
                                        <p:tav tm="0">
                                          <p:val>
                                            <p:strVal val="#ppt_x"/>
                                          </p:val>
                                        </p:tav>
                                        <p:tav tm="100000">
                                          <p:val>
                                            <p:strVal val="#ppt_x"/>
                                          </p:val>
                                        </p:tav>
                                      </p:tavLst>
                                    </p:anim>
                                    <p:anim calcmode="lin" valueType="num">
                                      <p:cBhvr>
                                        <p:cTn id="86"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1000"/>
                                        <p:tgtEl>
                                          <p:spTgt spid="52"/>
                                        </p:tgtEl>
                                      </p:cBhvr>
                                    </p:animEffect>
                                    <p:anim calcmode="lin" valueType="num">
                                      <p:cBhvr>
                                        <p:cTn id="92" dur="1000" fill="hold"/>
                                        <p:tgtEl>
                                          <p:spTgt spid="52"/>
                                        </p:tgtEl>
                                        <p:attrNameLst>
                                          <p:attrName>ppt_x</p:attrName>
                                        </p:attrNameLst>
                                      </p:cBhvr>
                                      <p:tavLst>
                                        <p:tav tm="0">
                                          <p:val>
                                            <p:strVal val="#ppt_x"/>
                                          </p:val>
                                        </p:tav>
                                        <p:tav tm="100000">
                                          <p:val>
                                            <p:strVal val="#ppt_x"/>
                                          </p:val>
                                        </p:tav>
                                      </p:tavLst>
                                    </p:anim>
                                    <p:anim calcmode="lin" valueType="num">
                                      <p:cBhvr>
                                        <p:cTn id="93"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fade">
                                      <p:cBhvr>
                                        <p:cTn id="105" dur="1000"/>
                                        <p:tgtEl>
                                          <p:spTgt spid="54"/>
                                        </p:tgtEl>
                                      </p:cBhvr>
                                    </p:animEffect>
                                    <p:anim calcmode="lin" valueType="num">
                                      <p:cBhvr>
                                        <p:cTn id="106" dur="1000" fill="hold"/>
                                        <p:tgtEl>
                                          <p:spTgt spid="54"/>
                                        </p:tgtEl>
                                        <p:attrNameLst>
                                          <p:attrName>ppt_x</p:attrName>
                                        </p:attrNameLst>
                                      </p:cBhvr>
                                      <p:tavLst>
                                        <p:tav tm="0">
                                          <p:val>
                                            <p:strVal val="#ppt_x"/>
                                          </p:val>
                                        </p:tav>
                                        <p:tav tm="100000">
                                          <p:val>
                                            <p:strVal val="#ppt_x"/>
                                          </p:val>
                                        </p:tav>
                                      </p:tavLst>
                                    </p:anim>
                                    <p:anim calcmode="lin" valueType="num">
                                      <p:cBhvr>
                                        <p:cTn id="10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7" grpId="0" animBg="1"/>
      <p:bldP spid="48" grpId="0" animBg="1"/>
      <p:bldP spid="49" grpId="0" animBg="1"/>
      <p:bldP spid="50" grpId="0" animBg="1"/>
      <p:bldP spid="51" grpId="0" animBg="1"/>
      <p:bldP spid="52" grpId="0" animBg="1"/>
      <p:bldP spid="53" grpId="0" animBg="1"/>
      <p:bldP spid="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53734" y="330300"/>
            <a:ext cx="10075375" cy="461665"/>
          </a:xfrm>
          <a:prstGeom prst="rect">
            <a:avLst/>
          </a:prstGeom>
        </p:spPr>
        <p:txBody>
          <a:bodyPr wrap="square">
            <a:spAutoFit/>
          </a:bodyPr>
          <a:lstStyle/>
          <a:p>
            <a:r>
              <a:rPr lang="vi-VN" sz="2400" b="1" dirty="0">
                <a:solidFill>
                  <a:srgbClr val="2888E1"/>
                </a:solidFill>
                <a:latin typeface="Nunito Black" pitchFamily="2" charset="0"/>
              </a:rPr>
              <a:t>Câu 2</a:t>
            </a:r>
            <a:r>
              <a:rPr lang="en-US" sz="2400" b="1" dirty="0">
                <a:solidFill>
                  <a:srgbClr val="2888E1"/>
                </a:solidFill>
                <a:latin typeface="Nunito Black" pitchFamily="2" charset="0"/>
              </a:rPr>
              <a:t>: </a:t>
            </a:r>
            <a:r>
              <a:rPr lang="vi-VN" sz="2400" b="1" dirty="0">
                <a:solidFill>
                  <a:srgbClr val="002060"/>
                </a:solidFill>
                <a:latin typeface="Nunito Black" pitchFamily="2" charset="0"/>
              </a:rPr>
              <a:t>Tìm từ ngữ chỉ tình cảm, cảm xúc có trong mỗi khổ thơ trên.</a:t>
            </a:r>
            <a:endParaRPr lang="vi-VN" sz="2400" dirty="0">
              <a:solidFill>
                <a:srgbClr val="002060"/>
              </a:solidFill>
              <a:latin typeface="Nunito Black" pitchFamily="2" charset="0"/>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501503" y="5493908"/>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47991" y="991404"/>
            <a:ext cx="1035879" cy="977611"/>
          </a:xfrm>
          <a:prstGeom prst="rect">
            <a:avLst/>
          </a:prstGeom>
        </p:spPr>
      </p:pic>
      <p:grpSp>
        <p:nvGrpSpPr>
          <p:cNvPr id="9" name="Group 8"/>
          <p:cNvGrpSpPr/>
          <p:nvPr/>
        </p:nvGrpSpPr>
        <p:grpSpPr>
          <a:xfrm>
            <a:off x="1338328" y="753870"/>
            <a:ext cx="2995881" cy="1754195"/>
            <a:chOff x="1406302" y="2817506"/>
            <a:chExt cx="2995881" cy="1754195"/>
          </a:xfrm>
        </p:grpSpPr>
        <p:pic>
          <p:nvPicPr>
            <p:cNvPr id="14" name="Picture 13"/>
            <p:cNvPicPr>
              <a:picLocks noChangeAspect="1"/>
            </p:cNvPicPr>
            <p:nvPr/>
          </p:nvPicPr>
          <p:blipFill>
            <a:blip r:embed="rId3"/>
            <a:stretch>
              <a:fillRect/>
            </a:stretch>
          </p:blipFill>
          <p:spPr>
            <a:xfrm>
              <a:off x="1406302" y="2817506"/>
              <a:ext cx="2995881" cy="1754195"/>
            </a:xfrm>
            <a:prstGeom prst="rect">
              <a:avLst/>
            </a:prstGeom>
          </p:spPr>
        </p:pic>
        <p:sp>
          <p:nvSpPr>
            <p:cNvPr id="15" name="Rectangle 14"/>
            <p:cNvSpPr/>
            <p:nvPr/>
          </p:nvSpPr>
          <p:spPr>
            <a:xfrm>
              <a:off x="1606731" y="308566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Nghỉ</a:t>
              </a:r>
              <a:r>
                <a:rPr lang="en-US" dirty="0">
                  <a:solidFill>
                    <a:srgbClr val="002060"/>
                  </a:solidFill>
                  <a:latin typeface="Nunito Black" pitchFamily="2" charset="0"/>
                </a:rPr>
                <a:t> </a:t>
              </a:r>
              <a:r>
                <a:rPr lang="en-US" dirty="0" err="1">
                  <a:solidFill>
                    <a:srgbClr val="002060"/>
                  </a:solidFill>
                  <a:latin typeface="Nunito Black" pitchFamily="2" charset="0"/>
                </a:rPr>
                <a:t>hè</a:t>
              </a:r>
              <a:r>
                <a:rPr lang="en-US" dirty="0">
                  <a:solidFill>
                    <a:srgbClr val="002060"/>
                  </a:solidFill>
                  <a:latin typeface="Nunito Black" pitchFamily="2" charset="0"/>
                </a:rPr>
                <a:t> </a:t>
              </a:r>
              <a:r>
                <a:rPr lang="en-US" dirty="0" err="1">
                  <a:solidFill>
                    <a:srgbClr val="002060"/>
                  </a:solidFill>
                  <a:latin typeface="Nunito Black" pitchFamily="2" charset="0"/>
                </a:rPr>
                <a:t>em</a:t>
              </a:r>
              <a:r>
                <a:rPr lang="en-US" dirty="0">
                  <a:solidFill>
                    <a:srgbClr val="002060"/>
                  </a:solidFill>
                  <a:latin typeface="Nunito Black" pitchFamily="2" charset="0"/>
                </a:rPr>
                <a:t> </a:t>
              </a:r>
              <a:r>
                <a:rPr lang="en-US" dirty="0" err="1">
                  <a:solidFill>
                    <a:srgbClr val="002060"/>
                  </a:solidFill>
                  <a:latin typeface="Nunito Black" pitchFamily="2" charset="0"/>
                </a:rPr>
                <a:t>thích</a:t>
              </a:r>
              <a:r>
                <a:rPr lang="en-US" dirty="0">
                  <a:solidFill>
                    <a:srgbClr val="002060"/>
                  </a:solidFill>
                  <a:latin typeface="Nunito Black" pitchFamily="2" charset="0"/>
                </a:rPr>
                <a:t> </a:t>
              </a:r>
              <a:r>
                <a:rPr lang="en-US" dirty="0" err="1">
                  <a:solidFill>
                    <a:srgbClr val="002060"/>
                  </a:solidFill>
                  <a:latin typeface="Nunito Black" pitchFamily="2" charset="0"/>
                </a:rPr>
                <a:t>nhất</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Được</a:t>
              </a:r>
              <a:r>
                <a:rPr lang="en-US" dirty="0">
                  <a:solidFill>
                    <a:srgbClr val="002060"/>
                  </a:solidFill>
                  <a:latin typeface="Nunito Black" pitchFamily="2" charset="0"/>
                </a:rPr>
                <a:t> </a:t>
              </a:r>
              <a:r>
                <a:rPr lang="en-US" dirty="0" err="1">
                  <a:solidFill>
                    <a:srgbClr val="002060"/>
                  </a:solidFill>
                  <a:latin typeface="Nunito Black" pitchFamily="2" charset="0"/>
                </a:rPr>
                <a:t>theo</a:t>
              </a:r>
              <a:r>
                <a:rPr lang="en-US" dirty="0">
                  <a:solidFill>
                    <a:srgbClr val="002060"/>
                  </a:solidFill>
                  <a:latin typeface="Nunito Black" pitchFamily="2" charset="0"/>
                </a:rPr>
                <a:t> </a:t>
              </a:r>
              <a:r>
                <a:rPr lang="en-US" dirty="0" err="1">
                  <a:solidFill>
                    <a:srgbClr val="002060"/>
                  </a:solidFill>
                  <a:latin typeface="Nunito Black" pitchFamily="2" charset="0"/>
                </a:rPr>
                <a:t>mẹ</a:t>
              </a:r>
              <a:r>
                <a:rPr lang="en-US" dirty="0">
                  <a:solidFill>
                    <a:srgbClr val="002060"/>
                  </a:solidFill>
                  <a:latin typeface="Nunito Black" pitchFamily="2" charset="0"/>
                </a:rPr>
                <a:t> </a:t>
              </a:r>
              <a:r>
                <a:rPr lang="en-US" dirty="0" err="1">
                  <a:solidFill>
                    <a:srgbClr val="002060"/>
                  </a:solidFill>
                  <a:latin typeface="Nunito Black" pitchFamily="2" charset="0"/>
                </a:rPr>
                <a:t>về</a:t>
              </a:r>
              <a:r>
                <a:rPr lang="en-US" dirty="0">
                  <a:solidFill>
                    <a:srgbClr val="002060"/>
                  </a:solidFill>
                  <a:latin typeface="Nunito Black" pitchFamily="2" charset="0"/>
                </a:rPr>
                <a:t> </a:t>
              </a:r>
              <a:r>
                <a:rPr lang="en-US" dirty="0" err="1">
                  <a:solidFill>
                    <a:srgbClr val="002060"/>
                  </a:solidFill>
                  <a:latin typeface="Nunito Black" pitchFamily="2" charset="0"/>
                </a:rPr>
                <a:t>quê</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Bà</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em</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cũng</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mừng</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ghê</a:t>
              </a:r>
              <a:endParaRPr kumimoji="0" lang="en-US"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a:solidFill>
                    <a:srgbClr val="002060"/>
                  </a:solidFill>
                  <a:latin typeface="Nunito Black" pitchFamily="2" charset="0"/>
                </a:rPr>
                <a:t>Khi</a:t>
              </a:r>
              <a:r>
                <a:rPr lang="en-US" dirty="0">
                  <a:solidFill>
                    <a:srgbClr val="002060"/>
                  </a:solidFill>
                  <a:latin typeface="Nunito Black" pitchFamily="2" charset="0"/>
                </a:rPr>
                <a:t> </a:t>
              </a:r>
              <a:r>
                <a:rPr lang="en-US" dirty="0" err="1">
                  <a:solidFill>
                    <a:srgbClr val="002060"/>
                  </a:solidFill>
                  <a:latin typeface="Nunito Black" pitchFamily="2" charset="0"/>
                </a:rPr>
                <a:t>thấy</a:t>
              </a:r>
              <a:r>
                <a:rPr lang="en-US" dirty="0">
                  <a:solidFill>
                    <a:srgbClr val="002060"/>
                  </a:solidFill>
                  <a:latin typeface="Nunito Black" pitchFamily="2" charset="0"/>
                </a:rPr>
                <a:t> </a:t>
              </a:r>
              <a:r>
                <a:rPr lang="en-US" dirty="0" err="1">
                  <a:solidFill>
                    <a:srgbClr val="002060"/>
                  </a:solidFill>
                  <a:latin typeface="Nunito Black" pitchFamily="2" charset="0"/>
                </a:rPr>
                <a:t>em</a:t>
              </a:r>
              <a:r>
                <a:rPr lang="en-US" dirty="0">
                  <a:solidFill>
                    <a:srgbClr val="002060"/>
                  </a:solidFill>
                  <a:latin typeface="Nunito Black" pitchFamily="2" charset="0"/>
                </a:rPr>
                <a:t> </a:t>
              </a:r>
              <a:r>
                <a:rPr lang="en-US" dirty="0" err="1">
                  <a:solidFill>
                    <a:srgbClr val="002060"/>
                  </a:solidFill>
                  <a:latin typeface="Nunito Black" pitchFamily="2" charset="0"/>
                </a:rPr>
                <a:t>vào</a:t>
              </a:r>
              <a:r>
                <a:rPr lang="en-US" dirty="0">
                  <a:solidFill>
                    <a:srgbClr val="002060"/>
                  </a:solidFill>
                  <a:latin typeface="Nunito Black" pitchFamily="2" charset="0"/>
                </a:rPr>
                <a:t> </a:t>
              </a:r>
              <a:r>
                <a:rPr lang="en-US" dirty="0" err="1">
                  <a:solidFill>
                    <a:srgbClr val="002060"/>
                  </a:solidFill>
                  <a:latin typeface="Nunito Black" pitchFamily="2" charset="0"/>
                </a:rPr>
                <a:t>ngõ</a:t>
              </a:r>
              <a:r>
                <a:rPr lang="en-US" dirty="0">
                  <a:solidFill>
                    <a:srgbClr val="002060"/>
                  </a:solidFill>
                  <a:latin typeface="Nunito Black" pitchFamily="2" charset="0"/>
                </a:rPr>
                <a:t>…</a:t>
              </a: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16" name="Group 15"/>
          <p:cNvGrpSpPr/>
          <p:nvPr/>
        </p:nvGrpSpPr>
        <p:grpSpPr>
          <a:xfrm>
            <a:off x="4485044" y="727145"/>
            <a:ext cx="2978056" cy="1893113"/>
            <a:chOff x="4628737" y="1014531"/>
            <a:chExt cx="2978056" cy="1893113"/>
          </a:xfrm>
        </p:grpSpPr>
        <p:pic>
          <p:nvPicPr>
            <p:cNvPr id="17" name="Picture 16"/>
            <p:cNvPicPr>
              <a:picLocks noChangeAspect="1"/>
            </p:cNvPicPr>
            <p:nvPr/>
          </p:nvPicPr>
          <p:blipFill>
            <a:blip r:embed="rId4"/>
            <a:stretch>
              <a:fillRect/>
            </a:stretch>
          </p:blipFill>
          <p:spPr>
            <a:xfrm>
              <a:off x="4628737" y="1014531"/>
              <a:ext cx="2978056" cy="1893113"/>
            </a:xfrm>
            <a:prstGeom prst="rect">
              <a:avLst/>
            </a:prstGeom>
          </p:spPr>
        </p:pic>
        <p:sp>
          <p:nvSpPr>
            <p:cNvPr id="18" name="Rectangle 17"/>
            <p:cNvSpPr/>
            <p:nvPr/>
          </p:nvSpPr>
          <p:spPr>
            <a:xfrm>
              <a:off x="4791600" y="1360922"/>
              <a:ext cx="2697260"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Một</a:t>
              </a:r>
              <a:r>
                <a:rPr lang="en-US" dirty="0">
                  <a:solidFill>
                    <a:srgbClr val="002060"/>
                  </a:solidFill>
                  <a:latin typeface="Nunito Black" pitchFamily="2" charset="0"/>
                </a:rPr>
                <a:t> </a:t>
              </a:r>
              <a:r>
                <a:rPr lang="en-US" dirty="0" err="1">
                  <a:solidFill>
                    <a:srgbClr val="002060"/>
                  </a:solidFill>
                  <a:latin typeface="Nunito Black" pitchFamily="2" charset="0"/>
                </a:rPr>
                <a:t>tờ</a:t>
              </a:r>
              <a:r>
                <a:rPr lang="en-US" dirty="0">
                  <a:solidFill>
                    <a:srgbClr val="002060"/>
                  </a:solidFill>
                  <a:latin typeface="Nunito Black" pitchFamily="2" charset="0"/>
                </a:rPr>
                <a:t> </a:t>
              </a:r>
              <a:r>
                <a:rPr lang="en-US" dirty="0" err="1">
                  <a:solidFill>
                    <a:srgbClr val="002060"/>
                  </a:solidFill>
                  <a:latin typeface="Nunito Black" pitchFamily="2" charset="0"/>
                </a:rPr>
                <a:t>giấy</a:t>
              </a:r>
              <a:r>
                <a:rPr lang="en-US" dirty="0">
                  <a:solidFill>
                    <a:srgbClr val="002060"/>
                  </a:solidFill>
                  <a:latin typeface="Nunito Black" pitchFamily="2" charset="0"/>
                </a:rPr>
                <a:t> </a:t>
              </a:r>
              <a:r>
                <a:rPr lang="en-US" dirty="0" err="1">
                  <a:solidFill>
                    <a:srgbClr val="002060"/>
                  </a:solidFill>
                  <a:latin typeface="Nunito Black" pitchFamily="2" charset="0"/>
                </a:rPr>
                <a:t>trắng</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Cô</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gấp</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cong</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cong</a:t>
              </a:r>
              <a:endParaRPr kumimoji="0" lang="en-US"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a:solidFill>
                    <a:srgbClr val="002060"/>
                  </a:solidFill>
                  <a:latin typeface="Nunito Black" pitchFamily="2" charset="0"/>
                </a:rPr>
                <a:t>Thoắt</a:t>
              </a:r>
              <a:r>
                <a:rPr lang="en-US" dirty="0">
                  <a:solidFill>
                    <a:srgbClr val="002060"/>
                  </a:solidFill>
                  <a:latin typeface="Nunito Black" pitchFamily="2" charset="0"/>
                </a:rPr>
                <a:t> </a:t>
              </a:r>
              <a:r>
                <a:rPr lang="en-US" dirty="0" err="1">
                  <a:solidFill>
                    <a:srgbClr val="002060"/>
                  </a:solidFill>
                  <a:latin typeface="Nunito Black" pitchFamily="2" charset="0"/>
                </a:rPr>
                <a:t>cái</a:t>
              </a:r>
              <a:r>
                <a:rPr lang="en-US" dirty="0">
                  <a:solidFill>
                    <a:srgbClr val="002060"/>
                  </a:solidFill>
                  <a:latin typeface="Nunito Black" pitchFamily="2" charset="0"/>
                </a:rPr>
                <a:t> </a:t>
              </a:r>
              <a:r>
                <a:rPr lang="en-US" dirty="0" err="1">
                  <a:solidFill>
                    <a:srgbClr val="002060"/>
                  </a:solidFill>
                  <a:latin typeface="Nunito Black" pitchFamily="2" charset="0"/>
                </a:rPr>
                <a:t>đã</a:t>
              </a:r>
              <a:r>
                <a:rPr lang="en-US" dirty="0">
                  <a:solidFill>
                    <a:srgbClr val="002060"/>
                  </a:solidFill>
                  <a:latin typeface="Nunito Black" pitchFamily="2" charset="0"/>
                </a:rPr>
                <a:t> </a:t>
              </a:r>
              <a:r>
                <a:rPr lang="en-US" dirty="0" err="1">
                  <a:solidFill>
                    <a:srgbClr val="002060"/>
                  </a:solidFill>
                  <a:latin typeface="Nunito Black" pitchFamily="2" charset="0"/>
                </a:rPr>
                <a:t>xong</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Chiếc</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thuyền</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xinh</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quá</a:t>
              </a:r>
              <a:r>
                <a:rPr kumimoji="0" lang="en-US" b="0" i="0" u="none" strike="noStrike" kern="1200" cap="none" spc="0" normalizeH="0" noProof="0" dirty="0">
                  <a:ln>
                    <a:noFill/>
                  </a:ln>
                  <a:solidFill>
                    <a:srgbClr val="002060"/>
                  </a:solidFill>
                  <a:effectLst/>
                  <a:uLnTx/>
                  <a:uFillTx/>
                  <a:latin typeface="Nunito Black" pitchFamily="2" charset="0"/>
                </a:rPr>
                <a:t>!</a:t>
              </a: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21" name="Group 20"/>
          <p:cNvGrpSpPr/>
          <p:nvPr/>
        </p:nvGrpSpPr>
        <p:grpSpPr>
          <a:xfrm>
            <a:off x="7625963" y="684184"/>
            <a:ext cx="3191221" cy="2011053"/>
            <a:chOff x="7769656" y="1036885"/>
            <a:chExt cx="3191221" cy="2011053"/>
          </a:xfrm>
        </p:grpSpPr>
        <p:pic>
          <p:nvPicPr>
            <p:cNvPr id="22" name="Picture 21"/>
            <p:cNvPicPr>
              <a:picLocks noChangeAspect="1"/>
            </p:cNvPicPr>
            <p:nvPr/>
          </p:nvPicPr>
          <p:blipFill>
            <a:blip r:embed="rId5"/>
            <a:stretch>
              <a:fillRect/>
            </a:stretch>
          </p:blipFill>
          <p:spPr>
            <a:xfrm>
              <a:off x="7769656" y="1036885"/>
              <a:ext cx="3191221" cy="2011053"/>
            </a:xfrm>
            <a:prstGeom prst="rect">
              <a:avLst/>
            </a:prstGeom>
          </p:spPr>
        </p:pic>
        <p:sp>
          <p:nvSpPr>
            <p:cNvPr id="23" name="Rectangle 22"/>
            <p:cNvSpPr/>
            <p:nvPr/>
          </p:nvSpPr>
          <p:spPr>
            <a:xfrm>
              <a:off x="7838855" y="1414432"/>
              <a:ext cx="3122022"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Màu</a:t>
              </a:r>
              <a:r>
                <a:rPr lang="en-US" dirty="0">
                  <a:solidFill>
                    <a:srgbClr val="002060"/>
                  </a:solidFill>
                  <a:latin typeface="Nunito Black" pitchFamily="2" charset="0"/>
                </a:rPr>
                <a:t> khan </a:t>
              </a:r>
              <a:r>
                <a:rPr lang="en-US" dirty="0" err="1">
                  <a:solidFill>
                    <a:srgbClr val="002060"/>
                  </a:solidFill>
                  <a:latin typeface="Nunito Black" pitchFamily="2" charset="0"/>
                </a:rPr>
                <a:t>tuổi</a:t>
              </a:r>
              <a:r>
                <a:rPr lang="en-US" dirty="0">
                  <a:solidFill>
                    <a:srgbClr val="002060"/>
                  </a:solidFill>
                  <a:latin typeface="Nunito Black" pitchFamily="2" charset="0"/>
                </a:rPr>
                <a:t> </a:t>
              </a:r>
              <a:r>
                <a:rPr lang="en-US" dirty="0" err="1">
                  <a:solidFill>
                    <a:srgbClr val="002060"/>
                  </a:solidFill>
                  <a:latin typeface="Nunito Black" pitchFamily="2" charset="0"/>
                </a:rPr>
                <a:t>thiếu</a:t>
              </a:r>
              <a:r>
                <a:rPr lang="en-US" dirty="0">
                  <a:solidFill>
                    <a:srgbClr val="002060"/>
                  </a:solidFill>
                  <a:latin typeface="Nunito Black" pitchFamily="2" charset="0"/>
                </a:rPr>
                <a:t> </a:t>
              </a:r>
              <a:r>
                <a:rPr lang="en-US" dirty="0" err="1">
                  <a:solidFill>
                    <a:srgbClr val="002060"/>
                  </a:solidFill>
                  <a:latin typeface="Nunito Black" pitchFamily="2" charset="0"/>
                </a:rPr>
                <a:t>niên</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Suốt</a:t>
              </a:r>
              <a:r>
                <a:rPr lang="en-US" dirty="0">
                  <a:solidFill>
                    <a:srgbClr val="002060"/>
                  </a:solidFill>
                  <a:latin typeface="Nunito Black" pitchFamily="2" charset="0"/>
                </a:rPr>
                <a:t> </a:t>
              </a:r>
              <a:r>
                <a:rPr lang="en-US" dirty="0" err="1">
                  <a:solidFill>
                    <a:srgbClr val="002060"/>
                  </a:solidFill>
                  <a:latin typeface="Nunito Black" pitchFamily="2" charset="0"/>
                </a:rPr>
                <a:t>đời</a:t>
              </a:r>
              <a:r>
                <a:rPr lang="en-US" dirty="0">
                  <a:solidFill>
                    <a:srgbClr val="002060"/>
                  </a:solidFill>
                  <a:latin typeface="Nunito Black" pitchFamily="2" charset="0"/>
                </a:rPr>
                <a:t> </a:t>
              </a:r>
              <a:r>
                <a:rPr lang="en-US" dirty="0" err="1">
                  <a:solidFill>
                    <a:srgbClr val="002060"/>
                  </a:solidFill>
                  <a:latin typeface="Nunito Black" pitchFamily="2" charset="0"/>
                </a:rPr>
                <a:t>tươi</a:t>
              </a:r>
              <a:r>
                <a:rPr lang="en-US" dirty="0">
                  <a:solidFill>
                    <a:srgbClr val="002060"/>
                  </a:solidFill>
                  <a:latin typeface="Nunito Black" pitchFamily="2" charset="0"/>
                </a:rPr>
                <a:t> </a:t>
              </a:r>
              <a:r>
                <a:rPr lang="en-US" dirty="0" err="1">
                  <a:solidFill>
                    <a:srgbClr val="002060"/>
                  </a:solidFill>
                  <a:latin typeface="Nunito Black" pitchFamily="2" charset="0"/>
                </a:rPr>
                <a:t>thắm</a:t>
              </a:r>
              <a:r>
                <a:rPr lang="en-US" dirty="0">
                  <a:solidFill>
                    <a:srgbClr val="002060"/>
                  </a:solidFill>
                  <a:latin typeface="Nunito Black" pitchFamily="2" charset="0"/>
                </a:rPr>
                <a:t> </a:t>
              </a:r>
              <a:r>
                <a:rPr lang="en-US" dirty="0" err="1">
                  <a:solidFill>
                    <a:srgbClr val="002060"/>
                  </a:solidFill>
                  <a:latin typeface="Nunito Black" pitchFamily="2" charset="0"/>
                </a:rPr>
                <a:t>mãi</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Như</a:t>
              </a:r>
              <a:r>
                <a:rPr lang="en-US" dirty="0">
                  <a:solidFill>
                    <a:srgbClr val="002060"/>
                  </a:solidFill>
                  <a:latin typeface="Nunito Black" pitchFamily="2" charset="0"/>
                </a:rPr>
                <a:t> </a:t>
              </a:r>
              <a:r>
                <a:rPr lang="en-US" dirty="0" err="1">
                  <a:solidFill>
                    <a:srgbClr val="002060"/>
                  </a:solidFill>
                  <a:latin typeface="Nunito Black" pitchFamily="2" charset="0"/>
                </a:rPr>
                <a:t>lời</a:t>
              </a:r>
              <a:r>
                <a:rPr lang="en-US" dirty="0">
                  <a:solidFill>
                    <a:srgbClr val="002060"/>
                  </a:solidFill>
                  <a:latin typeface="Nunito Black" pitchFamily="2" charset="0"/>
                </a:rPr>
                <a:t> </a:t>
              </a:r>
              <a:r>
                <a:rPr lang="en-US" dirty="0" err="1">
                  <a:solidFill>
                    <a:srgbClr val="002060"/>
                  </a:solidFill>
                  <a:latin typeface="Nunito Black" pitchFamily="2" charset="0"/>
                </a:rPr>
                <a:t>ru</a:t>
              </a:r>
              <a:r>
                <a:rPr lang="en-US" dirty="0">
                  <a:solidFill>
                    <a:srgbClr val="002060"/>
                  </a:solidFill>
                  <a:latin typeface="Nunito Black" pitchFamily="2" charset="0"/>
                </a:rPr>
                <a:t> </a:t>
              </a:r>
              <a:r>
                <a:rPr lang="en-US" dirty="0" err="1">
                  <a:solidFill>
                    <a:srgbClr val="002060"/>
                  </a:solidFill>
                  <a:latin typeface="Nunito Black" pitchFamily="2" charset="0"/>
                </a:rPr>
                <a:t>vời</a:t>
              </a:r>
              <a:r>
                <a:rPr lang="en-US" dirty="0">
                  <a:solidFill>
                    <a:srgbClr val="002060"/>
                  </a:solidFill>
                  <a:latin typeface="Nunito Black" pitchFamily="2" charset="0"/>
                </a:rPr>
                <a:t> </a:t>
              </a:r>
              <a:r>
                <a:rPr lang="en-US" dirty="0" err="1">
                  <a:solidFill>
                    <a:srgbClr val="002060"/>
                  </a:solidFill>
                  <a:latin typeface="Nunito Black" pitchFamily="2" charset="0"/>
                </a:rPr>
                <a:t>vợi</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Chẳng</a:t>
              </a:r>
              <a:r>
                <a:rPr lang="en-US" dirty="0">
                  <a:solidFill>
                    <a:srgbClr val="002060"/>
                  </a:solidFill>
                  <a:latin typeface="Nunito Black" pitchFamily="2" charset="0"/>
                </a:rPr>
                <a:t> </a:t>
              </a:r>
              <a:r>
                <a:rPr lang="en-US" dirty="0" err="1">
                  <a:solidFill>
                    <a:srgbClr val="002060"/>
                  </a:solidFill>
                  <a:latin typeface="Nunito Black" pitchFamily="2" charset="0"/>
                </a:rPr>
                <a:t>bao</a:t>
              </a:r>
              <a:r>
                <a:rPr lang="en-US" dirty="0">
                  <a:solidFill>
                    <a:srgbClr val="002060"/>
                  </a:solidFill>
                  <a:latin typeface="Nunito Black" pitchFamily="2" charset="0"/>
                </a:rPr>
                <a:t> </a:t>
              </a:r>
              <a:r>
                <a:rPr lang="en-US" dirty="0" err="1">
                  <a:solidFill>
                    <a:srgbClr val="002060"/>
                  </a:solidFill>
                  <a:latin typeface="Nunito Black" pitchFamily="2" charset="0"/>
                </a:rPr>
                <a:t>giờ</a:t>
              </a:r>
              <a:r>
                <a:rPr lang="en-US" dirty="0">
                  <a:solidFill>
                    <a:srgbClr val="002060"/>
                  </a:solidFill>
                  <a:latin typeface="Nunito Black" pitchFamily="2" charset="0"/>
                </a:rPr>
                <a:t> </a:t>
              </a:r>
              <a:r>
                <a:rPr lang="en-US" dirty="0" err="1">
                  <a:solidFill>
                    <a:srgbClr val="002060"/>
                  </a:solidFill>
                  <a:latin typeface="Nunito Black" pitchFamily="2" charset="0"/>
                </a:rPr>
                <a:t>cách</a:t>
              </a:r>
              <a:r>
                <a:rPr lang="en-US" dirty="0">
                  <a:solidFill>
                    <a:srgbClr val="002060"/>
                  </a:solidFill>
                  <a:latin typeface="Nunito Black" pitchFamily="2" charset="0"/>
                </a:rPr>
                <a:t> </a:t>
              </a:r>
              <a:r>
                <a:rPr lang="en-US" dirty="0" err="1">
                  <a:solidFill>
                    <a:srgbClr val="002060"/>
                  </a:solidFill>
                  <a:latin typeface="Nunito Black" pitchFamily="2" charset="0"/>
                </a:rPr>
                <a:t>xa</a:t>
              </a:r>
              <a:r>
                <a:rPr lang="en-US" dirty="0">
                  <a:solidFill>
                    <a:srgbClr val="002060"/>
                  </a:solidFill>
                  <a:latin typeface="Nunito Black" pitchFamily="2"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24" name="Group 23"/>
          <p:cNvGrpSpPr/>
          <p:nvPr/>
        </p:nvGrpSpPr>
        <p:grpSpPr>
          <a:xfrm>
            <a:off x="1387922" y="2564608"/>
            <a:ext cx="2896694" cy="1906002"/>
            <a:chOff x="1531615" y="2943435"/>
            <a:chExt cx="2896694" cy="1906002"/>
          </a:xfrm>
        </p:grpSpPr>
        <p:pic>
          <p:nvPicPr>
            <p:cNvPr id="25" name="Picture 24"/>
            <p:cNvPicPr>
              <a:picLocks noChangeAspect="1"/>
            </p:cNvPicPr>
            <p:nvPr/>
          </p:nvPicPr>
          <p:blipFill>
            <a:blip r:embed="rId6"/>
            <a:stretch>
              <a:fillRect/>
            </a:stretch>
          </p:blipFill>
          <p:spPr>
            <a:xfrm>
              <a:off x="1531615" y="2943435"/>
              <a:ext cx="2896694" cy="1906002"/>
            </a:xfrm>
            <a:prstGeom prst="rect">
              <a:avLst/>
            </a:prstGeom>
          </p:spPr>
        </p:pic>
        <p:sp>
          <p:nvSpPr>
            <p:cNvPr id="26" name="Rectangle 25"/>
            <p:cNvSpPr/>
            <p:nvPr/>
          </p:nvSpPr>
          <p:spPr>
            <a:xfrm>
              <a:off x="1848201" y="3285011"/>
              <a:ext cx="2371102" cy="120032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Tôi</a:t>
              </a:r>
              <a:r>
                <a:rPr lang="en-US" dirty="0">
                  <a:solidFill>
                    <a:srgbClr val="002060"/>
                  </a:solidFill>
                  <a:latin typeface="Nunito Black" pitchFamily="2" charset="0"/>
                </a:rPr>
                <a:t> </a:t>
              </a:r>
              <a:r>
                <a:rPr lang="en-US" dirty="0" err="1">
                  <a:solidFill>
                    <a:srgbClr val="002060"/>
                  </a:solidFill>
                  <a:latin typeface="Nunito Black" pitchFamily="2" charset="0"/>
                </a:rPr>
                <a:t>yêu</a:t>
              </a:r>
              <a:r>
                <a:rPr lang="en-US" dirty="0">
                  <a:solidFill>
                    <a:srgbClr val="002060"/>
                  </a:solidFill>
                  <a:latin typeface="Nunito Black" pitchFamily="2" charset="0"/>
                </a:rPr>
                <a:t> </a:t>
              </a:r>
              <a:r>
                <a:rPr lang="en-US" dirty="0" err="1">
                  <a:solidFill>
                    <a:srgbClr val="002060"/>
                  </a:solidFill>
                  <a:latin typeface="Nunito Black" pitchFamily="2" charset="0"/>
                </a:rPr>
                <a:t>em</a:t>
              </a:r>
              <a:r>
                <a:rPr lang="en-US" dirty="0">
                  <a:solidFill>
                    <a:srgbClr val="002060"/>
                  </a:solidFill>
                  <a:latin typeface="Nunito Black" pitchFamily="2" charset="0"/>
                </a:rPr>
                <a:t> </a:t>
              </a:r>
              <a:r>
                <a:rPr lang="en-US" dirty="0" err="1">
                  <a:solidFill>
                    <a:srgbClr val="002060"/>
                  </a:solidFill>
                  <a:latin typeface="Nunito Black" pitchFamily="2" charset="0"/>
                </a:rPr>
                <a:t>tôi</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Nó</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cười</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rúc</a:t>
              </a:r>
              <a:r>
                <a:rPr kumimoji="0" lang="en-US" b="0" i="0" u="none" strike="noStrike" kern="1200" cap="none" spc="0" normalizeH="0" noProof="0" dirty="0">
                  <a:ln>
                    <a:noFill/>
                  </a:ln>
                  <a:solidFill>
                    <a:srgbClr val="002060"/>
                  </a:solidFill>
                  <a:effectLst/>
                  <a:uLnTx/>
                  <a:uFillTx/>
                  <a:latin typeface="Nunito Black" pitchFamily="2" charset="0"/>
                </a:rPr>
                <a:t> rich</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baseline="0" dirty="0" err="1">
                  <a:solidFill>
                    <a:srgbClr val="002060"/>
                  </a:solidFill>
                  <a:latin typeface="Nunito Black" pitchFamily="2" charset="0"/>
                </a:rPr>
                <a:t>Mỗi</a:t>
              </a:r>
              <a:r>
                <a:rPr lang="en-US" dirty="0">
                  <a:solidFill>
                    <a:srgbClr val="002060"/>
                  </a:solidFill>
                  <a:latin typeface="Nunito Black" pitchFamily="2" charset="0"/>
                </a:rPr>
                <a:t> </a:t>
              </a:r>
              <a:r>
                <a:rPr lang="en-US" dirty="0" err="1">
                  <a:solidFill>
                    <a:srgbClr val="002060"/>
                  </a:solidFill>
                  <a:latin typeface="Nunito Black" pitchFamily="2" charset="0"/>
                </a:rPr>
                <a:t>khi</a:t>
              </a:r>
              <a:r>
                <a:rPr lang="en-US" dirty="0">
                  <a:solidFill>
                    <a:srgbClr val="002060"/>
                  </a:solidFill>
                  <a:latin typeface="Nunito Black" pitchFamily="2" charset="0"/>
                </a:rPr>
                <a:t> </a:t>
              </a:r>
              <a:r>
                <a:rPr lang="en-US" dirty="0" err="1">
                  <a:solidFill>
                    <a:srgbClr val="002060"/>
                  </a:solidFill>
                  <a:latin typeface="Nunito Black" pitchFamily="2" charset="0"/>
                </a:rPr>
                <a:t>tôi</a:t>
              </a:r>
              <a:r>
                <a:rPr lang="en-US" dirty="0">
                  <a:solidFill>
                    <a:srgbClr val="002060"/>
                  </a:solidFill>
                  <a:latin typeface="Nunito Black" pitchFamily="2" charset="0"/>
                </a:rPr>
                <a:t> </a:t>
              </a:r>
              <a:r>
                <a:rPr lang="en-US" dirty="0" err="1">
                  <a:solidFill>
                    <a:srgbClr val="002060"/>
                  </a:solidFill>
                  <a:latin typeface="Nunito Black" pitchFamily="2" charset="0"/>
                </a:rPr>
                <a:t>đùa</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Nó</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vui</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nó</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thích</a:t>
              </a:r>
              <a:r>
                <a:rPr kumimoji="0" lang="en-US" b="0" i="0" u="none" strike="noStrike" kern="1200" cap="none" spc="0" normalizeH="0" noProof="0" dirty="0">
                  <a:ln>
                    <a:noFill/>
                  </a:ln>
                  <a:solidFill>
                    <a:srgbClr val="002060"/>
                  </a:solidFill>
                  <a:effectLst/>
                  <a:uLnTx/>
                  <a:uFillTx/>
                  <a:latin typeface="Nunito Black" pitchFamily="2" charset="0"/>
                </a:rPr>
                <a:t>…</a:t>
              </a: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27" name="Group 26"/>
          <p:cNvGrpSpPr/>
          <p:nvPr/>
        </p:nvGrpSpPr>
        <p:grpSpPr>
          <a:xfrm>
            <a:off x="4499778" y="2605354"/>
            <a:ext cx="3252651" cy="1809887"/>
            <a:chOff x="4643471" y="2918866"/>
            <a:chExt cx="3252651" cy="1809887"/>
          </a:xfrm>
        </p:grpSpPr>
        <p:pic>
          <p:nvPicPr>
            <p:cNvPr id="28" name="Picture 27"/>
            <p:cNvPicPr>
              <a:picLocks noChangeAspect="1"/>
            </p:cNvPicPr>
            <p:nvPr/>
          </p:nvPicPr>
          <p:blipFill>
            <a:blip r:embed="rId7"/>
            <a:stretch>
              <a:fillRect/>
            </a:stretch>
          </p:blipFill>
          <p:spPr>
            <a:xfrm>
              <a:off x="4643471" y="2918866"/>
              <a:ext cx="2963322" cy="1809887"/>
            </a:xfrm>
            <a:prstGeom prst="rect">
              <a:avLst/>
            </a:prstGeom>
          </p:spPr>
        </p:pic>
        <p:sp>
          <p:nvSpPr>
            <p:cNvPr id="29" name="Rectangle 28"/>
            <p:cNvSpPr/>
            <p:nvPr/>
          </p:nvSpPr>
          <p:spPr>
            <a:xfrm>
              <a:off x="4852476" y="3105526"/>
              <a:ext cx="3043646" cy="147732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Giờ</a:t>
              </a:r>
              <a:r>
                <a:rPr lang="en-US" dirty="0">
                  <a:solidFill>
                    <a:srgbClr val="002060"/>
                  </a:solidFill>
                  <a:latin typeface="Nunito Black" pitchFamily="2" charset="0"/>
                </a:rPr>
                <a:t> </a:t>
              </a:r>
              <a:r>
                <a:rPr lang="en-US" dirty="0" err="1">
                  <a:solidFill>
                    <a:srgbClr val="002060"/>
                  </a:solidFill>
                  <a:latin typeface="Nunito Black" pitchFamily="2" charset="0"/>
                </a:rPr>
                <a:t>ra</a:t>
              </a:r>
              <a:r>
                <a:rPr lang="en-US" dirty="0">
                  <a:solidFill>
                    <a:srgbClr val="002060"/>
                  </a:solidFill>
                  <a:latin typeface="Nunito Black" pitchFamily="2" charset="0"/>
                </a:rPr>
                <a:t> </a:t>
              </a:r>
              <a:r>
                <a:rPr lang="en-US" dirty="0" err="1">
                  <a:solidFill>
                    <a:srgbClr val="002060"/>
                  </a:solidFill>
                  <a:latin typeface="Nunito Black" pitchFamily="2" charset="0"/>
                </a:rPr>
                <a:t>chơi</a:t>
              </a:r>
              <a:r>
                <a:rPr lang="en-US" dirty="0">
                  <a:solidFill>
                    <a:srgbClr val="002060"/>
                  </a:solidFill>
                  <a:latin typeface="Nunito Black" pitchFamily="2" charset="0"/>
                </a:rPr>
                <a:t> </a:t>
              </a:r>
              <a:r>
                <a:rPr lang="en-US" dirty="0" err="1">
                  <a:solidFill>
                    <a:srgbClr val="002060"/>
                  </a:solidFill>
                  <a:latin typeface="Nunito Black" pitchFamily="2" charset="0"/>
                </a:rPr>
                <a:t>cùng</a:t>
              </a:r>
              <a:r>
                <a:rPr lang="en-US" dirty="0">
                  <a:solidFill>
                    <a:srgbClr val="002060"/>
                  </a:solidFill>
                  <a:latin typeface="Nunito Black" pitchFamily="2" charset="0"/>
                </a:rPr>
                <a:t> </a:t>
              </a:r>
              <a:r>
                <a:rPr lang="en-US" dirty="0" err="1">
                  <a:solidFill>
                    <a:srgbClr val="002060"/>
                  </a:solidFill>
                  <a:latin typeface="Nunito Black" pitchFamily="2" charset="0"/>
                </a:rPr>
                <a:t>bạn</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err="1">
                  <a:ln>
                    <a:noFill/>
                  </a:ln>
                  <a:solidFill>
                    <a:srgbClr val="002060"/>
                  </a:solidFill>
                  <a:effectLst/>
                  <a:uLnTx/>
                  <a:uFillTx/>
                  <a:latin typeface="Nunito Black" pitchFamily="2" charset="0"/>
                </a:rPr>
                <a:t>Em</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náo</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nức</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nô</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đùa</a:t>
              </a:r>
              <a:endParaRPr kumimoji="0" lang="en-US"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dirty="0" err="1">
                  <a:solidFill>
                    <a:srgbClr val="002060"/>
                  </a:solidFill>
                  <a:latin typeface="Nunito Black" pitchFamily="2" charset="0"/>
                </a:rPr>
                <a:t>Khi</a:t>
              </a:r>
              <a:r>
                <a:rPr lang="en-US" dirty="0">
                  <a:solidFill>
                    <a:srgbClr val="002060"/>
                  </a:solidFill>
                  <a:latin typeface="Nunito Black" pitchFamily="2" charset="0"/>
                </a:rPr>
                <a:t> </a:t>
              </a:r>
              <a:r>
                <a:rPr lang="en-US" dirty="0" err="1">
                  <a:solidFill>
                    <a:srgbClr val="002060"/>
                  </a:solidFill>
                  <a:latin typeface="Nunito Black" pitchFamily="2" charset="0"/>
                </a:rPr>
                <a:t>mệt</a:t>
              </a:r>
              <a:r>
                <a:rPr lang="en-US" dirty="0">
                  <a:solidFill>
                    <a:srgbClr val="002060"/>
                  </a:solidFill>
                  <a:latin typeface="Nunito Black" pitchFamily="2" charset="0"/>
                </a:rPr>
                <a:t> </a:t>
              </a:r>
              <a:r>
                <a:rPr lang="en-US" dirty="0" err="1">
                  <a:solidFill>
                    <a:srgbClr val="002060"/>
                  </a:solidFill>
                  <a:latin typeface="Nunito Black" pitchFamily="2" charset="0"/>
                </a:rPr>
                <a:t>lại</a:t>
              </a:r>
              <a:r>
                <a:rPr lang="en-US" dirty="0">
                  <a:solidFill>
                    <a:srgbClr val="002060"/>
                  </a:solidFill>
                  <a:latin typeface="Nunito Black" pitchFamily="2" charset="0"/>
                </a:rPr>
                <a:t> </a:t>
              </a:r>
              <a:r>
                <a:rPr lang="en-US" dirty="0" err="1">
                  <a:solidFill>
                    <a:srgbClr val="002060"/>
                  </a:solidFill>
                  <a:latin typeface="Nunito Black" pitchFamily="2" charset="0"/>
                </a:rPr>
                <a:t>túm</a:t>
              </a:r>
              <a:r>
                <a:rPr lang="en-US" dirty="0">
                  <a:solidFill>
                    <a:srgbClr val="002060"/>
                  </a:solidFill>
                  <a:latin typeface="Nunito Black" pitchFamily="2" charset="0"/>
                </a:rPr>
                <a:t> </a:t>
              </a:r>
              <a:r>
                <a:rPr lang="en-US" dirty="0" err="1">
                  <a:solidFill>
                    <a:srgbClr val="002060"/>
                  </a:solidFill>
                  <a:latin typeface="Nunito Black" pitchFamily="2" charset="0"/>
                </a:rPr>
                <a:t>tụm</a:t>
              </a:r>
              <a:endParaRPr lang="en-US"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noProof="0" dirty="0" err="1">
                  <a:ln>
                    <a:noFill/>
                  </a:ln>
                  <a:solidFill>
                    <a:srgbClr val="002060"/>
                  </a:solidFill>
                  <a:effectLst/>
                  <a:uLnTx/>
                  <a:uFillTx/>
                  <a:latin typeface="Nunito Black" pitchFamily="2" charset="0"/>
                </a:rPr>
                <a:t>Cùng</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vẽ</a:t>
              </a:r>
              <a:r>
                <a:rPr kumimoji="0" lang="en-US" b="0" i="0" u="none" strike="noStrike" kern="1200" cap="none" spc="0" normalizeH="0" noProof="0" dirty="0">
                  <a:ln>
                    <a:noFill/>
                  </a:ln>
                  <a:solidFill>
                    <a:srgbClr val="002060"/>
                  </a:solidFill>
                  <a:effectLst/>
                  <a:uLnTx/>
                  <a:uFillTx/>
                  <a:latin typeface="Nunito Black" pitchFamily="2" charset="0"/>
                </a:rPr>
                <a:t> </a:t>
              </a:r>
              <a:r>
                <a:rPr kumimoji="0" lang="en-US" b="0" i="0" u="none" strike="noStrike" kern="1200" cap="none" spc="0" normalizeH="0" noProof="0" dirty="0" err="1">
                  <a:ln>
                    <a:noFill/>
                  </a:ln>
                  <a:solidFill>
                    <a:srgbClr val="002060"/>
                  </a:solidFill>
                  <a:effectLst/>
                  <a:uLnTx/>
                  <a:uFillTx/>
                  <a:latin typeface="Nunito Black" pitchFamily="2" charset="0"/>
                </a:rPr>
                <a:t>tranh</a:t>
              </a:r>
              <a:r>
                <a:rPr kumimoji="0" lang="en-US" b="0" i="0" u="none" strike="noStrike" kern="1200" cap="none" spc="0" normalizeH="0" noProof="0" dirty="0">
                  <a:ln>
                    <a:noFill/>
                  </a:ln>
                  <a:solidFill>
                    <a:srgbClr val="002060"/>
                  </a:solidFill>
                  <a:effectLst/>
                  <a:uLnTx/>
                  <a:uFillTx/>
                  <a:latin typeface="Nunito Black" pitchFamily="2" charset="0"/>
                </a:rPr>
                <a:t> say </a:t>
              </a:r>
              <a:r>
                <a:rPr kumimoji="0" lang="en-US" b="0" i="0" u="none" strike="noStrike" kern="1200" cap="none" spc="0" normalizeH="0" noProof="0" dirty="0" err="1">
                  <a:ln>
                    <a:noFill/>
                  </a:ln>
                  <a:solidFill>
                    <a:srgbClr val="002060"/>
                  </a:solidFill>
                  <a:effectLst/>
                  <a:uLnTx/>
                  <a:uFillTx/>
                  <a:latin typeface="Nunito Black" pitchFamily="2" charset="0"/>
                </a:rPr>
                <a:t>sưa</a:t>
              </a:r>
              <a:endParaRPr kumimoji="0" lang="en-US"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30" name="Group 29"/>
          <p:cNvGrpSpPr/>
          <p:nvPr/>
        </p:nvGrpSpPr>
        <p:grpSpPr>
          <a:xfrm>
            <a:off x="7487462" y="2629922"/>
            <a:ext cx="3694342" cy="1701950"/>
            <a:chOff x="7631155" y="3047938"/>
            <a:chExt cx="3694342" cy="1701950"/>
          </a:xfrm>
        </p:grpSpPr>
        <p:pic>
          <p:nvPicPr>
            <p:cNvPr id="31" name="Picture 30"/>
            <p:cNvPicPr>
              <a:picLocks noChangeAspect="1"/>
            </p:cNvPicPr>
            <p:nvPr/>
          </p:nvPicPr>
          <p:blipFill>
            <a:blip r:embed="rId8"/>
            <a:stretch>
              <a:fillRect/>
            </a:stretch>
          </p:blipFill>
          <p:spPr>
            <a:xfrm>
              <a:off x="7631155" y="3047938"/>
              <a:ext cx="3694342" cy="1701950"/>
            </a:xfrm>
            <a:prstGeom prst="rect">
              <a:avLst/>
            </a:prstGeom>
          </p:spPr>
        </p:pic>
        <p:sp>
          <p:nvSpPr>
            <p:cNvPr id="32" name="Rectangle 31"/>
            <p:cNvSpPr/>
            <p:nvPr/>
          </p:nvSpPr>
          <p:spPr>
            <a:xfrm>
              <a:off x="7892246" y="3286974"/>
              <a:ext cx="3315520"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latin typeface="Nunito Black" pitchFamily="2" charset="0"/>
                </a:rPr>
                <a:t>Nơi</a:t>
              </a:r>
              <a:r>
                <a:rPr lang="en-US" sz="2000" dirty="0">
                  <a:solidFill>
                    <a:srgbClr val="002060"/>
                  </a:solidFill>
                  <a:latin typeface="Nunito Black" pitchFamily="2" charset="0"/>
                </a:rPr>
                <a:t> </a:t>
              </a:r>
              <a:r>
                <a:rPr lang="en-US" sz="2000" dirty="0" err="1">
                  <a:solidFill>
                    <a:srgbClr val="002060"/>
                  </a:solidFill>
                  <a:latin typeface="Nunito Black" pitchFamily="2" charset="0"/>
                </a:rPr>
                <a:t>ấy</a:t>
              </a:r>
              <a:r>
                <a:rPr lang="en-US" sz="2000" dirty="0">
                  <a:solidFill>
                    <a:srgbClr val="002060"/>
                  </a:solidFill>
                  <a:latin typeface="Nunito Black" pitchFamily="2" charset="0"/>
                </a:rPr>
                <a:t> </a:t>
              </a:r>
              <a:r>
                <a:rPr lang="en-US" sz="2000" dirty="0" err="1">
                  <a:solidFill>
                    <a:srgbClr val="002060"/>
                  </a:solidFill>
                  <a:latin typeface="Nunito Black" pitchFamily="2" charset="0"/>
                </a:rPr>
                <a:t>ngôi</a:t>
              </a:r>
              <a:r>
                <a:rPr lang="en-US" sz="2000" dirty="0">
                  <a:solidFill>
                    <a:srgbClr val="002060"/>
                  </a:solidFill>
                  <a:latin typeface="Nunito Black" pitchFamily="2" charset="0"/>
                </a:rPr>
                <a:t> </a:t>
              </a:r>
              <a:r>
                <a:rPr lang="en-US" sz="2000" dirty="0" err="1">
                  <a:solidFill>
                    <a:srgbClr val="002060"/>
                  </a:solidFill>
                  <a:latin typeface="Nunito Black" pitchFamily="2" charset="0"/>
                </a:rPr>
                <a:t>sao</a:t>
              </a:r>
              <a:r>
                <a:rPr lang="en-US" sz="2000" dirty="0">
                  <a:solidFill>
                    <a:srgbClr val="002060"/>
                  </a:solidFill>
                  <a:latin typeface="Nunito Black" pitchFamily="2" charset="0"/>
                </a:rPr>
                <a:t> </a:t>
              </a:r>
              <a:r>
                <a:rPr lang="en-US" sz="2000" dirty="0" err="1">
                  <a:solidFill>
                    <a:srgbClr val="002060"/>
                  </a:solidFill>
                  <a:latin typeface="Nunito Black" pitchFamily="2" charset="0"/>
                </a:rPr>
                <a:t>khuya</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Soi</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vào</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trong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giấc</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ngủ</a:t>
              </a:r>
              <a:endParaRPr kumimoji="0" lang="en-US" sz="2000"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a:solidFill>
                    <a:srgbClr val="002060"/>
                  </a:solidFill>
                  <a:latin typeface="Nunito Black" pitchFamily="2" charset="0"/>
                </a:rPr>
                <a:t>Ngọn</a:t>
              </a:r>
              <a:r>
                <a:rPr lang="en-US" sz="2000" dirty="0">
                  <a:solidFill>
                    <a:srgbClr val="002060"/>
                  </a:solidFill>
                  <a:latin typeface="Nunito Black" pitchFamily="2" charset="0"/>
                </a:rPr>
                <a:t> </a:t>
              </a:r>
              <a:r>
                <a:rPr lang="en-US" sz="2000" dirty="0" err="1">
                  <a:solidFill>
                    <a:srgbClr val="002060"/>
                  </a:solidFill>
                  <a:latin typeface="Nunito Black" pitchFamily="2" charset="0"/>
                </a:rPr>
                <a:t>đèn</a:t>
              </a:r>
              <a:r>
                <a:rPr lang="en-US" sz="2000" dirty="0">
                  <a:solidFill>
                    <a:srgbClr val="002060"/>
                  </a:solidFill>
                  <a:latin typeface="Nunito Black" pitchFamily="2" charset="0"/>
                </a:rPr>
                <a:t> </a:t>
              </a:r>
              <a:r>
                <a:rPr lang="en-US" sz="2000" dirty="0" err="1">
                  <a:solidFill>
                    <a:srgbClr val="002060"/>
                  </a:solidFill>
                  <a:latin typeface="Nunito Black" pitchFamily="2" charset="0"/>
                </a:rPr>
                <a:t>khuya</a:t>
              </a:r>
              <a:r>
                <a:rPr lang="en-US" sz="2000" dirty="0">
                  <a:solidFill>
                    <a:srgbClr val="002060"/>
                  </a:solidFill>
                  <a:latin typeface="Nunito Black" pitchFamily="2" charset="0"/>
                </a:rPr>
                <a:t> </a:t>
              </a:r>
              <a:r>
                <a:rPr lang="en-US" sz="2000" dirty="0" err="1">
                  <a:solidFill>
                    <a:srgbClr val="002060"/>
                  </a:solidFill>
                  <a:latin typeface="Nunito Black" pitchFamily="2" charset="0"/>
                </a:rPr>
                <a:t>bóng</a:t>
              </a:r>
              <a:r>
                <a:rPr lang="en-US" sz="2000" dirty="0">
                  <a:solidFill>
                    <a:srgbClr val="002060"/>
                  </a:solidFill>
                  <a:latin typeface="Nunito Black" pitchFamily="2" charset="0"/>
                </a:rPr>
                <a:t> </a:t>
              </a:r>
              <a:r>
                <a:rPr lang="en-US" sz="2000" dirty="0" err="1">
                  <a:solidFill>
                    <a:srgbClr val="002060"/>
                  </a:solidFill>
                  <a:latin typeface="Nunito Black" pitchFamily="2" charset="0"/>
                </a:rPr>
                <a:t>mẹ</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Sáng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một</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vầng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trên</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sân</a:t>
              </a:r>
              <a:r>
                <a:rPr kumimoji="0" lang="en-US" sz="2000" b="0" i="0" u="none" strike="noStrike" kern="1200" cap="none" spc="0" normalizeH="0" noProof="0" dirty="0">
                  <a:ln>
                    <a:noFill/>
                  </a:ln>
                  <a:solidFill>
                    <a:srgbClr val="002060"/>
                  </a:solidFill>
                  <a:effectLst/>
                  <a:uLnTx/>
                  <a:uFillTx/>
                  <a:latin typeface="Nunito Black" pitchFamily="2" charset="0"/>
                </a:rPr>
                <a:t>.</a:t>
              </a:r>
              <a:endParaRPr kumimoji="0" lang="vi-VN" sz="2000"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33" name="Group 32"/>
          <p:cNvGrpSpPr/>
          <p:nvPr/>
        </p:nvGrpSpPr>
        <p:grpSpPr>
          <a:xfrm>
            <a:off x="2844114" y="4532808"/>
            <a:ext cx="3399929" cy="1979437"/>
            <a:chOff x="3118437" y="4728753"/>
            <a:chExt cx="3399929" cy="1979437"/>
          </a:xfrm>
        </p:grpSpPr>
        <p:pic>
          <p:nvPicPr>
            <p:cNvPr id="34" name="Picture 33"/>
            <p:cNvPicPr>
              <a:picLocks noChangeAspect="1"/>
            </p:cNvPicPr>
            <p:nvPr/>
          </p:nvPicPr>
          <p:blipFill>
            <a:blip r:embed="rId9"/>
            <a:stretch>
              <a:fillRect/>
            </a:stretch>
          </p:blipFill>
          <p:spPr>
            <a:xfrm>
              <a:off x="3118437" y="4728753"/>
              <a:ext cx="3399929" cy="1979437"/>
            </a:xfrm>
            <a:prstGeom prst="rect">
              <a:avLst/>
            </a:prstGeom>
          </p:spPr>
        </p:pic>
        <p:sp>
          <p:nvSpPr>
            <p:cNvPr id="35" name="Rectangle 34"/>
            <p:cNvSpPr/>
            <p:nvPr/>
          </p:nvSpPr>
          <p:spPr>
            <a:xfrm>
              <a:off x="3342846" y="5110712"/>
              <a:ext cx="2897508"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latin typeface="Nunito Black" pitchFamily="2" charset="0"/>
                </a:rPr>
                <a:t>Khi</a:t>
              </a:r>
              <a:r>
                <a:rPr lang="en-US" sz="2000" dirty="0">
                  <a:solidFill>
                    <a:srgbClr val="002060"/>
                  </a:solidFill>
                  <a:latin typeface="Nunito Black" pitchFamily="2" charset="0"/>
                </a:rPr>
                <a:t> </a:t>
              </a:r>
              <a:r>
                <a:rPr lang="en-US" sz="2000" dirty="0" err="1">
                  <a:solidFill>
                    <a:srgbClr val="002060"/>
                  </a:solidFill>
                  <a:latin typeface="Nunito Black" pitchFamily="2" charset="0"/>
                </a:rPr>
                <a:t>bố</a:t>
              </a:r>
              <a:r>
                <a:rPr lang="en-US" sz="2000" dirty="0">
                  <a:solidFill>
                    <a:srgbClr val="002060"/>
                  </a:solidFill>
                  <a:latin typeface="Nunito Black" pitchFamily="2" charset="0"/>
                </a:rPr>
                <a:t> </a:t>
              </a:r>
              <a:r>
                <a:rPr lang="en-US" sz="2000" dirty="0" err="1">
                  <a:solidFill>
                    <a:srgbClr val="002060"/>
                  </a:solidFill>
                  <a:latin typeface="Nunito Black" pitchFamily="2" charset="0"/>
                </a:rPr>
                <a:t>còn</a:t>
              </a:r>
              <a:r>
                <a:rPr lang="en-US" sz="2000" dirty="0">
                  <a:solidFill>
                    <a:srgbClr val="002060"/>
                  </a:solidFill>
                  <a:latin typeface="Nunito Black" pitchFamily="2" charset="0"/>
                </a:rPr>
                <a:t> </a:t>
              </a:r>
              <a:r>
                <a:rPr lang="en-US" sz="2000" dirty="0" err="1">
                  <a:solidFill>
                    <a:srgbClr val="002060"/>
                  </a:solidFill>
                  <a:latin typeface="Nunito Black" pitchFamily="2" charset="0"/>
                </a:rPr>
                <a:t>bé</a:t>
              </a:r>
              <a:r>
                <a:rPr lang="en-US" sz="2000" dirty="0">
                  <a:solidFill>
                    <a:srgbClr val="002060"/>
                  </a:solidFill>
                  <a:latin typeface="Nunito Black" pitchFamily="2" charset="0"/>
                </a:rPr>
                <a:t> </a:t>
              </a:r>
              <a:r>
                <a:rPr lang="en-US" sz="2000" dirty="0" err="1">
                  <a:solidFill>
                    <a:srgbClr val="002060"/>
                  </a:solidFill>
                  <a:latin typeface="Nunito Black" pitchFamily="2" charset="0"/>
                </a:rPr>
                <a:t>tí</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Có</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thích</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lái</a:t>
              </a:r>
              <a:r>
                <a:rPr kumimoji="0" lang="en-US" sz="2000" b="0" i="0" u="none" strike="noStrike" kern="1200" cap="none" spc="0" normalizeH="0" noProof="0" dirty="0">
                  <a:ln>
                    <a:noFill/>
                  </a:ln>
                  <a:solidFill>
                    <a:srgbClr val="002060"/>
                  </a:solidFill>
                  <a:effectLst/>
                  <a:uLnTx/>
                  <a:uFillTx/>
                  <a:latin typeface="Nunito Black" pitchFamily="2" charset="0"/>
                </a:rPr>
                <a:t> ô </a:t>
              </a:r>
              <a:r>
                <a:rPr kumimoji="0" lang="en-US" sz="2000" b="0" i="0" u="none" strike="noStrike" kern="1200" cap="none" spc="0" normalizeH="0" noProof="0" dirty="0" err="1">
                  <a:ln>
                    <a:noFill/>
                  </a:ln>
                  <a:solidFill>
                    <a:srgbClr val="002060"/>
                  </a:solidFill>
                  <a:effectLst/>
                  <a:uLnTx/>
                  <a:uFillTx/>
                  <a:latin typeface="Nunito Black" pitchFamily="2" charset="0"/>
                </a:rPr>
                <a:t>tô</a:t>
              </a:r>
              <a:endParaRPr kumimoji="0" lang="en-US" sz="2000"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a:solidFill>
                    <a:srgbClr val="002060"/>
                  </a:solidFill>
                  <a:latin typeface="Nunito Black" pitchFamily="2" charset="0"/>
                </a:rPr>
                <a:t>Có</a:t>
              </a:r>
              <a:r>
                <a:rPr lang="en-US" sz="2000" dirty="0">
                  <a:solidFill>
                    <a:srgbClr val="002060"/>
                  </a:solidFill>
                  <a:latin typeface="Nunito Black" pitchFamily="2" charset="0"/>
                </a:rPr>
                <a:t> say </a:t>
              </a:r>
              <a:r>
                <a:rPr lang="en-US" sz="2000" dirty="0" err="1">
                  <a:solidFill>
                    <a:srgbClr val="002060"/>
                  </a:solidFill>
                  <a:latin typeface="Nunito Black" pitchFamily="2" charset="0"/>
                </a:rPr>
                <a:t>mê</a:t>
              </a:r>
              <a:r>
                <a:rPr lang="en-US" sz="2000" dirty="0">
                  <a:solidFill>
                    <a:srgbClr val="002060"/>
                  </a:solidFill>
                  <a:latin typeface="Nunito Black" pitchFamily="2" charset="0"/>
                </a:rPr>
                <a:t> </a:t>
              </a:r>
              <a:r>
                <a:rPr lang="en-US" sz="2000" dirty="0" err="1">
                  <a:solidFill>
                    <a:srgbClr val="002060"/>
                  </a:solidFill>
                  <a:latin typeface="Nunito Black" pitchFamily="2" charset="0"/>
                </a:rPr>
                <a:t>sửa</a:t>
              </a:r>
              <a:r>
                <a:rPr lang="en-US" sz="2000" dirty="0">
                  <a:solidFill>
                    <a:srgbClr val="002060"/>
                  </a:solidFill>
                  <a:latin typeface="Nunito Black" pitchFamily="2" charset="0"/>
                </a:rPr>
                <a:t> </a:t>
              </a:r>
              <a:r>
                <a:rPr lang="en-US" sz="2000" dirty="0" err="1">
                  <a:solidFill>
                    <a:srgbClr val="002060"/>
                  </a:solidFill>
                  <a:latin typeface="Nunito Black" pitchFamily="2" charset="0"/>
                </a:rPr>
                <a:t>đồ</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Có</a:t>
              </a:r>
              <a:r>
                <a:rPr kumimoji="0" lang="en-US" sz="2000" b="0" i="0" u="none" strike="noStrike" kern="1200" cap="none" spc="0" normalizeH="0" noProof="0" dirty="0">
                  <a:ln>
                    <a:noFill/>
                  </a:ln>
                  <a:solidFill>
                    <a:srgbClr val="002060"/>
                  </a:solidFill>
                  <a:effectLst/>
                  <a:uLnTx/>
                  <a:uFillTx/>
                  <a:latin typeface="Nunito Black" pitchFamily="2" charset="0"/>
                </a:rPr>
                <a:t> hay </a:t>
              </a:r>
              <a:r>
                <a:rPr kumimoji="0" lang="en-US" sz="2000" b="0" i="0" u="none" strike="noStrike" kern="1200" cap="none" spc="0" normalizeH="0" noProof="0" dirty="0" err="1">
                  <a:ln>
                    <a:noFill/>
                  </a:ln>
                  <a:solidFill>
                    <a:srgbClr val="002060"/>
                  </a:solidFill>
                  <a:effectLst/>
                  <a:uLnTx/>
                  <a:uFillTx/>
                  <a:latin typeface="Nunito Black" pitchFamily="2" charset="0"/>
                </a:rPr>
                <a:t>xem</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bóng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đá</a:t>
              </a:r>
              <a:r>
                <a:rPr kumimoji="0" lang="en-US" sz="2000" b="0" i="0" u="none" strike="noStrike" kern="1200" cap="none" spc="0" normalizeH="0" noProof="0" dirty="0">
                  <a:ln>
                    <a:noFill/>
                  </a:ln>
                  <a:solidFill>
                    <a:srgbClr val="002060"/>
                  </a:solidFill>
                  <a:effectLst/>
                  <a:uLnTx/>
                  <a:uFillTx/>
                  <a:latin typeface="Nunito Black" pitchFamily="2" charset="0"/>
                </a:rPr>
                <a:t>?</a:t>
              </a:r>
              <a:endParaRPr kumimoji="0" lang="vi-VN" sz="2000" b="0" i="0" u="none" strike="noStrike" kern="1200" cap="none" spc="0" normalizeH="0" baseline="0" noProof="0" dirty="0">
                <a:ln>
                  <a:noFill/>
                </a:ln>
                <a:solidFill>
                  <a:srgbClr val="002060"/>
                </a:solidFill>
                <a:effectLst/>
                <a:uLnTx/>
                <a:uFillTx/>
                <a:latin typeface="Nunito Black" pitchFamily="2" charset="0"/>
              </a:endParaRPr>
            </a:p>
          </p:txBody>
        </p:sp>
      </p:grpSp>
      <p:grpSp>
        <p:nvGrpSpPr>
          <p:cNvPr id="36" name="Group 35"/>
          <p:cNvGrpSpPr/>
          <p:nvPr/>
        </p:nvGrpSpPr>
        <p:grpSpPr>
          <a:xfrm>
            <a:off x="6099976" y="4576558"/>
            <a:ext cx="4547157" cy="1779430"/>
            <a:chOff x="6846808" y="4798309"/>
            <a:chExt cx="4547157" cy="1779430"/>
          </a:xfrm>
        </p:grpSpPr>
        <p:pic>
          <p:nvPicPr>
            <p:cNvPr id="37" name="Picture 36"/>
            <p:cNvPicPr>
              <a:picLocks noChangeAspect="1"/>
            </p:cNvPicPr>
            <p:nvPr/>
          </p:nvPicPr>
          <p:blipFill>
            <a:blip r:embed="rId10"/>
            <a:stretch>
              <a:fillRect/>
            </a:stretch>
          </p:blipFill>
          <p:spPr>
            <a:xfrm>
              <a:off x="6846808" y="4798309"/>
              <a:ext cx="4547157" cy="1779430"/>
            </a:xfrm>
            <a:prstGeom prst="rect">
              <a:avLst/>
            </a:prstGeom>
          </p:spPr>
        </p:pic>
        <p:sp>
          <p:nvSpPr>
            <p:cNvPr id="38" name="Rectangle 37"/>
            <p:cNvSpPr/>
            <p:nvPr/>
          </p:nvSpPr>
          <p:spPr>
            <a:xfrm>
              <a:off x="7489335" y="5141972"/>
              <a:ext cx="3694342" cy="132343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dirty="0" err="1">
                  <a:solidFill>
                    <a:srgbClr val="002060"/>
                  </a:solidFill>
                  <a:latin typeface="Nunito Black" pitchFamily="2" charset="0"/>
                </a:rPr>
                <a:t>Bà</a:t>
              </a:r>
              <a:r>
                <a:rPr lang="en-US" sz="2000" dirty="0">
                  <a:solidFill>
                    <a:srgbClr val="002060"/>
                  </a:solidFill>
                  <a:latin typeface="Nunito Black" pitchFamily="2" charset="0"/>
                </a:rPr>
                <a:t> </a:t>
              </a:r>
              <a:r>
                <a:rPr lang="en-US" sz="2000" dirty="0" err="1">
                  <a:solidFill>
                    <a:srgbClr val="002060"/>
                  </a:solidFill>
                  <a:latin typeface="Nunito Black" pitchFamily="2" charset="0"/>
                </a:rPr>
                <a:t>bảo</a:t>
              </a:r>
              <a:r>
                <a:rPr lang="en-US" sz="2000" dirty="0">
                  <a:solidFill>
                    <a:srgbClr val="002060"/>
                  </a:solidFill>
                  <a:latin typeface="Nunito Black" pitchFamily="2" charset="0"/>
                </a:rPr>
                <a:t> </a:t>
              </a:r>
              <a:r>
                <a:rPr lang="en-US" sz="2000" dirty="0" err="1">
                  <a:solidFill>
                    <a:srgbClr val="002060"/>
                  </a:solidFill>
                  <a:latin typeface="Nunito Black" pitchFamily="2" charset="0"/>
                </a:rPr>
                <a:t>đường</a:t>
              </a:r>
              <a:r>
                <a:rPr lang="en-US" sz="2000" dirty="0">
                  <a:solidFill>
                    <a:srgbClr val="002060"/>
                  </a:solidFill>
                  <a:latin typeface="Nunito Black" pitchFamily="2" charset="0"/>
                </a:rPr>
                <a:t> </a:t>
              </a:r>
              <a:r>
                <a:rPr lang="en-US" sz="2000" dirty="0" err="1">
                  <a:solidFill>
                    <a:srgbClr val="002060"/>
                  </a:solidFill>
                  <a:latin typeface="Nunito Black" pitchFamily="2" charset="0"/>
                </a:rPr>
                <a:t>của</a:t>
              </a:r>
              <a:r>
                <a:rPr lang="en-US" sz="2000" dirty="0">
                  <a:solidFill>
                    <a:srgbClr val="002060"/>
                  </a:solidFill>
                  <a:latin typeface="Nunito Black" pitchFamily="2" charset="0"/>
                </a:rPr>
                <a:t> </a:t>
              </a:r>
              <a:r>
                <a:rPr lang="en-US" sz="2000" dirty="0" err="1">
                  <a:solidFill>
                    <a:srgbClr val="002060"/>
                  </a:solidFill>
                  <a:latin typeface="Nunito Black" pitchFamily="2" charset="0"/>
                </a:rPr>
                <a:t>bé</a:t>
              </a:r>
              <a:r>
                <a:rPr lang="en-US" sz="2000" dirty="0">
                  <a:solidFill>
                    <a:srgbClr val="002060"/>
                  </a:solidFill>
                  <a:latin typeface="Nunito Black" pitchFamily="2"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Nunito Black" pitchFamily="2" charset="0"/>
                </a:rPr>
                <a:t>Chỉ</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đi</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đến</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trường</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thôi</a:t>
              </a:r>
              <a:endParaRPr kumimoji="0" lang="en-US" sz="2000" b="0" i="0" u="none" strike="noStrike" kern="1200" cap="none" spc="0" normalizeH="0" noProof="0" dirty="0">
                <a:ln>
                  <a:noFill/>
                </a:ln>
                <a:solidFill>
                  <a:srgbClr val="002060"/>
                </a:solidFill>
                <a:effectLst/>
                <a:uLnTx/>
                <a:uFillTx/>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000" baseline="0" dirty="0" err="1">
                  <a:solidFill>
                    <a:srgbClr val="002060"/>
                  </a:solidFill>
                  <a:latin typeface="Nunito Black" pitchFamily="2" charset="0"/>
                </a:rPr>
                <a:t>Bé</a:t>
              </a:r>
              <a:r>
                <a:rPr lang="en-US" sz="2000" dirty="0">
                  <a:solidFill>
                    <a:srgbClr val="002060"/>
                  </a:solidFill>
                  <a:latin typeface="Nunito Black" pitchFamily="2" charset="0"/>
                </a:rPr>
                <a:t> </a:t>
              </a:r>
              <a:r>
                <a:rPr lang="en-US" sz="2000" dirty="0" err="1">
                  <a:solidFill>
                    <a:srgbClr val="002060"/>
                  </a:solidFill>
                  <a:latin typeface="Nunito Black" pitchFamily="2" charset="0"/>
                </a:rPr>
                <a:t>tìm</a:t>
              </a:r>
              <a:r>
                <a:rPr lang="en-US" sz="2000" dirty="0">
                  <a:solidFill>
                    <a:srgbClr val="002060"/>
                  </a:solidFill>
                  <a:latin typeface="Nunito Black" pitchFamily="2" charset="0"/>
                </a:rPr>
                <a:t> </a:t>
              </a:r>
              <a:r>
                <a:rPr lang="en-US" sz="2000" dirty="0" err="1">
                  <a:solidFill>
                    <a:srgbClr val="002060"/>
                  </a:solidFill>
                  <a:latin typeface="Nunito Black" pitchFamily="2" charset="0"/>
                </a:rPr>
                <a:t>mỗi</a:t>
              </a:r>
              <a:r>
                <a:rPr lang="en-US" sz="2000" dirty="0">
                  <a:solidFill>
                    <a:srgbClr val="002060"/>
                  </a:solidFill>
                  <a:latin typeface="Nunito Black" pitchFamily="2" charset="0"/>
                </a:rPr>
                <a:t> </a:t>
              </a:r>
              <a:r>
                <a:rPr lang="en-US" sz="2000" dirty="0" err="1">
                  <a:solidFill>
                    <a:srgbClr val="002060"/>
                  </a:solidFill>
                  <a:latin typeface="Nunito Black" pitchFamily="2" charset="0"/>
                </a:rPr>
                <a:t>sớm</a:t>
              </a:r>
              <a:r>
                <a:rPr lang="en-US" sz="2000" dirty="0">
                  <a:solidFill>
                    <a:srgbClr val="002060"/>
                  </a:solidFill>
                  <a:latin typeface="Nunito Black" pitchFamily="2" charset="0"/>
                </a:rPr>
                <a:t> </a:t>
              </a:r>
              <a:r>
                <a:rPr lang="en-US" sz="2000" dirty="0" err="1">
                  <a:solidFill>
                    <a:srgbClr val="002060"/>
                  </a:solidFill>
                  <a:latin typeface="Nunito Black" pitchFamily="2" charset="0"/>
                </a:rPr>
                <a:t>mai</a:t>
              </a:r>
              <a:endParaRPr lang="en-US" sz="2000" dirty="0">
                <a:solidFill>
                  <a:srgbClr val="002060"/>
                </a:solidFill>
                <a:latin typeface="Nunito Black"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Nunito Black" pitchFamily="2" charset="0"/>
                </a:rPr>
                <a:t>Con</a:t>
              </a:r>
              <a:r>
                <a:rPr kumimoji="0" lang="en-US" sz="2000" b="0" i="0" u="none" strike="noStrike" kern="1200" cap="none" spc="0" normalizeH="0" noProof="0" dirty="0">
                  <a:ln>
                    <a:noFill/>
                  </a:ln>
                  <a:solidFill>
                    <a:srgbClr val="002060"/>
                  </a:solidFill>
                  <a:effectLst/>
                  <a:uLnTx/>
                  <a:uFillTx/>
                  <a:latin typeface="Nunito Black" pitchFamily="2" charset="0"/>
                </a:rPr>
                <a:t> </a:t>
              </a:r>
              <a:r>
                <a:rPr kumimoji="0" lang="en-US" sz="2000" b="0" i="0" u="none" strike="noStrike" kern="1200" cap="none" spc="0" normalizeH="0" noProof="0" dirty="0" err="1">
                  <a:ln>
                    <a:noFill/>
                  </a:ln>
                  <a:solidFill>
                    <a:srgbClr val="002060"/>
                  </a:solidFill>
                  <a:effectLst/>
                  <a:uLnTx/>
                  <a:uFillTx/>
                  <a:latin typeface="Nunito Black" pitchFamily="2" charset="0"/>
                </a:rPr>
                <a:t>đườn</a:t>
              </a:r>
              <a:r>
                <a:rPr lang="en-US" sz="2000" dirty="0">
                  <a:solidFill>
                    <a:srgbClr val="002060"/>
                  </a:solidFill>
                  <a:latin typeface="Nunito Black" pitchFamily="2" charset="0"/>
                </a:rPr>
                <a:t>g </a:t>
              </a:r>
              <a:r>
                <a:rPr lang="en-US" sz="2000" dirty="0" err="1">
                  <a:solidFill>
                    <a:srgbClr val="002060"/>
                  </a:solidFill>
                  <a:latin typeface="Nunito Black" pitchFamily="2" charset="0"/>
                </a:rPr>
                <a:t>trên</a:t>
              </a:r>
              <a:r>
                <a:rPr lang="en-US" sz="2000" dirty="0">
                  <a:solidFill>
                    <a:srgbClr val="002060"/>
                  </a:solidFill>
                  <a:latin typeface="Nunito Black" pitchFamily="2" charset="0"/>
                </a:rPr>
                <a:t> </a:t>
              </a:r>
              <a:r>
                <a:rPr lang="en-US" sz="2000" dirty="0" err="1">
                  <a:solidFill>
                    <a:srgbClr val="002060"/>
                  </a:solidFill>
                  <a:latin typeface="Nunito Black" pitchFamily="2" charset="0"/>
                </a:rPr>
                <a:t>trang</a:t>
              </a:r>
              <a:r>
                <a:rPr lang="en-US" sz="2000" dirty="0">
                  <a:solidFill>
                    <a:srgbClr val="002060"/>
                  </a:solidFill>
                  <a:latin typeface="Nunito Black" pitchFamily="2" charset="0"/>
                </a:rPr>
                <a:t> </a:t>
              </a:r>
              <a:r>
                <a:rPr lang="en-US" sz="2000" dirty="0" err="1">
                  <a:solidFill>
                    <a:srgbClr val="002060"/>
                  </a:solidFill>
                  <a:latin typeface="Nunito Black" pitchFamily="2" charset="0"/>
                </a:rPr>
                <a:t>sách</a:t>
              </a:r>
              <a:r>
                <a:rPr lang="en-US" sz="2000" dirty="0">
                  <a:solidFill>
                    <a:srgbClr val="002060"/>
                  </a:solidFill>
                  <a:latin typeface="Nunito Black" pitchFamily="2" charset="0"/>
                </a:rPr>
                <a:t>.</a:t>
              </a:r>
              <a:endParaRPr kumimoji="0" lang="vi-VN" sz="2000" b="0" i="0" u="none" strike="noStrike" kern="1200" cap="none" spc="0" normalizeH="0" baseline="0" noProof="0" dirty="0">
                <a:ln>
                  <a:noFill/>
                </a:ln>
                <a:solidFill>
                  <a:srgbClr val="002060"/>
                </a:solidFill>
                <a:effectLst/>
                <a:uLnTx/>
                <a:uFillTx/>
                <a:latin typeface="Nunito Black" pitchFamily="2" charset="0"/>
              </a:endParaRPr>
            </a:p>
          </p:txBody>
        </p:sp>
      </p:grpSp>
      <p:sp>
        <p:nvSpPr>
          <p:cNvPr id="39" name="Rounded Rectangle 38"/>
          <p:cNvSpPr/>
          <p:nvPr/>
        </p:nvSpPr>
        <p:spPr>
          <a:xfrm>
            <a:off x="1810617" y="2173632"/>
            <a:ext cx="2023624"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FF0000"/>
                </a:solidFill>
                <a:latin typeface="Nunito Black" pitchFamily="2" charset="0"/>
              </a:rPr>
              <a:t>thích, mừng</a:t>
            </a:r>
          </a:p>
        </p:txBody>
      </p:sp>
      <p:sp>
        <p:nvSpPr>
          <p:cNvPr id="40" name="Rounded Rectangle 39"/>
          <p:cNvSpPr/>
          <p:nvPr/>
        </p:nvSpPr>
        <p:spPr>
          <a:xfrm>
            <a:off x="4843280" y="2228435"/>
            <a:ext cx="16620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xinh quá</a:t>
            </a:r>
          </a:p>
        </p:txBody>
      </p:sp>
      <p:sp>
        <p:nvSpPr>
          <p:cNvPr id="42" name="Rounded Rectangle 41"/>
          <p:cNvSpPr/>
          <p:nvPr/>
        </p:nvSpPr>
        <p:spPr>
          <a:xfrm>
            <a:off x="1606517" y="4010297"/>
            <a:ext cx="2521341" cy="56511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yêu, cười rúc rích, vui, thích.</a:t>
            </a:r>
          </a:p>
        </p:txBody>
      </p:sp>
      <p:sp>
        <p:nvSpPr>
          <p:cNvPr id="43" name="Rounded Rectangle 42"/>
          <p:cNvSpPr/>
          <p:nvPr/>
        </p:nvSpPr>
        <p:spPr>
          <a:xfrm>
            <a:off x="4875355" y="3918575"/>
            <a:ext cx="2252131" cy="63925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náo nức, mệt, say sưa</a:t>
            </a:r>
          </a:p>
        </p:txBody>
      </p:sp>
      <p:sp>
        <p:nvSpPr>
          <p:cNvPr id="45" name="Rounded Rectangle 44"/>
          <p:cNvSpPr/>
          <p:nvPr/>
        </p:nvSpPr>
        <p:spPr>
          <a:xfrm>
            <a:off x="3394526" y="6190287"/>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dirty="0">
                <a:solidFill>
                  <a:srgbClr val="FF0000"/>
                </a:solidFill>
                <a:latin typeface="Nunito Black" pitchFamily="2" charset="0"/>
              </a:rPr>
              <a:t>say mê, thích</a:t>
            </a:r>
          </a:p>
        </p:txBody>
      </p:sp>
    </p:spTree>
    <p:extLst>
      <p:ext uri="{BB962C8B-B14F-4D97-AF65-F5344CB8AC3E}">
        <p14:creationId xmlns:p14="http://schemas.microsoft.com/office/powerpoint/2010/main" val="859312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1000"/>
                                        <p:tgtEl>
                                          <p:spTgt spid="36"/>
                                        </p:tgtEl>
                                      </p:cBhvr>
                                    </p:animEffect>
                                    <p:anim calcmode="lin" valueType="num">
                                      <p:cBhvr>
                                        <p:cTn id="43" dur="1000" fill="hold"/>
                                        <p:tgtEl>
                                          <p:spTgt spid="36"/>
                                        </p:tgtEl>
                                        <p:attrNameLst>
                                          <p:attrName>ppt_x</p:attrName>
                                        </p:attrNameLst>
                                      </p:cBhvr>
                                      <p:tavLst>
                                        <p:tav tm="0">
                                          <p:val>
                                            <p:strVal val="#ppt_x"/>
                                          </p:val>
                                        </p:tav>
                                        <p:tav tm="100000">
                                          <p:val>
                                            <p:strVal val="#ppt_x"/>
                                          </p:val>
                                        </p:tav>
                                      </p:tavLst>
                                    </p:anim>
                                    <p:anim calcmode="lin" valueType="num">
                                      <p:cBhvr>
                                        <p:cTn id="4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anim calcmode="lin" valueType="num">
                                      <p:cBhvr>
                                        <p:cTn id="50" dur="1000" fill="hold"/>
                                        <p:tgtEl>
                                          <p:spTgt spid="39"/>
                                        </p:tgtEl>
                                        <p:attrNameLst>
                                          <p:attrName>ppt_x</p:attrName>
                                        </p:attrNameLst>
                                      </p:cBhvr>
                                      <p:tavLst>
                                        <p:tav tm="0">
                                          <p:val>
                                            <p:strVal val="#ppt_x"/>
                                          </p:val>
                                        </p:tav>
                                        <p:tav tm="100000">
                                          <p:val>
                                            <p:strVal val="#ppt_x"/>
                                          </p:val>
                                        </p:tav>
                                      </p:tavLst>
                                    </p:anim>
                                    <p:anim calcmode="lin" valueType="num">
                                      <p:cBhvr>
                                        <p:cTn id="5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1000"/>
                                        <p:tgtEl>
                                          <p:spTgt spid="40"/>
                                        </p:tgtEl>
                                      </p:cBhvr>
                                    </p:animEffect>
                                    <p:anim calcmode="lin" valueType="num">
                                      <p:cBhvr>
                                        <p:cTn id="57" dur="1000" fill="hold"/>
                                        <p:tgtEl>
                                          <p:spTgt spid="40"/>
                                        </p:tgtEl>
                                        <p:attrNameLst>
                                          <p:attrName>ppt_x</p:attrName>
                                        </p:attrNameLst>
                                      </p:cBhvr>
                                      <p:tavLst>
                                        <p:tav tm="0">
                                          <p:val>
                                            <p:strVal val="#ppt_x"/>
                                          </p:val>
                                        </p:tav>
                                        <p:tav tm="100000">
                                          <p:val>
                                            <p:strVal val="#ppt_x"/>
                                          </p:val>
                                        </p:tav>
                                      </p:tavLst>
                                    </p:anim>
                                    <p:anim calcmode="lin" valueType="num">
                                      <p:cBhvr>
                                        <p:cTn id="5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fade">
                                      <p:cBhvr>
                                        <p:cTn id="70" dur="1000"/>
                                        <p:tgtEl>
                                          <p:spTgt spid="43"/>
                                        </p:tgtEl>
                                      </p:cBhvr>
                                    </p:animEffect>
                                    <p:anim calcmode="lin" valueType="num">
                                      <p:cBhvr>
                                        <p:cTn id="71" dur="1000" fill="hold"/>
                                        <p:tgtEl>
                                          <p:spTgt spid="43"/>
                                        </p:tgtEl>
                                        <p:attrNameLst>
                                          <p:attrName>ppt_x</p:attrName>
                                        </p:attrNameLst>
                                      </p:cBhvr>
                                      <p:tavLst>
                                        <p:tav tm="0">
                                          <p:val>
                                            <p:strVal val="#ppt_x"/>
                                          </p:val>
                                        </p:tav>
                                        <p:tav tm="100000">
                                          <p:val>
                                            <p:strVal val="#ppt_x"/>
                                          </p:val>
                                        </p:tav>
                                      </p:tavLst>
                                    </p:anim>
                                    <p:anim calcmode="lin" valueType="num">
                                      <p:cBhvr>
                                        <p:cTn id="7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2" grpId="0" animBg="1"/>
      <p:bldP spid="43" grpId="0" animBg="1"/>
      <p:bldP spid="4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042153" y="760571"/>
            <a:ext cx="8173002" cy="461665"/>
          </a:xfrm>
          <a:prstGeom prst="rect">
            <a:avLst/>
          </a:prstGeom>
        </p:spPr>
        <p:txBody>
          <a:bodyPr wrap="square">
            <a:spAutoFit/>
          </a:bodyPr>
          <a:lstStyle/>
          <a:p>
            <a:r>
              <a:rPr lang="vi-VN" sz="2400" b="1" dirty="0">
                <a:solidFill>
                  <a:srgbClr val="2888E1"/>
                </a:solidFill>
                <a:latin typeface="Nunito Black" pitchFamily="2" charset="0"/>
              </a:rPr>
              <a:t>Câu 3</a:t>
            </a:r>
            <a:r>
              <a:rPr lang="en-US" sz="2400" b="1" dirty="0">
                <a:solidFill>
                  <a:srgbClr val="2888E1"/>
                </a:solidFill>
                <a:latin typeface="Nunito Black" pitchFamily="2" charset="0"/>
              </a:rPr>
              <a:t>: </a:t>
            </a:r>
            <a:r>
              <a:rPr lang="vi-VN" sz="2400" b="1" dirty="0">
                <a:solidFill>
                  <a:srgbClr val="002060"/>
                </a:solidFill>
                <a:latin typeface="Nunito Black" pitchFamily="2" charset="0"/>
              </a:rPr>
              <a:t>Đọc đoạn thơ em thuộc trong một bài đã học</a:t>
            </a:r>
            <a:endParaRPr kumimoji="0" lang="en-US" sz="2400" b="0" i="0" u="none" strike="noStrike" kern="1200" cap="none" spc="0" normalizeH="0" baseline="0" noProof="0" dirty="0">
              <a:ln>
                <a:noFill/>
              </a:ln>
              <a:solidFill>
                <a:srgbClr val="002060"/>
              </a:solidFill>
              <a:effectLst/>
              <a:uLnTx/>
              <a:uFillTx/>
              <a:latin typeface="Nunito Black" pitchFamily="2" charset="0"/>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47991" y="991404"/>
            <a:ext cx="1035879" cy="977611"/>
          </a:xfrm>
          <a:prstGeom prst="rect">
            <a:avLst/>
          </a:prstGeom>
        </p:spPr>
      </p:pic>
      <p:pic>
        <p:nvPicPr>
          <p:cNvPr id="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4"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5"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16" name="Rounded Rectangle 15"/>
          <p:cNvSpPr/>
          <p:nvPr/>
        </p:nvSpPr>
        <p:spPr>
          <a:xfrm>
            <a:off x="1905953" y="2152911"/>
            <a:ext cx="2611324"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000" b="0" i="0" u="none" strike="noStrike" kern="1200" cap="none" spc="0" normalizeH="0" baseline="0" noProof="0" dirty="0" err="1">
                <a:ln>
                  <a:noFill/>
                </a:ln>
                <a:solidFill>
                  <a:srgbClr val="FF0000"/>
                </a:solidFill>
                <a:effectLst/>
                <a:uLnTx/>
                <a:uFillTx/>
                <a:latin typeface="Nunito Black" pitchFamily="2" charset="0"/>
              </a:rPr>
              <a:t>Vầng</a:t>
            </a:r>
            <a:r>
              <a:rPr kumimoji="0" lang="en-US" sz="2000" b="0" i="0" u="none" strike="noStrike" kern="1200" cap="none" spc="0" normalizeH="0" noProof="0" dirty="0">
                <a:ln>
                  <a:noFill/>
                </a:ln>
                <a:solidFill>
                  <a:srgbClr val="FF0000"/>
                </a:solidFill>
                <a:effectLst/>
                <a:uLnTx/>
                <a:uFillTx/>
                <a:latin typeface="Nunito Black" pitchFamily="2" charset="0"/>
              </a:rPr>
              <a:t> </a:t>
            </a:r>
            <a:r>
              <a:rPr kumimoji="0" lang="en-US" sz="2000" b="0" i="0" u="none" strike="noStrike" kern="1200" cap="none" spc="0" normalizeH="0" noProof="0" dirty="0" err="1">
                <a:ln>
                  <a:noFill/>
                </a:ln>
                <a:solidFill>
                  <a:srgbClr val="FF0000"/>
                </a:solidFill>
                <a:effectLst/>
                <a:uLnTx/>
                <a:uFillTx/>
                <a:latin typeface="Nunito Black" pitchFamily="2" charset="0"/>
              </a:rPr>
              <a:t>trăng</a:t>
            </a:r>
            <a:r>
              <a:rPr kumimoji="0" lang="en-US" sz="2000" b="0" i="0" u="none" strike="noStrike" kern="1200" cap="none" spc="0" normalizeH="0" noProof="0" dirty="0">
                <a:ln>
                  <a:noFill/>
                </a:ln>
                <a:solidFill>
                  <a:srgbClr val="FF0000"/>
                </a:solidFill>
                <a:effectLst/>
                <a:uLnTx/>
                <a:uFillTx/>
                <a:latin typeface="Nunito Black" pitchFamily="2" charset="0"/>
              </a:rPr>
              <a:t> </a:t>
            </a:r>
            <a:r>
              <a:rPr kumimoji="0" lang="en-US" sz="2000" b="0" i="0" u="none" strike="noStrike" kern="1200" cap="none" spc="0" normalizeH="0" noProof="0" dirty="0" err="1">
                <a:ln>
                  <a:noFill/>
                </a:ln>
                <a:solidFill>
                  <a:srgbClr val="FF0000"/>
                </a:solidFill>
                <a:effectLst/>
                <a:uLnTx/>
                <a:uFillTx/>
                <a:latin typeface="Nunito Black" pitchFamily="2" charset="0"/>
              </a:rPr>
              <a:t>quê</a:t>
            </a:r>
            <a:r>
              <a:rPr kumimoji="0" lang="en-US" sz="2000" b="0" i="0" u="none" strike="noStrike" kern="1200" cap="none" spc="0" normalizeH="0" noProof="0" dirty="0">
                <a:ln>
                  <a:noFill/>
                </a:ln>
                <a:solidFill>
                  <a:srgbClr val="FF0000"/>
                </a:solidFill>
                <a:effectLst/>
                <a:uLnTx/>
                <a:uFillTx/>
                <a:latin typeface="Nunito Black" pitchFamily="2" charset="0"/>
              </a:rPr>
              <a:t> </a:t>
            </a:r>
            <a:r>
              <a:rPr kumimoji="0" lang="en-US" sz="2000" b="0" i="0" u="none" strike="noStrike" kern="1200" cap="none" spc="0" normalizeH="0" noProof="0" dirty="0" err="1">
                <a:ln>
                  <a:noFill/>
                </a:ln>
                <a:solidFill>
                  <a:srgbClr val="FF0000"/>
                </a:solidFill>
                <a:effectLst/>
                <a:uLnTx/>
                <a:uFillTx/>
                <a:latin typeface="Nunito Black" pitchFamily="2" charset="0"/>
              </a:rPr>
              <a:t>em</a:t>
            </a:r>
            <a:endParaRPr lang="vi-VN" sz="2000" dirty="0">
              <a:solidFill>
                <a:srgbClr val="000000"/>
              </a:solidFill>
              <a:latin typeface="Nunito Black" pitchFamily="2" charset="0"/>
            </a:endParaRPr>
          </a:p>
        </p:txBody>
      </p:sp>
      <p:sp>
        <p:nvSpPr>
          <p:cNvPr id="17" name="Rounded Rectangle 16"/>
          <p:cNvSpPr/>
          <p:nvPr/>
        </p:nvSpPr>
        <p:spPr>
          <a:xfrm>
            <a:off x="4927420" y="2221699"/>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Bàn tay cô giáo</a:t>
            </a:r>
          </a:p>
        </p:txBody>
      </p:sp>
      <p:sp>
        <p:nvSpPr>
          <p:cNvPr id="18" name="Rounded Rectangle 17"/>
          <p:cNvSpPr/>
          <p:nvPr/>
        </p:nvSpPr>
        <p:spPr>
          <a:xfrm>
            <a:off x="8061139" y="2221699"/>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rgbClr val="FF0000"/>
                </a:solidFill>
                <a:latin typeface="Nunito Black" pitchFamily="2" charset="0"/>
              </a:rPr>
              <a:t>Ngày em vào đội</a:t>
            </a:r>
          </a:p>
        </p:txBody>
      </p:sp>
      <p:sp>
        <p:nvSpPr>
          <p:cNvPr id="21" name="Rounded Rectangle 20"/>
          <p:cNvSpPr/>
          <p:nvPr/>
        </p:nvSpPr>
        <p:spPr>
          <a:xfrm>
            <a:off x="1763274" y="3376191"/>
            <a:ext cx="2145988"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dirty="0">
                <a:solidFill>
                  <a:srgbClr val="FF0000"/>
                </a:solidFill>
                <a:latin typeface="Nunito Black" pitchFamily="2" charset="0"/>
              </a:rPr>
              <a:t>Tôi yêu em tôi</a:t>
            </a:r>
          </a:p>
        </p:txBody>
      </p:sp>
      <p:sp>
        <p:nvSpPr>
          <p:cNvPr id="22" name="Rounded Rectangle 21"/>
          <p:cNvSpPr/>
          <p:nvPr/>
        </p:nvSpPr>
        <p:spPr>
          <a:xfrm>
            <a:off x="4851993" y="3385139"/>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Nunito Black" pitchFamily="2" charset="0"/>
              </a:rPr>
              <a:t>Đi</a:t>
            </a:r>
            <a:r>
              <a:rPr lang="en-US" sz="2000" dirty="0">
                <a:solidFill>
                  <a:srgbClr val="FF0000"/>
                </a:solidFill>
                <a:latin typeface="Nunito Black" pitchFamily="2" charset="0"/>
              </a:rPr>
              <a:t> </a:t>
            </a:r>
            <a:r>
              <a:rPr lang="en-US" sz="2000" dirty="0" err="1">
                <a:solidFill>
                  <a:srgbClr val="FF0000"/>
                </a:solidFill>
                <a:latin typeface="Nunito Black" pitchFamily="2" charset="0"/>
              </a:rPr>
              <a:t>học</a:t>
            </a:r>
            <a:r>
              <a:rPr lang="en-US" sz="2000" dirty="0">
                <a:solidFill>
                  <a:srgbClr val="FF0000"/>
                </a:solidFill>
                <a:latin typeface="Nunito Black" pitchFamily="2" charset="0"/>
              </a:rPr>
              <a:t> </a:t>
            </a:r>
            <a:r>
              <a:rPr lang="en-US" sz="2000" dirty="0" err="1">
                <a:solidFill>
                  <a:srgbClr val="FF0000"/>
                </a:solidFill>
                <a:latin typeface="Nunito Black" pitchFamily="2" charset="0"/>
              </a:rPr>
              <a:t>vui</a:t>
            </a:r>
            <a:r>
              <a:rPr lang="en-US" sz="2000" dirty="0">
                <a:solidFill>
                  <a:srgbClr val="FF0000"/>
                </a:solidFill>
                <a:latin typeface="Nunito Black" pitchFamily="2" charset="0"/>
              </a:rPr>
              <a:t> </a:t>
            </a:r>
            <a:r>
              <a:rPr lang="en-US" sz="2000" dirty="0" err="1">
                <a:solidFill>
                  <a:srgbClr val="FF0000"/>
                </a:solidFill>
                <a:latin typeface="Nunito Black" pitchFamily="2" charset="0"/>
              </a:rPr>
              <a:t>sao</a:t>
            </a:r>
            <a:endParaRPr lang="vi-VN" sz="2000" dirty="0">
              <a:solidFill>
                <a:srgbClr val="FF0000"/>
              </a:solidFill>
              <a:latin typeface="Nunito Black" pitchFamily="2" charset="0"/>
            </a:endParaRPr>
          </a:p>
        </p:txBody>
      </p:sp>
      <p:sp>
        <p:nvSpPr>
          <p:cNvPr id="23" name="Rounded Rectangle 22"/>
          <p:cNvSpPr/>
          <p:nvPr/>
        </p:nvSpPr>
        <p:spPr>
          <a:xfrm>
            <a:off x="8069852" y="3378403"/>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Nunito Black" pitchFamily="2" charset="0"/>
              </a:rPr>
              <a:t>Ngưỡng</a:t>
            </a:r>
            <a:r>
              <a:rPr lang="en-US" sz="2000" dirty="0">
                <a:solidFill>
                  <a:srgbClr val="FF0000"/>
                </a:solidFill>
                <a:latin typeface="Nunito Black" pitchFamily="2" charset="0"/>
              </a:rPr>
              <a:t> </a:t>
            </a:r>
            <a:r>
              <a:rPr lang="en-US" sz="2000" dirty="0" err="1">
                <a:solidFill>
                  <a:srgbClr val="FF0000"/>
                </a:solidFill>
                <a:latin typeface="Nunito Black" pitchFamily="2" charset="0"/>
              </a:rPr>
              <a:t>cửa</a:t>
            </a:r>
            <a:endParaRPr lang="vi-VN" sz="2000" dirty="0">
              <a:solidFill>
                <a:srgbClr val="FF0000"/>
              </a:solidFill>
              <a:latin typeface="Nunito Black" pitchFamily="2" charset="0"/>
            </a:endParaRPr>
          </a:p>
        </p:txBody>
      </p:sp>
      <p:sp>
        <p:nvSpPr>
          <p:cNvPr id="24" name="Rounded Rectangle 23"/>
          <p:cNvSpPr/>
          <p:nvPr/>
        </p:nvSpPr>
        <p:spPr>
          <a:xfrm>
            <a:off x="3394526" y="4714181"/>
            <a:ext cx="2245502"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FF0000"/>
                </a:solidFill>
                <a:latin typeface="Nunito Black" pitchFamily="2" charset="0"/>
              </a:rPr>
              <a:t>Khi</a:t>
            </a:r>
            <a:r>
              <a:rPr lang="en-US" sz="2000" dirty="0">
                <a:solidFill>
                  <a:srgbClr val="FF0000"/>
                </a:solidFill>
                <a:latin typeface="Nunito Black" pitchFamily="2" charset="0"/>
              </a:rPr>
              <a:t> </a:t>
            </a:r>
            <a:r>
              <a:rPr lang="en-US" sz="2000" dirty="0" err="1">
                <a:solidFill>
                  <a:srgbClr val="FF0000"/>
                </a:solidFill>
                <a:latin typeface="Nunito Black" pitchFamily="2" charset="0"/>
              </a:rPr>
              <a:t>cả</a:t>
            </a:r>
            <a:r>
              <a:rPr lang="en-US" sz="2000" dirty="0">
                <a:solidFill>
                  <a:srgbClr val="FF0000"/>
                </a:solidFill>
                <a:latin typeface="Nunito Black" pitchFamily="2" charset="0"/>
              </a:rPr>
              <a:t> </a:t>
            </a:r>
            <a:r>
              <a:rPr lang="en-US" sz="2000" dirty="0" err="1">
                <a:solidFill>
                  <a:srgbClr val="FF0000"/>
                </a:solidFill>
                <a:latin typeface="Nunito Black" pitchFamily="2" charset="0"/>
              </a:rPr>
              <a:t>nhà</a:t>
            </a:r>
            <a:r>
              <a:rPr lang="en-US" sz="2000" dirty="0">
                <a:solidFill>
                  <a:srgbClr val="FF0000"/>
                </a:solidFill>
                <a:latin typeface="Nunito Black" pitchFamily="2" charset="0"/>
              </a:rPr>
              <a:t> </a:t>
            </a:r>
            <a:r>
              <a:rPr lang="en-US" sz="2000" dirty="0" err="1">
                <a:solidFill>
                  <a:srgbClr val="FF0000"/>
                </a:solidFill>
                <a:latin typeface="Nunito Black" pitchFamily="2" charset="0"/>
              </a:rPr>
              <a:t>bé</a:t>
            </a:r>
            <a:r>
              <a:rPr lang="en-US" sz="2000" dirty="0">
                <a:solidFill>
                  <a:srgbClr val="FF0000"/>
                </a:solidFill>
                <a:latin typeface="Nunito Black" pitchFamily="2" charset="0"/>
              </a:rPr>
              <a:t> </a:t>
            </a:r>
            <a:r>
              <a:rPr lang="en-US" sz="2000" dirty="0" err="1">
                <a:solidFill>
                  <a:srgbClr val="FF0000"/>
                </a:solidFill>
                <a:latin typeface="Nunito Black" pitchFamily="2" charset="0"/>
              </a:rPr>
              <a:t>tí</a:t>
            </a:r>
            <a:endParaRPr lang="vi-VN" sz="2000" dirty="0">
              <a:solidFill>
                <a:srgbClr val="FF0000"/>
              </a:solidFill>
              <a:latin typeface="Nunito Black" pitchFamily="2" charset="0"/>
            </a:endParaRPr>
          </a:p>
        </p:txBody>
      </p:sp>
      <p:sp>
        <p:nvSpPr>
          <p:cNvPr id="25" name="Rounded Rectangle 24"/>
          <p:cNvSpPr/>
          <p:nvPr/>
        </p:nvSpPr>
        <p:spPr>
          <a:xfrm>
            <a:off x="6611541" y="4737313"/>
            <a:ext cx="2467523" cy="41504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latin typeface="Nunito Black" pitchFamily="2" charset="0"/>
              </a:rPr>
              <a:t>Con </a:t>
            </a:r>
            <a:r>
              <a:rPr lang="en-US" sz="2000" dirty="0" err="1">
                <a:solidFill>
                  <a:srgbClr val="FF0000"/>
                </a:solidFill>
                <a:latin typeface="Nunito Black" pitchFamily="2" charset="0"/>
              </a:rPr>
              <a:t>đường</a:t>
            </a:r>
            <a:r>
              <a:rPr lang="en-US" sz="2000" dirty="0">
                <a:solidFill>
                  <a:srgbClr val="FF0000"/>
                </a:solidFill>
                <a:latin typeface="Nunito Black" pitchFamily="2" charset="0"/>
              </a:rPr>
              <a:t> </a:t>
            </a:r>
            <a:r>
              <a:rPr lang="en-US" sz="2000" dirty="0" err="1">
                <a:solidFill>
                  <a:srgbClr val="FF0000"/>
                </a:solidFill>
                <a:latin typeface="Nunito Black" pitchFamily="2" charset="0"/>
              </a:rPr>
              <a:t>của</a:t>
            </a:r>
            <a:r>
              <a:rPr lang="en-US" sz="2000" dirty="0">
                <a:solidFill>
                  <a:srgbClr val="FF0000"/>
                </a:solidFill>
                <a:latin typeface="Nunito Black" pitchFamily="2" charset="0"/>
              </a:rPr>
              <a:t> </a:t>
            </a:r>
            <a:r>
              <a:rPr lang="en-US" sz="2000" dirty="0" err="1">
                <a:solidFill>
                  <a:srgbClr val="FF0000"/>
                </a:solidFill>
                <a:latin typeface="Nunito Black" pitchFamily="2" charset="0"/>
              </a:rPr>
              <a:t>bé</a:t>
            </a:r>
            <a:endParaRPr lang="vi-VN" sz="2000" dirty="0">
              <a:solidFill>
                <a:srgbClr val="FF0000"/>
              </a:solidFill>
              <a:latin typeface="Nunito Black" pitchFamily="2" charset="0"/>
            </a:endParaRPr>
          </a:p>
        </p:txBody>
      </p:sp>
      <p:sp>
        <p:nvSpPr>
          <p:cNvPr id="26" name="Rounded Rectangle 25"/>
          <p:cNvSpPr/>
          <p:nvPr/>
        </p:nvSpPr>
        <p:spPr>
          <a:xfrm>
            <a:off x="1905952" y="1452282"/>
            <a:ext cx="1488573" cy="415044"/>
          </a:xfrm>
          <a:prstGeom prst="roundRect">
            <a:avLst/>
          </a:prstGeom>
          <a:solidFill>
            <a:srgbClr val="FFFFFF">
              <a:alpha val="80000"/>
            </a:srgbClr>
          </a:solidFill>
          <a:ln w="28575">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en-US" sz="2800" b="0" i="0" u="none" strike="noStrike" kern="1200" cap="none" spc="0" normalizeH="0" baseline="0" noProof="0" dirty="0" err="1">
                <a:ln>
                  <a:noFill/>
                </a:ln>
                <a:solidFill>
                  <a:srgbClr val="00B050"/>
                </a:solidFill>
                <a:effectLst/>
                <a:uLnTx/>
                <a:uFillTx/>
                <a:latin typeface="Nunito Black" pitchFamily="2" charset="0"/>
              </a:rPr>
              <a:t>Ví</a:t>
            </a:r>
            <a:r>
              <a:rPr kumimoji="0" lang="en-US" sz="2800" b="0" i="0" u="none" strike="noStrike" kern="1200" cap="none" spc="0" normalizeH="0" noProof="0" dirty="0">
                <a:ln>
                  <a:noFill/>
                </a:ln>
                <a:solidFill>
                  <a:srgbClr val="00B050"/>
                </a:solidFill>
                <a:effectLst/>
                <a:uLnTx/>
                <a:uFillTx/>
                <a:latin typeface="Nunito Black" pitchFamily="2" charset="0"/>
              </a:rPr>
              <a:t> </a:t>
            </a:r>
            <a:r>
              <a:rPr kumimoji="0" lang="en-US" sz="2800" b="0" i="0" u="none" strike="noStrike" kern="1200" cap="none" spc="0" normalizeH="0" noProof="0" dirty="0" err="1">
                <a:ln>
                  <a:noFill/>
                </a:ln>
                <a:solidFill>
                  <a:srgbClr val="00B050"/>
                </a:solidFill>
                <a:effectLst/>
                <a:uLnTx/>
                <a:uFillTx/>
                <a:latin typeface="Nunito Black" pitchFamily="2" charset="0"/>
              </a:rPr>
              <a:t>dụ</a:t>
            </a:r>
            <a:r>
              <a:rPr kumimoji="0" lang="en-US" sz="2800" b="0" i="0" u="none" strike="noStrike" kern="1200" cap="none" spc="0" normalizeH="0" noProof="0" dirty="0">
                <a:ln>
                  <a:noFill/>
                </a:ln>
                <a:solidFill>
                  <a:srgbClr val="00B050"/>
                </a:solidFill>
                <a:effectLst/>
                <a:uLnTx/>
                <a:uFillTx/>
                <a:latin typeface="Nunito Black" pitchFamily="2" charset="0"/>
              </a:rPr>
              <a:t>:</a:t>
            </a:r>
            <a:endParaRPr lang="vi-VN" sz="2800" dirty="0">
              <a:solidFill>
                <a:srgbClr val="00B050"/>
              </a:solidFill>
              <a:latin typeface="Nunito Black" pitchFamily="2" charset="0"/>
            </a:endParaRPr>
          </a:p>
        </p:txBody>
      </p:sp>
    </p:spTree>
    <p:extLst>
      <p:ext uri="{BB962C8B-B14F-4D97-AF65-F5344CB8AC3E}">
        <p14:creationId xmlns:p14="http://schemas.microsoft.com/office/powerpoint/2010/main" val="5106758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anim calcmode="lin" valueType="num">
                                      <p:cBhvr>
                                        <p:cTn id="25" dur="1000" fill="hold"/>
                                        <p:tgtEl>
                                          <p:spTgt spid="21"/>
                                        </p:tgtEl>
                                        <p:attrNameLst>
                                          <p:attrName>ppt_x</p:attrName>
                                        </p:attrNameLst>
                                      </p:cBhvr>
                                      <p:tavLst>
                                        <p:tav tm="0">
                                          <p:val>
                                            <p:strVal val="#ppt_x"/>
                                          </p:val>
                                        </p:tav>
                                        <p:tav tm="100000">
                                          <p:val>
                                            <p:strVal val="#ppt_x"/>
                                          </p:val>
                                        </p:tav>
                                      </p:tavLst>
                                    </p:anim>
                                    <p:anim calcmode="lin" valueType="num">
                                      <p:cBhvr>
                                        <p:cTn id="26" dur="1000" fill="hold"/>
                                        <p:tgtEl>
                                          <p:spTgt spid="2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1000"/>
                                        <p:tgtEl>
                                          <p:spTgt spid="25"/>
                                        </p:tgtEl>
                                      </p:cBhvr>
                                    </p:animEffect>
                                    <p:anim calcmode="lin" valueType="num">
                                      <p:cBhvr>
                                        <p:cTn id="55" dur="1000" fill="hold"/>
                                        <p:tgtEl>
                                          <p:spTgt spid="25"/>
                                        </p:tgtEl>
                                        <p:attrNameLst>
                                          <p:attrName>ppt_x</p:attrName>
                                        </p:attrNameLst>
                                      </p:cBhvr>
                                      <p:tavLst>
                                        <p:tav tm="0">
                                          <p:val>
                                            <p:strVal val="#ppt_x"/>
                                          </p:val>
                                        </p:tav>
                                        <p:tav tm="100000">
                                          <p:val>
                                            <p:strVal val="#ppt_x"/>
                                          </p:val>
                                        </p:tav>
                                      </p:tavLst>
                                    </p:anim>
                                    <p:anim calcmode="lin" valueType="num">
                                      <p:cBhvr>
                                        <p:cTn id="5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P spid="18" grpId="0" animBg="1"/>
      <p:bldP spid="21" grpId="0" animBg="1"/>
      <p:bldP spid="22" grpId="0" animBg="1"/>
      <p:bldP spid="23" grpId="0" animBg="1"/>
      <p:bldP spid="24" grpId="0" animBg="1"/>
      <p:bldP spid="25" grpId="0" animBg="1"/>
      <p:bldP spid="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11941" y="451290"/>
            <a:ext cx="9520518" cy="461665"/>
          </a:xfrm>
          <a:prstGeom prst="rect">
            <a:avLst/>
          </a:prstGeom>
        </p:spPr>
        <p:txBody>
          <a:bodyPr wrap="square">
            <a:spAutoFit/>
          </a:bodyPr>
          <a:lstStyle/>
          <a:p>
            <a:r>
              <a:rPr lang="vi-VN" sz="2400" b="1" dirty="0">
                <a:solidFill>
                  <a:srgbClr val="2888E1"/>
                </a:solidFill>
                <a:latin typeface="Nunito Black" pitchFamily="2" charset="0"/>
              </a:rPr>
              <a:t>Câu 4</a:t>
            </a:r>
            <a:r>
              <a:rPr lang="en-US" sz="2400" b="1" dirty="0">
                <a:solidFill>
                  <a:srgbClr val="2888E1"/>
                </a:solidFill>
                <a:latin typeface="Nunito Black" pitchFamily="2" charset="0"/>
              </a:rPr>
              <a:t>: </a:t>
            </a:r>
            <a:r>
              <a:rPr lang="vi-VN" sz="2400" b="1" dirty="0">
                <a:solidFill>
                  <a:srgbClr val="002060"/>
                </a:solidFill>
                <a:latin typeface="Nunito Black" pitchFamily="2" charset="0"/>
              </a:rPr>
              <a:t>Mỗi câu trong truyện vui dưới đây thuộc kiểu câu nào?</a:t>
            </a:r>
            <a:endParaRPr lang="vi-VN" sz="2400" dirty="0">
              <a:solidFill>
                <a:srgbClr val="002060"/>
              </a:solidFill>
              <a:latin typeface="Nunito Black" pitchFamily="2" charset="0"/>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47991" y="991404"/>
            <a:ext cx="1628231" cy="1536643"/>
          </a:xfrm>
          <a:prstGeom prst="rect">
            <a:avLst/>
          </a:prstGeom>
        </p:spPr>
      </p:pic>
      <p:sp>
        <p:nvSpPr>
          <p:cNvPr id="7" name="Rectangle 6"/>
          <p:cNvSpPr/>
          <p:nvPr/>
        </p:nvSpPr>
        <p:spPr>
          <a:xfrm>
            <a:off x="1502011" y="2696842"/>
            <a:ext cx="9547412" cy="2523768"/>
          </a:xfrm>
          <a:prstGeom prst="rect">
            <a:avLst/>
          </a:prstGeom>
        </p:spPr>
        <p:txBody>
          <a:bodyPr wrap="square">
            <a:spAutoFit/>
          </a:bodyPr>
          <a:lstStyle/>
          <a:p>
            <a:pPr algn="ctr"/>
            <a:r>
              <a:rPr lang="en-US" sz="2000" b="1" i="0" dirty="0">
                <a:solidFill>
                  <a:srgbClr val="0070C0"/>
                </a:solidFill>
                <a:effectLst/>
                <a:latin typeface="Nunito Black" pitchFamily="2" charset="0"/>
              </a:rPr>
              <a:t>C</a:t>
            </a:r>
            <a:r>
              <a:rPr lang="vi-VN" sz="2000" b="1" i="0" dirty="0">
                <a:solidFill>
                  <a:srgbClr val="0070C0"/>
                </a:solidFill>
                <a:effectLst/>
                <a:latin typeface="Nunito Black" pitchFamily="2" charset="0"/>
              </a:rPr>
              <a:t>huẩn bị bài</a:t>
            </a:r>
            <a:endParaRPr lang="vi-VN" sz="2000" b="0" i="0" dirty="0">
              <a:solidFill>
                <a:srgbClr val="0070C0"/>
              </a:solidFill>
              <a:effectLst/>
              <a:latin typeface="Nunito Black" pitchFamily="2" charset="0"/>
            </a:endParaRPr>
          </a:p>
          <a:p>
            <a:pPr algn="just"/>
            <a:r>
              <a:rPr lang="vi-VN" sz="2000" b="0" i="0" dirty="0">
                <a:solidFill>
                  <a:srgbClr val="00B050"/>
                </a:solidFill>
                <a:effectLst/>
                <a:latin typeface="Nunito Black" pitchFamily="2" charset="0"/>
              </a:rPr>
              <a:t>Mẹ: </a:t>
            </a:r>
            <a:r>
              <a:rPr lang="vi-VN" sz="2000" b="0" i="0" dirty="0">
                <a:solidFill>
                  <a:srgbClr val="000000"/>
                </a:solidFill>
                <a:effectLst/>
                <a:latin typeface="Nunito Black" pitchFamily="2" charset="0"/>
              </a:rPr>
              <a:t>- </a:t>
            </a:r>
            <a:r>
              <a:rPr lang="vi-VN" sz="2000" b="0" i="0" baseline="30000" dirty="0">
                <a:solidFill>
                  <a:srgbClr val="000000"/>
                </a:solidFill>
                <a:effectLst/>
                <a:latin typeface="Nunito Black" pitchFamily="2" charset="0"/>
              </a:rPr>
              <a:t>(1)</a:t>
            </a:r>
            <a:r>
              <a:rPr lang="vi-VN" sz="2000" b="0" i="0" dirty="0">
                <a:solidFill>
                  <a:srgbClr val="000000"/>
                </a:solidFill>
                <a:effectLst/>
                <a:latin typeface="Nunito Black" pitchFamily="2" charset="0"/>
              </a:rPr>
              <a:t> Trời ơi! </a:t>
            </a:r>
            <a:r>
              <a:rPr lang="vi-VN" sz="2000" b="0" i="0" baseline="30000" dirty="0">
                <a:solidFill>
                  <a:srgbClr val="000000"/>
                </a:solidFill>
                <a:effectLst/>
                <a:latin typeface="Nunito Black" pitchFamily="2" charset="0"/>
              </a:rPr>
              <a:t>(2)</a:t>
            </a:r>
            <a:r>
              <a:rPr lang="vi-VN" sz="2000" b="0" i="0" dirty="0">
                <a:solidFill>
                  <a:srgbClr val="000000"/>
                </a:solidFill>
                <a:effectLst/>
                <a:latin typeface="Nunito Black" pitchFamily="2" charset="0"/>
              </a:rPr>
              <a:t> Sao con đi ngủ sớm thế? </a:t>
            </a:r>
            <a:r>
              <a:rPr lang="vi-VN" sz="2000" b="0" i="0" baseline="30000" dirty="0">
                <a:solidFill>
                  <a:srgbClr val="000000"/>
                </a:solidFill>
                <a:effectLst/>
                <a:latin typeface="Nunito Black" pitchFamily="2" charset="0"/>
              </a:rPr>
              <a:t>(3)</a:t>
            </a:r>
            <a:r>
              <a:rPr lang="vi-VN" sz="2000" b="0" i="0" dirty="0">
                <a:solidFill>
                  <a:srgbClr val="000000"/>
                </a:solidFill>
                <a:effectLst/>
                <a:latin typeface="Nunito Black" pitchFamily="2" charset="0"/>
              </a:rPr>
              <a:t> Dậy chuẩn bị bài ngày mai đi!</a:t>
            </a:r>
          </a:p>
          <a:p>
            <a:pPr algn="just"/>
            <a:r>
              <a:rPr lang="vi-VN" sz="2000" b="0" i="0" dirty="0">
                <a:solidFill>
                  <a:srgbClr val="00B050"/>
                </a:solidFill>
                <a:effectLst/>
                <a:latin typeface="Nunito Black" pitchFamily="2" charset="0"/>
              </a:rPr>
              <a:t>Con:</a:t>
            </a:r>
            <a:r>
              <a:rPr lang="vi-VN" sz="2000" b="0" i="0" dirty="0">
                <a:solidFill>
                  <a:srgbClr val="000000"/>
                </a:solidFill>
                <a:effectLst/>
                <a:latin typeface="Nunito Black" pitchFamily="2" charset="0"/>
              </a:rPr>
              <a:t> - </a:t>
            </a:r>
            <a:r>
              <a:rPr lang="vi-VN" sz="2000" b="0" i="0" baseline="30000" dirty="0">
                <a:solidFill>
                  <a:srgbClr val="000000"/>
                </a:solidFill>
                <a:effectLst/>
                <a:latin typeface="Nunito Black" pitchFamily="2" charset="0"/>
              </a:rPr>
              <a:t>(4)</a:t>
            </a:r>
            <a:r>
              <a:rPr lang="vi-VN" sz="2000" b="0" i="0" dirty="0">
                <a:solidFill>
                  <a:srgbClr val="000000"/>
                </a:solidFill>
                <a:effectLst/>
                <a:latin typeface="Nunito Black" pitchFamily="2" charset="0"/>
              </a:rPr>
              <a:t> Con đang chuẩn bị bài. </a:t>
            </a:r>
            <a:r>
              <a:rPr lang="vi-VN" sz="2000" b="0" i="0" baseline="30000" dirty="0">
                <a:solidFill>
                  <a:srgbClr val="000000"/>
                </a:solidFill>
                <a:effectLst/>
                <a:latin typeface="Nunito Black" pitchFamily="2" charset="0"/>
              </a:rPr>
              <a:t>(5)</a:t>
            </a:r>
            <a:r>
              <a:rPr lang="vi-VN" sz="2000" b="0" i="0" dirty="0">
                <a:solidFill>
                  <a:srgbClr val="000000"/>
                </a:solidFill>
                <a:effectLst/>
                <a:latin typeface="Nunito Black" pitchFamily="2" charset="0"/>
              </a:rPr>
              <a:t> Xin mẹ nói nhỏ một chút! </a:t>
            </a:r>
            <a:r>
              <a:rPr lang="vi-VN" sz="2000" b="0" i="0" baseline="30000" dirty="0">
                <a:solidFill>
                  <a:srgbClr val="000000"/>
                </a:solidFill>
                <a:effectLst/>
                <a:latin typeface="Nunito Black" pitchFamily="2" charset="0"/>
              </a:rPr>
              <a:t>(6)</a:t>
            </a:r>
            <a:r>
              <a:rPr lang="vi-VN" sz="2000" b="0" i="0" dirty="0">
                <a:solidFill>
                  <a:srgbClr val="000000"/>
                </a:solidFill>
                <a:effectLst/>
                <a:latin typeface="Nunito Black" pitchFamily="2" charset="0"/>
              </a:rPr>
              <a:t> Thầy giáo ra đề bài cho chúng con là “Kể lại một giấc mơ của em.”. </a:t>
            </a:r>
            <a:r>
              <a:rPr lang="vi-VN" sz="2000" b="0" i="0" baseline="30000" dirty="0">
                <a:solidFill>
                  <a:srgbClr val="000000"/>
                </a:solidFill>
                <a:effectLst/>
                <a:latin typeface="Nunito Black" pitchFamily="2" charset="0"/>
              </a:rPr>
              <a:t>(7)</a:t>
            </a:r>
            <a:r>
              <a:rPr lang="vi-VN" sz="2000" b="0" i="0" dirty="0">
                <a:solidFill>
                  <a:srgbClr val="000000"/>
                </a:solidFill>
                <a:effectLst/>
                <a:latin typeface="Nunito Black" pitchFamily="2" charset="0"/>
              </a:rPr>
              <a:t> Con ngủ sớm xem mơ thấy gì để ngày mai còn kể.</a:t>
            </a:r>
          </a:p>
          <a:p>
            <a:pPr algn="just"/>
            <a:r>
              <a:rPr lang="vi-VN" sz="2000" b="0" i="0" dirty="0">
                <a:solidFill>
                  <a:srgbClr val="00B050"/>
                </a:solidFill>
                <a:effectLst/>
                <a:latin typeface="Nunito Black" pitchFamily="2" charset="0"/>
              </a:rPr>
              <a:t>Mẹ:</a:t>
            </a:r>
            <a:r>
              <a:rPr lang="vi-VN" sz="2000" b="0" i="0" dirty="0">
                <a:solidFill>
                  <a:srgbClr val="000000"/>
                </a:solidFill>
                <a:effectLst/>
                <a:latin typeface="Nunito Black" pitchFamily="2" charset="0"/>
              </a:rPr>
              <a:t> - </a:t>
            </a:r>
            <a:r>
              <a:rPr lang="vi-VN" sz="2000" b="0" i="0" baseline="30000" dirty="0">
                <a:solidFill>
                  <a:srgbClr val="000000"/>
                </a:solidFill>
                <a:effectLst/>
                <a:latin typeface="Nunito Black" pitchFamily="2" charset="0"/>
              </a:rPr>
              <a:t>(8)</a:t>
            </a:r>
            <a:r>
              <a:rPr lang="vi-VN" sz="2000" b="0" i="0" dirty="0">
                <a:solidFill>
                  <a:srgbClr val="000000"/>
                </a:solidFill>
                <a:effectLst/>
                <a:latin typeface="Nunito Black" pitchFamily="2" charset="0"/>
              </a:rPr>
              <a:t> Ôi trời đất ơi!</a:t>
            </a:r>
          </a:p>
          <a:p>
            <a:pPr algn="r"/>
            <a:r>
              <a:rPr lang="vi-VN" sz="2000" b="0" i="0" dirty="0">
                <a:solidFill>
                  <a:srgbClr val="000000"/>
                </a:solidFill>
                <a:effectLst/>
                <a:latin typeface="Nunito Black" pitchFamily="2" charset="0"/>
              </a:rPr>
              <a:t>(Phỏng theo Phư-di-cô Phư-di-ô)</a:t>
            </a:r>
          </a:p>
          <a:p>
            <a:endParaRPr lang="en-US" dirty="0"/>
          </a:p>
        </p:txBody>
      </p:sp>
      <p:sp>
        <p:nvSpPr>
          <p:cNvPr id="8" name="Cloud 7">
            <a:extLst>
              <a:ext uri="{FF2B5EF4-FFF2-40B4-BE49-F238E27FC236}">
                <a16:creationId xmlns:a16="http://schemas.microsoft.com/office/drawing/2014/main" id="{9983C60C-E901-DAA5-AC1C-ABD9B76BCFAC}"/>
              </a:ext>
            </a:extLst>
          </p:cNvPr>
          <p:cNvSpPr/>
          <p:nvPr/>
        </p:nvSpPr>
        <p:spPr>
          <a:xfrm>
            <a:off x="6656955" y="870774"/>
            <a:ext cx="4772240"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đọc</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cho</a:t>
            </a:r>
            <a:r>
              <a:rPr lang="en-US" sz="2000" dirty="0">
                <a:solidFill>
                  <a:srgbClr val="000000"/>
                </a:solidFill>
                <a:latin typeface="Nunito Black" pitchFamily="2" charset="0"/>
              </a:rPr>
              <a:t> </a:t>
            </a:r>
            <a:r>
              <a:rPr lang="en-US" sz="2000" dirty="0" err="1">
                <a:solidFill>
                  <a:srgbClr val="000000"/>
                </a:solidFill>
                <a:latin typeface="Nunito Black" pitchFamily="2" charset="0"/>
              </a:rPr>
              <a:t>biết</a:t>
            </a:r>
            <a:r>
              <a:rPr lang="en-US" sz="2000" dirty="0">
                <a:solidFill>
                  <a:srgbClr val="000000"/>
                </a:solidFill>
                <a:latin typeface="Nunito Black" pitchFamily="2" charset="0"/>
              </a:rPr>
              <a:t> </a:t>
            </a:r>
            <a:r>
              <a:rPr lang="en-US" sz="2000" dirty="0" err="1">
                <a:solidFill>
                  <a:srgbClr val="000000"/>
                </a:solidFill>
                <a:latin typeface="Nunito Black" pitchFamily="2" charset="0"/>
              </a:rPr>
              <a:t>chúng</a:t>
            </a:r>
            <a:r>
              <a:rPr lang="en-US" sz="2000" dirty="0">
                <a:solidFill>
                  <a:srgbClr val="000000"/>
                </a:solidFill>
                <a:latin typeface="Nunito Black" pitchFamily="2" charset="0"/>
              </a:rPr>
              <a:t> </a:t>
            </a:r>
            <a:r>
              <a:rPr lang="en-US" sz="2000" dirty="0" err="1">
                <a:solidFill>
                  <a:srgbClr val="000000"/>
                </a:solidFill>
                <a:latin typeface="Nunito Black" pitchFamily="2" charset="0"/>
              </a:rPr>
              <a:t>thuộc</a:t>
            </a:r>
            <a:r>
              <a:rPr lang="en-US" sz="2000" dirty="0">
                <a:solidFill>
                  <a:srgbClr val="000000"/>
                </a:solidFill>
                <a:latin typeface="Nunito Black" pitchFamily="2" charset="0"/>
              </a:rPr>
              <a:t> </a:t>
            </a:r>
            <a:r>
              <a:rPr lang="en-US" sz="2000" dirty="0" err="1">
                <a:solidFill>
                  <a:srgbClr val="000000"/>
                </a:solidFill>
                <a:latin typeface="Nunito Black" pitchFamily="2" charset="0"/>
              </a:rPr>
              <a:t>kiểu</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nào</a:t>
            </a:r>
            <a:r>
              <a:rPr lang="en-US" sz="2000" dirty="0">
                <a:solidFill>
                  <a:srgbClr val="000000"/>
                </a:solidFill>
                <a:latin typeface="Nunito Black" pitchFamily="2" charset="0"/>
              </a:rPr>
              <a:t>? </a:t>
            </a:r>
            <a:r>
              <a:rPr lang="en-US" sz="2000" dirty="0" err="1">
                <a:solidFill>
                  <a:srgbClr val="000000"/>
                </a:solidFill>
                <a:latin typeface="Nunito Black" pitchFamily="2" charset="0"/>
              </a:rPr>
              <a:t>Chú</a:t>
            </a:r>
            <a:r>
              <a:rPr lang="en-US" sz="2000" dirty="0">
                <a:solidFill>
                  <a:srgbClr val="000000"/>
                </a:solidFill>
                <a:latin typeface="Nunito Black" pitchFamily="2" charset="0"/>
              </a:rPr>
              <a:t> ý </a:t>
            </a:r>
            <a:r>
              <a:rPr lang="en-US" sz="2000" dirty="0" err="1">
                <a:solidFill>
                  <a:srgbClr val="000000"/>
                </a:solidFill>
                <a:latin typeface="Nunito Black" pitchFamily="2" charset="0"/>
              </a:rPr>
              <a:t>dấu</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để</a:t>
            </a:r>
            <a:r>
              <a:rPr lang="en-US" sz="2000" dirty="0">
                <a:solidFill>
                  <a:srgbClr val="000000"/>
                </a:solidFill>
                <a:latin typeface="Nunito Black" pitchFamily="2" charset="0"/>
              </a:rPr>
              <a:t> </a:t>
            </a:r>
            <a:r>
              <a:rPr lang="en-US" sz="2000" dirty="0" err="1">
                <a:solidFill>
                  <a:srgbClr val="000000"/>
                </a:solidFill>
                <a:latin typeface="Nunito Black" pitchFamily="2" charset="0"/>
              </a:rPr>
              <a:t>phân</a:t>
            </a:r>
            <a:r>
              <a:rPr lang="en-US" sz="2000" dirty="0">
                <a:solidFill>
                  <a:srgbClr val="000000"/>
                </a:solidFill>
                <a:latin typeface="Nunito Black" pitchFamily="2" charset="0"/>
              </a:rPr>
              <a:t> </a:t>
            </a:r>
            <a:r>
              <a:rPr lang="en-US" sz="2000" dirty="0" err="1">
                <a:solidFill>
                  <a:srgbClr val="000000"/>
                </a:solidFill>
                <a:latin typeface="Nunito Black" pitchFamily="2" charset="0"/>
              </a:rPr>
              <a:t>biệt</a:t>
            </a:r>
            <a:r>
              <a:rPr lang="en-US" sz="2000" dirty="0">
                <a:solidFill>
                  <a:srgbClr val="000000"/>
                </a:solidFill>
                <a:latin typeface="OpenSans"/>
              </a:rPr>
              <a:t>.</a:t>
            </a:r>
            <a:endParaRPr lang="en-US" sz="2000" dirty="0"/>
          </a:p>
        </p:txBody>
      </p:sp>
    </p:spTree>
    <p:extLst>
      <p:ext uri="{BB962C8B-B14F-4D97-AF65-F5344CB8AC3E}">
        <p14:creationId xmlns:p14="http://schemas.microsoft.com/office/powerpoint/2010/main" val="2942738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411941" y="451290"/>
            <a:ext cx="952051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888E1"/>
                </a:solidFill>
                <a:effectLst/>
                <a:uLnTx/>
                <a:uFillTx/>
                <a:latin typeface="Nunito Black" pitchFamily="2" charset="0"/>
                <a:ea typeface="+mn-ea"/>
                <a:cs typeface="+mn-cs"/>
              </a:rPr>
              <a:t>Câu 4</a:t>
            </a:r>
            <a:r>
              <a:rPr kumimoji="0" lang="en-US" sz="2400" b="1" i="0" u="none" strike="noStrike" kern="1200" cap="none" spc="0" normalizeH="0" baseline="0" noProof="0" dirty="0">
                <a:ln>
                  <a:noFill/>
                </a:ln>
                <a:solidFill>
                  <a:srgbClr val="2888E1"/>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Mỗi câu trong truyện vui dưới đây thuộc kiểu câu nào?</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278174" y="700690"/>
            <a:ext cx="1628231" cy="1536643"/>
          </a:xfrm>
          <a:prstGeom prst="rect">
            <a:avLst/>
          </a:prstGeom>
        </p:spPr>
      </p:pic>
      <p:sp>
        <p:nvSpPr>
          <p:cNvPr id="7" name="Rectangle 6"/>
          <p:cNvSpPr/>
          <p:nvPr/>
        </p:nvSpPr>
        <p:spPr>
          <a:xfrm>
            <a:off x="1668848" y="1026106"/>
            <a:ext cx="9547412" cy="252376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70C0"/>
                </a:solidFill>
                <a:effectLst/>
                <a:uLnTx/>
                <a:uFillTx/>
                <a:latin typeface="Nunito Black" pitchFamily="2" charset="0"/>
                <a:ea typeface="+mn-ea"/>
                <a:cs typeface="+mn-cs"/>
              </a:rPr>
              <a:t>C</a:t>
            </a:r>
            <a:r>
              <a:rPr kumimoji="0" lang="vi-VN" sz="2000" b="1" i="0" u="none" strike="noStrike" kern="1200" cap="none" spc="0" normalizeH="0" baseline="0" noProof="0" dirty="0">
                <a:ln>
                  <a:noFill/>
                </a:ln>
                <a:solidFill>
                  <a:srgbClr val="0070C0"/>
                </a:solidFill>
                <a:effectLst/>
                <a:uLnTx/>
                <a:uFillTx/>
                <a:latin typeface="Nunito Black" pitchFamily="2" charset="0"/>
                <a:ea typeface="+mn-ea"/>
                <a:cs typeface="+mn-cs"/>
              </a:rPr>
              <a:t>huẩn bị bài</a:t>
            </a:r>
            <a:endParaRPr kumimoji="0" lang="vi-VN" sz="2000" b="0" i="0" u="none" strike="noStrike" kern="1200" cap="none" spc="0" normalizeH="0" baseline="0" noProof="0" dirty="0">
              <a:ln>
                <a:noFill/>
              </a:ln>
              <a:solidFill>
                <a:srgbClr val="0070C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B050"/>
                </a:solidFill>
                <a:effectLst/>
                <a:uLnTx/>
                <a:uFillTx/>
                <a:latin typeface="Nunito Black" pitchFamily="2" charset="0"/>
                <a:ea typeface="+mn-ea"/>
                <a:cs typeface="+mn-cs"/>
              </a:rPr>
              <a:t>Mẹ: </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vi-VN" sz="2000" b="0" i="0" u="none" strike="noStrike" kern="1200" cap="none" spc="0" normalizeH="0" baseline="30000" noProof="0" dirty="0">
                <a:ln>
                  <a:noFill/>
                </a:ln>
                <a:solidFill>
                  <a:srgbClr val="000000"/>
                </a:solidFill>
                <a:effectLst/>
                <a:uLnTx/>
                <a:uFillTx/>
                <a:latin typeface="Nunito Black" pitchFamily="2" charset="0"/>
                <a:ea typeface="+mn-ea"/>
                <a:cs typeface="+mn-cs"/>
              </a:rPr>
              <a:t>(1)</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Trời ơi! </a:t>
            </a:r>
            <a:r>
              <a:rPr kumimoji="0" lang="vi-VN" sz="2000" b="0" i="0" u="none" strike="noStrike" kern="1200" cap="none" spc="0" normalizeH="0" baseline="30000" noProof="0" dirty="0">
                <a:ln>
                  <a:noFill/>
                </a:ln>
                <a:solidFill>
                  <a:srgbClr val="000000"/>
                </a:solidFill>
                <a:effectLst/>
                <a:uLnTx/>
                <a:uFillTx/>
                <a:latin typeface="Nunito Black" pitchFamily="2" charset="0"/>
                <a:ea typeface="+mn-ea"/>
                <a:cs typeface="+mn-cs"/>
              </a:rPr>
              <a:t>(2)</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Sao con đi ngủ sớm thế? </a:t>
            </a:r>
            <a:r>
              <a:rPr kumimoji="0" lang="vi-VN" sz="2000" b="0" i="0" u="none" strike="noStrike" kern="1200" cap="none" spc="0" normalizeH="0" baseline="30000" noProof="0" dirty="0">
                <a:ln>
                  <a:noFill/>
                </a:ln>
                <a:solidFill>
                  <a:srgbClr val="000000"/>
                </a:solidFill>
                <a:effectLst/>
                <a:uLnTx/>
                <a:uFillTx/>
                <a:latin typeface="Nunito Black" pitchFamily="2" charset="0"/>
                <a:ea typeface="+mn-ea"/>
                <a:cs typeface="+mn-cs"/>
              </a:rPr>
              <a:t>(3)</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Dậy chuẩn bị bài ngày mai 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B050"/>
                </a:solidFill>
                <a:effectLst/>
                <a:uLnTx/>
                <a:uFillTx/>
                <a:latin typeface="Nunito Black" pitchFamily="2" charset="0"/>
                <a:ea typeface="+mn-ea"/>
                <a:cs typeface="+mn-cs"/>
              </a:rPr>
              <a:t>Con:</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 </a:t>
            </a:r>
            <a:r>
              <a:rPr kumimoji="0" lang="vi-VN" sz="2000" b="0" i="0" u="none" strike="noStrike" kern="1200" cap="none" spc="0" normalizeH="0" baseline="30000" noProof="0" dirty="0">
                <a:ln>
                  <a:noFill/>
                </a:ln>
                <a:solidFill>
                  <a:srgbClr val="000000"/>
                </a:solidFill>
                <a:effectLst/>
                <a:uLnTx/>
                <a:uFillTx/>
                <a:latin typeface="Nunito Black" pitchFamily="2" charset="0"/>
                <a:ea typeface="+mn-ea"/>
                <a:cs typeface="+mn-cs"/>
              </a:rPr>
              <a:t>(4)</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Con đang chuẩn bị bài. </a:t>
            </a:r>
            <a:r>
              <a:rPr kumimoji="0" lang="vi-VN" sz="2000" b="0" i="0" u="none" strike="noStrike" kern="1200" cap="none" spc="0" normalizeH="0" baseline="30000" noProof="0" dirty="0">
                <a:ln>
                  <a:noFill/>
                </a:ln>
                <a:solidFill>
                  <a:srgbClr val="000000"/>
                </a:solidFill>
                <a:effectLst/>
                <a:uLnTx/>
                <a:uFillTx/>
                <a:latin typeface="Nunito Black" pitchFamily="2" charset="0"/>
                <a:ea typeface="+mn-ea"/>
                <a:cs typeface="+mn-cs"/>
              </a:rPr>
              <a:t>(5)</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Xin mẹ nói nhỏ một chút! </a:t>
            </a:r>
            <a:r>
              <a:rPr kumimoji="0" lang="vi-VN" sz="2000" b="0" i="0" u="none" strike="noStrike" kern="1200" cap="none" spc="0" normalizeH="0" baseline="30000" noProof="0" dirty="0">
                <a:ln>
                  <a:noFill/>
                </a:ln>
                <a:solidFill>
                  <a:srgbClr val="000000"/>
                </a:solidFill>
                <a:effectLst/>
                <a:uLnTx/>
                <a:uFillTx/>
                <a:latin typeface="Nunito Black" pitchFamily="2" charset="0"/>
                <a:ea typeface="+mn-ea"/>
                <a:cs typeface="+mn-cs"/>
              </a:rPr>
              <a:t>(6)</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Thầy giáo ra đề bài cho chúng con là “Kể lại một giấc mơ của em.”. </a:t>
            </a:r>
            <a:r>
              <a:rPr kumimoji="0" lang="vi-VN" sz="2000" b="0" i="0" u="none" strike="noStrike" kern="1200" cap="none" spc="0" normalizeH="0" baseline="30000" noProof="0" dirty="0">
                <a:ln>
                  <a:noFill/>
                </a:ln>
                <a:solidFill>
                  <a:srgbClr val="000000"/>
                </a:solidFill>
                <a:effectLst/>
                <a:uLnTx/>
                <a:uFillTx/>
                <a:latin typeface="Nunito Black" pitchFamily="2" charset="0"/>
                <a:ea typeface="+mn-ea"/>
                <a:cs typeface="+mn-cs"/>
              </a:rPr>
              <a:t>(7)</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Con ngủ sớm xem mơ thấy gì để ngày mai còn kể.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B050"/>
                </a:solidFill>
                <a:effectLst/>
                <a:uLnTx/>
                <a:uFillTx/>
                <a:latin typeface="Nunito Black" pitchFamily="2" charset="0"/>
                <a:ea typeface="+mn-ea"/>
                <a:cs typeface="+mn-cs"/>
              </a:rPr>
              <a:t>Mẹ:</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 </a:t>
            </a:r>
            <a:r>
              <a:rPr kumimoji="0" lang="vi-VN" sz="2000" b="0" i="0" u="none" strike="noStrike" kern="1200" cap="none" spc="0" normalizeH="0" baseline="30000" noProof="0" dirty="0">
                <a:ln>
                  <a:noFill/>
                </a:ln>
                <a:solidFill>
                  <a:srgbClr val="000000"/>
                </a:solidFill>
                <a:effectLst/>
                <a:uLnTx/>
                <a:uFillTx/>
                <a:latin typeface="Nunito Black" pitchFamily="2" charset="0"/>
                <a:ea typeface="+mn-ea"/>
                <a:cs typeface="+mn-cs"/>
              </a:rPr>
              <a:t>(8)</a:t>
            </a: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 Ôi trời đất 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0000"/>
                </a:solidFill>
                <a:effectLst/>
                <a:uLnTx/>
                <a:uFillTx/>
                <a:latin typeface="Nunito Black" pitchFamily="2" charset="0"/>
                <a:ea typeface="+mn-ea"/>
                <a:cs typeface="+mn-cs"/>
              </a:rPr>
              <a:t>(Phỏng theo Phư-di-cô Phư-di-ô)</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Rectangle 8"/>
          <p:cNvSpPr/>
          <p:nvPr/>
        </p:nvSpPr>
        <p:spPr>
          <a:xfrm>
            <a:off x="2884430" y="3549874"/>
            <a:ext cx="4718153" cy="2462213"/>
          </a:xfrm>
          <a:prstGeom prst="rect">
            <a:avLst/>
          </a:prstGeom>
        </p:spPr>
        <p:txBody>
          <a:bodyPr wrap="square">
            <a:spAutoFit/>
          </a:bodyPr>
          <a:lstStyle/>
          <a:p>
            <a:pPr algn="just"/>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Câu</a:t>
            </a:r>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cảm</a:t>
            </a:r>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thán</a:t>
            </a:r>
            <a:r>
              <a:rPr lang="en-US" sz="2200" b="0" i="0" dirty="0">
                <a:solidFill>
                  <a:srgbClr val="FF0000"/>
                </a:solidFill>
                <a:effectLst/>
                <a:latin typeface="Nunito Black" pitchFamily="2" charset="0"/>
              </a:rPr>
              <a:t>: (1), (8)</a:t>
            </a:r>
          </a:p>
          <a:p>
            <a:pPr algn="just"/>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Câu</a:t>
            </a:r>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hỏi</a:t>
            </a:r>
            <a:r>
              <a:rPr lang="en-US" sz="2200" b="0" i="0" dirty="0">
                <a:solidFill>
                  <a:srgbClr val="FF0000"/>
                </a:solidFill>
                <a:effectLst/>
                <a:latin typeface="Nunito Black" pitchFamily="2" charset="0"/>
              </a:rPr>
              <a:t>: (2)</a:t>
            </a:r>
          </a:p>
          <a:p>
            <a:pPr algn="just"/>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Câu</a:t>
            </a:r>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khiến</a:t>
            </a:r>
            <a:r>
              <a:rPr lang="en-US" sz="2200" b="0" i="0" dirty="0">
                <a:solidFill>
                  <a:srgbClr val="FF0000"/>
                </a:solidFill>
                <a:effectLst/>
                <a:latin typeface="Nunito Black" pitchFamily="2" charset="0"/>
              </a:rPr>
              <a:t>: (3), (5)</a:t>
            </a:r>
          </a:p>
          <a:p>
            <a:pPr algn="just"/>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Câu</a:t>
            </a:r>
            <a:r>
              <a:rPr lang="en-US" sz="2200" b="0" i="0" dirty="0">
                <a:solidFill>
                  <a:srgbClr val="FF0000"/>
                </a:solidFill>
                <a:effectLst/>
                <a:latin typeface="Nunito Black" pitchFamily="2" charset="0"/>
              </a:rPr>
              <a:t> </a:t>
            </a:r>
            <a:r>
              <a:rPr lang="en-US" sz="2200" b="0" i="0" dirty="0" err="1">
                <a:solidFill>
                  <a:srgbClr val="FF0000"/>
                </a:solidFill>
                <a:effectLst/>
                <a:latin typeface="Nunito Black" pitchFamily="2" charset="0"/>
              </a:rPr>
              <a:t>kể</a:t>
            </a:r>
            <a:r>
              <a:rPr lang="en-US" sz="2200" b="0" i="0" dirty="0">
                <a:solidFill>
                  <a:srgbClr val="FF0000"/>
                </a:solidFill>
                <a:effectLst/>
                <a:latin typeface="Nunito Black" pitchFamily="2" charset="0"/>
              </a:rPr>
              <a:t>: (4), (6), (7)</a:t>
            </a:r>
          </a:p>
          <a:p>
            <a:br>
              <a:rPr lang="en-US" sz="2200" b="0" i="0" dirty="0">
                <a:solidFill>
                  <a:srgbClr val="000000"/>
                </a:solidFill>
                <a:effectLst/>
                <a:latin typeface="OpenSans"/>
              </a:rPr>
            </a:br>
            <a:br>
              <a:rPr lang="en-US" sz="2200" b="0" i="0" dirty="0">
                <a:solidFill>
                  <a:srgbClr val="000000"/>
                </a:solidFill>
                <a:effectLst/>
                <a:latin typeface="OpenSans"/>
              </a:rPr>
            </a:br>
            <a:endParaRPr lang="en-US" sz="2200" dirty="0"/>
          </a:p>
        </p:txBody>
      </p:sp>
    </p:spTree>
    <p:extLst>
      <p:ext uri="{BB962C8B-B14F-4D97-AF65-F5344CB8AC3E}">
        <p14:creationId xmlns:p14="http://schemas.microsoft.com/office/powerpoint/2010/main" val="4150322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93484" y="333724"/>
            <a:ext cx="9520518"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888E1"/>
                </a:solidFill>
                <a:effectLst/>
                <a:uLnTx/>
                <a:uFillTx/>
                <a:latin typeface="Nunito Black" pitchFamily="2" charset="0"/>
                <a:ea typeface="+mn-ea"/>
                <a:cs typeface="+mn-cs"/>
              </a:rPr>
              <a:t>Câu 5</a:t>
            </a:r>
            <a:r>
              <a:rPr kumimoji="0" lang="en-US" sz="2400" b="1" i="0" u="none" strike="noStrike" kern="1200" cap="none" spc="0" normalizeH="0" baseline="0" noProof="0" dirty="0">
                <a:ln>
                  <a:noFill/>
                </a:ln>
                <a:solidFill>
                  <a:srgbClr val="2888E1"/>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Dựa vào các tranh dưới đây để đặt câu.</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a. Một câu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b. Một câu cảm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c. Một câu kể</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d. Một câu khiến</a:t>
            </a:r>
          </a:p>
        </p:txBody>
      </p:sp>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2" name="Picture 2" descr="https://img.loigiaihay.com/picture/2022/0316/4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764" y="989771"/>
            <a:ext cx="62865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Tree>
    <p:extLst>
      <p:ext uri="{BB962C8B-B14F-4D97-AF65-F5344CB8AC3E}">
        <p14:creationId xmlns:p14="http://schemas.microsoft.com/office/powerpoint/2010/main" val="2018350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4" name="Picture 2" descr="https://img.loigiaihay.com/picture/2022/0316/4_1.png"/>
          <p:cNvPicPr>
            <a:picLocks noChangeAspect="1" noChangeArrowheads="1"/>
          </p:cNvPicPr>
          <p:nvPr/>
        </p:nvPicPr>
        <p:blipFill rotWithShape="1">
          <a:blip r:embed="rId3">
            <a:extLst>
              <a:ext uri="{28A0092B-C50C-407E-A947-70E740481C1C}">
                <a14:useLocalDpi xmlns:a14="http://schemas.microsoft.com/office/drawing/2010/main" val="0"/>
              </a:ext>
            </a:extLst>
          </a:blip>
          <a:srcRect l="53810" b="50112"/>
          <a:stretch/>
        </p:blipFill>
        <p:spPr bwMode="auto">
          <a:xfrm>
            <a:off x="3805422" y="1085485"/>
            <a:ext cx="4637314" cy="43710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22" name="Rounded Rectangle 21"/>
          <p:cNvSpPr/>
          <p:nvPr/>
        </p:nvSpPr>
        <p:spPr>
          <a:xfrm>
            <a:off x="3426599" y="5644728"/>
            <a:ext cx="5394959"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Nunito Black" pitchFamily="2" charset="0"/>
              </a:rPr>
              <a:t>Chiếc bút của mình đâu nhỉ? </a:t>
            </a:r>
            <a:endParaRPr lang="en-US" sz="2800" dirty="0">
              <a:solidFill>
                <a:srgbClr val="FF0000"/>
              </a:solidFill>
              <a:latin typeface="Nunito Black" pitchFamily="2" charset="0"/>
            </a:endParaRP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a. Một câu hỏi</a:t>
            </a:r>
          </a:p>
        </p:txBody>
      </p:sp>
    </p:spTree>
    <p:extLst>
      <p:ext uri="{BB962C8B-B14F-4D97-AF65-F5344CB8AC3E}">
        <p14:creationId xmlns:p14="http://schemas.microsoft.com/office/powerpoint/2010/main" val="4283307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22" name="Rounded Rectangle 21"/>
          <p:cNvSpPr/>
          <p:nvPr/>
        </p:nvSpPr>
        <p:spPr>
          <a:xfrm>
            <a:off x="3426599" y="5644728"/>
            <a:ext cx="5394959"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FF0000"/>
                </a:solidFill>
                <a:latin typeface="Nunito Black" pitchFamily="2" charset="0"/>
              </a:rPr>
              <a:t>Ngủ dậy thật là thoải mái!</a:t>
            </a: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b. Một câu cảm</a:t>
            </a:r>
            <a:endParaRPr kumimoji="0" lang="vi-VN" sz="28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2" name="Picture 2" descr="https://img.loigiaihay.com/picture/2022/0316/4_1.png"/>
          <p:cNvPicPr>
            <a:picLocks noChangeAspect="1" noChangeArrowheads="1"/>
          </p:cNvPicPr>
          <p:nvPr/>
        </p:nvPicPr>
        <p:blipFill rotWithShape="1">
          <a:blip r:embed="rId3">
            <a:extLst>
              <a:ext uri="{28A0092B-C50C-407E-A947-70E740481C1C}">
                <a14:useLocalDpi xmlns:a14="http://schemas.microsoft.com/office/drawing/2010/main" val="0"/>
              </a:ext>
            </a:extLst>
          </a:blip>
          <a:srcRect r="54058" b="49945"/>
          <a:stretch/>
        </p:blipFill>
        <p:spPr bwMode="auto">
          <a:xfrm>
            <a:off x="3961543" y="1080730"/>
            <a:ext cx="4325069" cy="41124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875609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22" name="Rounded Rectangle 21"/>
          <p:cNvSpPr/>
          <p:nvPr/>
        </p:nvSpPr>
        <p:spPr>
          <a:xfrm>
            <a:off x="2411916" y="5189747"/>
            <a:ext cx="7740627"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Nunito Black" pitchFamily="2" charset="0"/>
              </a:rPr>
              <a:t>Mình soạn sách vở để chuẩn bị đến trường. </a:t>
            </a:r>
            <a:endParaRPr lang="en-US" sz="2800" dirty="0">
              <a:solidFill>
                <a:srgbClr val="FF0000"/>
              </a:solidFill>
              <a:latin typeface="Nunito Black" pitchFamily="2" charset="0"/>
            </a:endParaRP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c. Một câu kể</a:t>
            </a:r>
          </a:p>
        </p:txBody>
      </p:sp>
      <p:pic>
        <p:nvPicPr>
          <p:cNvPr id="13" name="Picture 2" descr="https://img.loigiaihay.com/picture/2022/0316/4_1.png"/>
          <p:cNvPicPr>
            <a:picLocks noChangeAspect="1" noChangeArrowheads="1"/>
          </p:cNvPicPr>
          <p:nvPr/>
        </p:nvPicPr>
        <p:blipFill rotWithShape="1">
          <a:blip r:embed="rId3">
            <a:extLst>
              <a:ext uri="{28A0092B-C50C-407E-A947-70E740481C1C}">
                <a14:useLocalDpi xmlns:a14="http://schemas.microsoft.com/office/drawing/2010/main" val="0"/>
              </a:ext>
            </a:extLst>
          </a:blip>
          <a:srcRect t="49578" r="54266"/>
          <a:stretch/>
        </p:blipFill>
        <p:spPr bwMode="auto">
          <a:xfrm>
            <a:off x="4300117" y="957885"/>
            <a:ext cx="4107561" cy="39521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9069951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22" name="Rounded Rectangle 21"/>
          <p:cNvSpPr/>
          <p:nvPr/>
        </p:nvSpPr>
        <p:spPr>
          <a:xfrm>
            <a:off x="4244064" y="5499892"/>
            <a:ext cx="4263204"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rgbClr val="FF0000"/>
                </a:solidFill>
                <a:latin typeface="Nunito Black" pitchFamily="2" charset="0"/>
              </a:rPr>
              <a:t>Bác ơi chờ cháu với ạ!</a:t>
            </a:r>
            <a:endParaRPr lang="en-US" sz="2800" dirty="0">
              <a:solidFill>
                <a:srgbClr val="FF0000"/>
              </a:solidFill>
              <a:latin typeface="Nunito Black" pitchFamily="2" charset="0"/>
            </a:endParaRPr>
          </a:p>
        </p:txBody>
      </p:sp>
      <p:sp>
        <p:nvSpPr>
          <p:cNvPr id="5" name="Rectangle 4"/>
          <p:cNvSpPr/>
          <p:nvPr/>
        </p:nvSpPr>
        <p:spPr>
          <a:xfrm>
            <a:off x="1943468" y="374120"/>
            <a:ext cx="6878090" cy="523220"/>
          </a:xfrm>
          <a:prstGeom prst="rect">
            <a:avLst/>
          </a:prstGeom>
        </p:spPr>
        <p:txBody>
          <a:bodyPr wrap="square">
            <a:spAutoFit/>
          </a:bodyPr>
          <a:lstStyle/>
          <a:p>
            <a:pPr lvl="0" algn="just">
              <a:defRPr/>
            </a:pPr>
            <a:r>
              <a:rPr lang="vi-VN" sz="2800" dirty="0">
                <a:solidFill>
                  <a:srgbClr val="002060"/>
                </a:solidFill>
                <a:latin typeface="Nunito Black" pitchFamily="2" charset="0"/>
              </a:rPr>
              <a:t>d. Một câu khiến</a:t>
            </a:r>
          </a:p>
        </p:txBody>
      </p:sp>
      <p:pic>
        <p:nvPicPr>
          <p:cNvPr id="12" name="Picture 2" descr="https://img.loigiaihay.com/picture/2022/0316/4_1.png"/>
          <p:cNvPicPr>
            <a:picLocks noChangeAspect="1" noChangeArrowheads="1"/>
          </p:cNvPicPr>
          <p:nvPr/>
        </p:nvPicPr>
        <p:blipFill rotWithShape="1">
          <a:blip r:embed="rId3">
            <a:extLst>
              <a:ext uri="{28A0092B-C50C-407E-A947-70E740481C1C}">
                <a14:useLocalDpi xmlns:a14="http://schemas.microsoft.com/office/drawing/2010/main" val="0"/>
              </a:ext>
            </a:extLst>
          </a:blip>
          <a:srcRect l="54462" t="49817"/>
          <a:stretch/>
        </p:blipFill>
        <p:spPr bwMode="auto">
          <a:xfrm>
            <a:off x="4244064" y="1088515"/>
            <a:ext cx="4219668" cy="40582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418324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703E77DA-0FA4-42D1-B0FB-A54B3FFA05FE}"/>
              </a:ext>
            </a:extLst>
          </p:cNvPr>
          <p:cNvSpPr txBox="1">
            <a:spLocks noChangeArrowheads="1"/>
          </p:cNvSpPr>
          <p:nvPr/>
        </p:nvSpPr>
        <p:spPr bwMode="auto">
          <a:xfrm>
            <a:off x="2651125" y="846139"/>
            <a:ext cx="68897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endParaRPr lang="vi-VN" altLang="en-US" sz="1356">
              <a:solidFill>
                <a:prstClr val="black"/>
              </a:solidFill>
              <a:latin typeface="Times New Roman" panose="02020603050405020304" pitchFamily="18" charset="0"/>
            </a:endParaRPr>
          </a:p>
        </p:txBody>
      </p:sp>
      <p:pic>
        <p:nvPicPr>
          <p:cNvPr id="153603" name="Picture 3" descr="01">
            <a:extLst>
              <a:ext uri="{FF2B5EF4-FFF2-40B4-BE49-F238E27FC236}">
                <a16:creationId xmlns:a16="http://schemas.microsoft.com/office/drawing/2014/main" id="{D2ABED72-FD62-4D9D-9BA4-91C57F698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75" r="73868" b="79889"/>
          <a:stretch>
            <a:fillRect/>
          </a:stretch>
        </p:blipFill>
        <p:spPr bwMode="auto">
          <a:xfrm>
            <a:off x="7989889" y="1419225"/>
            <a:ext cx="122078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Oval 4">
            <a:extLst>
              <a:ext uri="{FF2B5EF4-FFF2-40B4-BE49-F238E27FC236}">
                <a16:creationId xmlns:a16="http://schemas.microsoft.com/office/drawing/2014/main" id="{E0E04DCB-846C-484F-B95B-C9B549E8DFCE}"/>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0</a:t>
            </a:r>
          </a:p>
        </p:txBody>
      </p:sp>
      <p:sp>
        <p:nvSpPr>
          <p:cNvPr id="153605" name="Oval 5">
            <a:extLst>
              <a:ext uri="{FF2B5EF4-FFF2-40B4-BE49-F238E27FC236}">
                <a16:creationId xmlns:a16="http://schemas.microsoft.com/office/drawing/2014/main" id="{3BE9867E-1FC5-482A-B39E-AEE89C192B2C}"/>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2</a:t>
            </a:r>
          </a:p>
        </p:txBody>
      </p:sp>
      <p:sp>
        <p:nvSpPr>
          <p:cNvPr id="153606" name="Oval 6">
            <a:extLst>
              <a:ext uri="{FF2B5EF4-FFF2-40B4-BE49-F238E27FC236}">
                <a16:creationId xmlns:a16="http://schemas.microsoft.com/office/drawing/2014/main" id="{E0B9C136-ECC3-4E91-9A57-3DF7D4A5CE0C}"/>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3</a:t>
            </a:r>
          </a:p>
        </p:txBody>
      </p:sp>
      <p:sp>
        <p:nvSpPr>
          <p:cNvPr id="153607" name="Oval 7">
            <a:extLst>
              <a:ext uri="{FF2B5EF4-FFF2-40B4-BE49-F238E27FC236}">
                <a16:creationId xmlns:a16="http://schemas.microsoft.com/office/drawing/2014/main" id="{B37087DF-B99E-4561-B82B-D1BE73CC62F2}"/>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4</a:t>
            </a:r>
          </a:p>
        </p:txBody>
      </p:sp>
      <p:sp>
        <p:nvSpPr>
          <p:cNvPr id="153608" name="Oval 8">
            <a:extLst>
              <a:ext uri="{FF2B5EF4-FFF2-40B4-BE49-F238E27FC236}">
                <a16:creationId xmlns:a16="http://schemas.microsoft.com/office/drawing/2014/main" id="{EAE553D4-F27F-4997-8F89-C4B17F011975}"/>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5</a:t>
            </a:r>
          </a:p>
        </p:txBody>
      </p:sp>
      <p:sp>
        <p:nvSpPr>
          <p:cNvPr id="153609" name="Oval 9">
            <a:extLst>
              <a:ext uri="{FF2B5EF4-FFF2-40B4-BE49-F238E27FC236}">
                <a16:creationId xmlns:a16="http://schemas.microsoft.com/office/drawing/2014/main" id="{A052B96D-984E-4D8A-81AD-E70A74E0F84E}"/>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6</a:t>
            </a:r>
          </a:p>
        </p:txBody>
      </p:sp>
      <p:sp>
        <p:nvSpPr>
          <p:cNvPr id="153610" name="Oval 10">
            <a:extLst>
              <a:ext uri="{FF2B5EF4-FFF2-40B4-BE49-F238E27FC236}">
                <a16:creationId xmlns:a16="http://schemas.microsoft.com/office/drawing/2014/main" id="{A9E9746D-A67E-4660-A106-BBA2127326C1}"/>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7</a:t>
            </a:r>
          </a:p>
        </p:txBody>
      </p:sp>
      <p:sp>
        <p:nvSpPr>
          <p:cNvPr id="153611" name="Oval 11">
            <a:extLst>
              <a:ext uri="{FF2B5EF4-FFF2-40B4-BE49-F238E27FC236}">
                <a16:creationId xmlns:a16="http://schemas.microsoft.com/office/drawing/2014/main" id="{F0DE694F-CA2D-4782-8C13-81A51AF8D16F}"/>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8</a:t>
            </a:r>
          </a:p>
        </p:txBody>
      </p:sp>
      <p:sp>
        <p:nvSpPr>
          <p:cNvPr id="153612" name="Oval 12">
            <a:extLst>
              <a:ext uri="{FF2B5EF4-FFF2-40B4-BE49-F238E27FC236}">
                <a16:creationId xmlns:a16="http://schemas.microsoft.com/office/drawing/2014/main" id="{EADF9000-12EA-4155-B235-6F35CCEF0D57}"/>
              </a:ext>
            </a:extLst>
          </p:cNvPr>
          <p:cNvSpPr>
            <a:spLocks noChangeArrowheads="1"/>
          </p:cNvSpPr>
          <p:nvPr/>
        </p:nvSpPr>
        <p:spPr bwMode="auto">
          <a:xfrm>
            <a:off x="832961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9</a:t>
            </a:r>
          </a:p>
        </p:txBody>
      </p:sp>
      <p:sp>
        <p:nvSpPr>
          <p:cNvPr id="153613" name="Oval 13">
            <a:extLst>
              <a:ext uri="{FF2B5EF4-FFF2-40B4-BE49-F238E27FC236}">
                <a16:creationId xmlns:a16="http://schemas.microsoft.com/office/drawing/2014/main" id="{A79B6CFB-4FAB-475A-A176-9F1860D6CC71}"/>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10</a:t>
            </a:r>
          </a:p>
        </p:txBody>
      </p:sp>
      <p:sp>
        <p:nvSpPr>
          <p:cNvPr id="153619" name="Oval 19">
            <a:extLst>
              <a:ext uri="{FF2B5EF4-FFF2-40B4-BE49-F238E27FC236}">
                <a16:creationId xmlns:a16="http://schemas.microsoft.com/office/drawing/2014/main" id="{0D50853A-9BF1-49A3-A547-34145BE805E6}"/>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srgbClr val="0033CC"/>
                </a:solidFill>
                <a:latin typeface="Times New Roman" panose="02020603050405020304" pitchFamily="18" charset="0"/>
              </a:rPr>
              <a:t>1</a:t>
            </a:r>
          </a:p>
        </p:txBody>
      </p:sp>
      <p:pic>
        <p:nvPicPr>
          <p:cNvPr id="50191" name="Picture 26" descr="010">
            <a:extLst>
              <a:ext uri="{FF2B5EF4-FFF2-40B4-BE49-F238E27FC236}">
                <a16:creationId xmlns:a16="http://schemas.microsoft.com/office/drawing/2014/main" id="{CC07C709-8BB6-442A-BC93-59E2D07E44C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51125" y="1247775"/>
            <a:ext cx="1320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AutoShape 27">
            <a:extLst>
              <a:ext uri="{FF2B5EF4-FFF2-40B4-BE49-F238E27FC236}">
                <a16:creationId xmlns:a16="http://schemas.microsoft.com/office/drawing/2014/main" id="{80237C14-79EF-4E53-8AA3-C03C037A125E}"/>
              </a:ext>
            </a:extLst>
          </p:cNvPr>
          <p:cNvSpPr>
            <a:spLocks noChangeArrowheads="1"/>
          </p:cNvSpPr>
          <p:nvPr/>
        </p:nvSpPr>
        <p:spPr bwMode="auto">
          <a:xfrm>
            <a:off x="4173538" y="463550"/>
            <a:ext cx="3960812" cy="946150"/>
          </a:xfrm>
          <a:prstGeom prst="cloudCallout">
            <a:avLst>
              <a:gd name="adj1" fmla="val -46514"/>
              <a:gd name="adj2" fmla="val 60417"/>
            </a:avLst>
          </a:prstGeom>
          <a:solidFill>
            <a:schemeClr val="accent5">
              <a:lumMod val="60000"/>
              <a:lumOff val="40000"/>
            </a:schemeClr>
          </a:solidFill>
          <a:ln w="9525">
            <a:solidFill>
              <a:schemeClr val="accent2"/>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i="1" dirty="0">
                <a:solidFill>
                  <a:srgbClr val="002060"/>
                </a:solidFill>
                <a:latin typeface="Times New Roman" panose="02020603050405020304" pitchFamily="18" charset="0"/>
                <a:cs typeface="Times New Roman" panose="02020603050405020304" pitchFamily="18" charset="0"/>
              </a:rPr>
              <a:t>Ai </a:t>
            </a:r>
            <a:r>
              <a:rPr lang="en-US" altLang="en-US" sz="2411" b="1" i="1" dirty="0" err="1">
                <a:solidFill>
                  <a:srgbClr val="002060"/>
                </a:solidFill>
                <a:latin typeface="Times New Roman" panose="02020603050405020304" pitchFamily="18" charset="0"/>
                <a:cs typeface="Times New Roman" panose="02020603050405020304" pitchFamily="18" charset="0"/>
              </a:rPr>
              <a:t>nhanh</a:t>
            </a:r>
            <a:r>
              <a:rPr lang="en-US" altLang="en-US" sz="2411" b="1" i="1" dirty="0">
                <a:solidFill>
                  <a:srgbClr val="002060"/>
                </a:solidFill>
                <a:latin typeface="Times New Roman" panose="02020603050405020304" pitchFamily="18" charset="0"/>
                <a:cs typeface="Times New Roman" panose="02020603050405020304" pitchFamily="18" charset="0"/>
              </a:rPr>
              <a:t> ai </a:t>
            </a:r>
            <a:r>
              <a:rPr lang="en-US" altLang="en-US" sz="2411" b="1" i="1" dirty="0" err="1">
                <a:solidFill>
                  <a:srgbClr val="002060"/>
                </a:solidFill>
                <a:latin typeface="Times New Roman" panose="02020603050405020304" pitchFamily="18" charset="0"/>
                <a:cs typeface="Times New Roman" panose="02020603050405020304" pitchFamily="18" charset="0"/>
              </a:rPr>
              <a:t>đúng</a:t>
            </a:r>
            <a:endParaRPr lang="en-US" altLang="en-US" sz="2411" b="1" i="1" dirty="0">
              <a:solidFill>
                <a:srgbClr val="002060"/>
              </a:solidFill>
              <a:latin typeface="Times New Roman" panose="02020603050405020304" pitchFamily="18" charset="0"/>
              <a:cs typeface="Times New Roman" panose="02020603050405020304" pitchFamily="18" charset="0"/>
            </a:endParaRPr>
          </a:p>
        </p:txBody>
      </p:sp>
      <p:sp>
        <p:nvSpPr>
          <p:cNvPr id="12305" name="Text Box 28">
            <a:extLst>
              <a:ext uri="{FF2B5EF4-FFF2-40B4-BE49-F238E27FC236}">
                <a16:creationId xmlns:a16="http://schemas.microsoft.com/office/drawing/2014/main" id="{C2E3E310-4967-45FA-9A9F-B01C7C037542}"/>
              </a:ext>
            </a:extLst>
          </p:cNvPr>
          <p:cNvSpPr txBox="1">
            <a:spLocks noChangeArrowheads="1"/>
          </p:cNvSpPr>
          <p:nvPr/>
        </p:nvSpPr>
        <p:spPr bwMode="auto">
          <a:xfrm>
            <a:off x="4546600" y="2108201"/>
            <a:ext cx="2927350" cy="371475"/>
          </a:xfrm>
          <a:prstGeom prst="rect">
            <a:avLst/>
          </a:prstGeom>
          <a:solidFill>
            <a:schemeClr val="accent5">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en-US" sz="1808" b="1" dirty="0">
                <a:solidFill>
                  <a:prstClr val="black"/>
                </a:solidFill>
                <a:latin typeface="Times New Roman" panose="02020603050405020304" pitchFamily="18" charset="0"/>
              </a:rPr>
              <a:t>CHỌN  </a:t>
            </a:r>
            <a:r>
              <a:rPr lang="en-US" altLang="en-US" sz="1808" b="1" dirty="0">
                <a:solidFill>
                  <a:prstClr val="black"/>
                </a:solidFill>
                <a:latin typeface="Times New Roman" panose="02020603050405020304" pitchFamily="18" charset="0"/>
                <a:cs typeface="Times New Roman" panose="02020603050405020304" pitchFamily="18" charset="0"/>
              </a:rPr>
              <a:t>ĐÁP</a:t>
            </a:r>
            <a:r>
              <a:rPr lang="en-US" altLang="en-US" sz="1808" b="1" dirty="0">
                <a:solidFill>
                  <a:prstClr val="black"/>
                </a:solidFill>
                <a:latin typeface="Times New Roman" panose="02020603050405020304" pitchFamily="18" charset="0"/>
              </a:rPr>
              <a:t> ÁN ĐÚNG:</a:t>
            </a:r>
          </a:p>
        </p:txBody>
      </p:sp>
      <p:sp>
        <p:nvSpPr>
          <p:cNvPr id="153641" name="Oval 41">
            <a:extLst>
              <a:ext uri="{FF2B5EF4-FFF2-40B4-BE49-F238E27FC236}">
                <a16:creationId xmlns:a16="http://schemas.microsoft.com/office/drawing/2014/main" id="{A089C857-9136-4597-B68C-0B94F14CF14B}"/>
              </a:ext>
            </a:extLst>
          </p:cNvPr>
          <p:cNvSpPr>
            <a:spLocks noChangeArrowheads="1"/>
          </p:cNvSpPr>
          <p:nvPr/>
        </p:nvSpPr>
        <p:spPr bwMode="auto">
          <a:xfrm>
            <a:off x="5988051" y="5227639"/>
            <a:ext cx="746125" cy="401637"/>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109" b="1">
                <a:solidFill>
                  <a:prstClr val="white"/>
                </a:solidFill>
                <a:latin typeface="Times New Roman" panose="02020603050405020304" pitchFamily="18" charset="0"/>
              </a:rPr>
              <a:t>B</a:t>
            </a:r>
          </a:p>
        </p:txBody>
      </p:sp>
      <p:sp>
        <p:nvSpPr>
          <p:cNvPr id="153642" name="Oval 42">
            <a:extLst>
              <a:ext uri="{FF2B5EF4-FFF2-40B4-BE49-F238E27FC236}">
                <a16:creationId xmlns:a16="http://schemas.microsoft.com/office/drawing/2014/main" id="{A6C449BD-C3CF-41D0-B59D-1772818DB03F}"/>
              </a:ext>
            </a:extLst>
          </p:cNvPr>
          <p:cNvSpPr>
            <a:spLocks noChangeArrowheads="1"/>
          </p:cNvSpPr>
          <p:nvPr/>
        </p:nvSpPr>
        <p:spPr bwMode="auto">
          <a:xfrm>
            <a:off x="8237539" y="5227639"/>
            <a:ext cx="803275" cy="401637"/>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109" b="1" dirty="0">
                <a:solidFill>
                  <a:prstClr val="white"/>
                </a:solidFill>
                <a:latin typeface="Times New Roman" panose="02020603050405020304" pitchFamily="18" charset="0"/>
              </a:rPr>
              <a:t>C</a:t>
            </a:r>
          </a:p>
        </p:txBody>
      </p:sp>
      <p:sp>
        <p:nvSpPr>
          <p:cNvPr id="153643" name="Oval 43">
            <a:extLst>
              <a:ext uri="{FF2B5EF4-FFF2-40B4-BE49-F238E27FC236}">
                <a16:creationId xmlns:a16="http://schemas.microsoft.com/office/drawing/2014/main" id="{DCBB5701-A1EB-4C69-8196-EA08060ED31D}"/>
              </a:ext>
            </a:extLst>
          </p:cNvPr>
          <p:cNvSpPr>
            <a:spLocks noChangeArrowheads="1"/>
          </p:cNvSpPr>
          <p:nvPr/>
        </p:nvSpPr>
        <p:spPr bwMode="auto">
          <a:xfrm>
            <a:off x="3427414" y="5227639"/>
            <a:ext cx="746125" cy="401637"/>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109" b="1" dirty="0">
                <a:solidFill>
                  <a:prstClr val="white"/>
                </a:solidFill>
                <a:latin typeface="Times New Roman" panose="02020603050405020304" pitchFamily="18" charset="0"/>
              </a:rPr>
              <a:t>A</a:t>
            </a:r>
          </a:p>
        </p:txBody>
      </p:sp>
      <p:sp>
        <p:nvSpPr>
          <p:cNvPr id="46" name="Rounded Rectangle 45">
            <a:extLst>
              <a:ext uri="{FF2B5EF4-FFF2-40B4-BE49-F238E27FC236}">
                <a16:creationId xmlns:a16="http://schemas.microsoft.com/office/drawing/2014/main" id="{D3CD3FDA-6C9D-4083-9302-34327FD1A408}"/>
              </a:ext>
            </a:extLst>
          </p:cNvPr>
          <p:cNvSpPr>
            <a:spLocks noChangeArrowheads="1"/>
          </p:cNvSpPr>
          <p:nvPr/>
        </p:nvSpPr>
        <p:spPr bwMode="auto">
          <a:xfrm>
            <a:off x="2919413" y="4405314"/>
            <a:ext cx="2043112" cy="515937"/>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buNone/>
            </a:pPr>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p:sp>
        <p:nvSpPr>
          <p:cNvPr id="47" name="Rounded Rectangle 46">
            <a:extLst>
              <a:ext uri="{FF2B5EF4-FFF2-40B4-BE49-F238E27FC236}">
                <a16:creationId xmlns:a16="http://schemas.microsoft.com/office/drawing/2014/main" id="{01CBEFE7-A266-461F-BB9F-975C81D9ACDE}"/>
              </a:ext>
            </a:extLst>
          </p:cNvPr>
          <p:cNvSpPr/>
          <p:nvPr/>
        </p:nvSpPr>
        <p:spPr>
          <a:xfrm>
            <a:off x="7645400" y="4405314"/>
            <a:ext cx="1836738" cy="515937"/>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11" b="1" dirty="0">
                <a:solidFill>
                  <a:srgbClr val="0033CC"/>
                </a:solidFill>
                <a:latin typeface="Times New Roman"/>
                <a:cs typeface="Times New Roman" pitchFamily="18" charset="0"/>
              </a:rPr>
              <a:t>Ai </a:t>
            </a:r>
            <a:r>
              <a:rPr lang="en-US" sz="2411" b="1" dirty="0" err="1">
                <a:solidFill>
                  <a:srgbClr val="0033CC"/>
                </a:solidFill>
                <a:latin typeface="Times New Roman"/>
                <a:cs typeface="Times New Roman" pitchFamily="18" charset="0"/>
              </a:rPr>
              <a:t>làm</a:t>
            </a:r>
            <a:r>
              <a:rPr lang="en-US" sz="2411" b="1" dirty="0">
                <a:solidFill>
                  <a:srgbClr val="0033CC"/>
                </a:solidFill>
                <a:latin typeface="Times New Roman"/>
                <a:cs typeface="Times New Roman" pitchFamily="18" charset="0"/>
              </a:rPr>
              <a:t> </a:t>
            </a:r>
            <a:r>
              <a:rPr lang="en-US" sz="2411" b="1" dirty="0" err="1">
                <a:solidFill>
                  <a:srgbClr val="0033CC"/>
                </a:solidFill>
                <a:latin typeface="Times New Roman"/>
                <a:cs typeface="Times New Roman" pitchFamily="18" charset="0"/>
              </a:rPr>
              <a:t>gì</a:t>
            </a:r>
            <a:r>
              <a:rPr lang="en-US" sz="2411" b="1" dirty="0">
                <a:solidFill>
                  <a:srgbClr val="0033CC"/>
                </a:solidFill>
                <a:latin typeface="Times New Roman"/>
                <a:cs typeface="Times New Roman" pitchFamily="18" charset="0"/>
              </a:rPr>
              <a:t>?</a:t>
            </a:r>
          </a:p>
        </p:txBody>
      </p:sp>
      <p:sp>
        <p:nvSpPr>
          <p:cNvPr id="48" name="Rounded Rectangle 47">
            <a:extLst>
              <a:ext uri="{FF2B5EF4-FFF2-40B4-BE49-F238E27FC236}">
                <a16:creationId xmlns:a16="http://schemas.microsoft.com/office/drawing/2014/main" id="{882FC370-1C8F-4B3F-8F79-C82803F978BE}"/>
              </a:ext>
            </a:extLst>
          </p:cNvPr>
          <p:cNvSpPr>
            <a:spLocks noChangeArrowheads="1"/>
          </p:cNvSpPr>
          <p:nvPr/>
        </p:nvSpPr>
        <p:spPr bwMode="auto">
          <a:xfrm>
            <a:off x="5292726" y="4405314"/>
            <a:ext cx="2022476" cy="515937"/>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buNone/>
            </a:pPr>
            <a:r>
              <a:rPr lang="en-US" sz="2800" dirty="0">
                <a:latin typeface="Times New Roman" panose="02020603050405020304" pitchFamily="18" charset="0"/>
                <a:cs typeface="Times New Roman" panose="02020603050405020304" pitchFamily="18" charset="0"/>
              </a:rPr>
              <a:t>Ai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
        <p:nvSpPr>
          <p:cNvPr id="43043" name="Text Box 35">
            <a:extLst>
              <a:ext uri="{FF2B5EF4-FFF2-40B4-BE49-F238E27FC236}">
                <a16:creationId xmlns:a16="http://schemas.microsoft.com/office/drawing/2014/main" id="{6674AEA6-ED84-4BCF-80E8-F25FB4294622}"/>
              </a:ext>
            </a:extLst>
          </p:cNvPr>
          <p:cNvSpPr txBox="1">
            <a:spLocks noChangeArrowheads="1"/>
          </p:cNvSpPr>
          <p:nvPr/>
        </p:nvSpPr>
        <p:spPr bwMode="auto">
          <a:xfrm>
            <a:off x="2385391" y="2580723"/>
            <a:ext cx="7434470" cy="2195729"/>
          </a:xfrm>
          <a:prstGeom prst="rect">
            <a:avLst/>
          </a:prstGeom>
          <a:noFill/>
          <a:ln>
            <a:noFill/>
          </a:ln>
          <a:effectLst>
            <a:prstShdw prst="shdw17" dist="17961" dir="2700000">
              <a:schemeClr val="accent1">
                <a:gamma/>
                <a:shade val="60000"/>
                <a:invGamma/>
              </a:schemeClr>
            </a:prstShdw>
          </a:effectLst>
        </p:spPr>
        <p:txBody>
          <a:bodyPr wrap="square">
            <a:spAutoFit/>
          </a:bodyPr>
          <a:lstStyle/>
          <a:p>
            <a:r>
              <a:rPr lang="en-US" sz="3200" dirty="0">
                <a:solidFill>
                  <a:srgbClr val="1209C3"/>
                </a:solidFill>
                <a:latin typeface="Times New Roman"/>
                <a:cs typeface="Times New Roman" pitchFamily="18" charset="0"/>
              </a:rPr>
              <a:t>   </a:t>
            </a:r>
            <a:r>
              <a:rPr lang="nl-NL" sz="3200" b="1" dirty="0"/>
              <a:t> </a:t>
            </a:r>
            <a:r>
              <a:rPr lang="fr-FR" sz="3200" b="1" dirty="0" err="1">
                <a:latin typeface="Times New Roman" panose="02020603050405020304" pitchFamily="18" charset="0"/>
                <a:cs typeface="Times New Roman" panose="02020603050405020304" pitchFamily="18" charset="0"/>
              </a:rPr>
              <a:t>Câu</a:t>
            </a:r>
            <a:r>
              <a:rPr lang="fr-FR" sz="3200" b="1" dirty="0">
                <a:latin typeface="Times New Roman" panose="02020603050405020304" pitchFamily="18" charset="0"/>
                <a:cs typeface="Times New Roman" panose="02020603050405020304" pitchFamily="18" charset="0"/>
              </a:rPr>
              <a:t> “ </a:t>
            </a:r>
            <a:r>
              <a:rPr lang="fr-FR" sz="3200" b="1" dirty="0" err="1">
                <a:latin typeface="Times New Roman" panose="02020603050405020304" pitchFamily="18" charset="0"/>
                <a:cs typeface="Times New Roman" panose="02020603050405020304" pitchFamily="18" charset="0"/>
              </a:rPr>
              <a:t>Thuyền</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chúng</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tôi</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đang</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xuôi</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dòng</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Bến</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Hải</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được</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cấu</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tạo</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theo</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mẫu</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câu</a:t>
            </a:r>
            <a:r>
              <a:rPr lang="fr-FR" sz="3200" b="1" dirty="0">
                <a:latin typeface="Times New Roman" panose="02020603050405020304" pitchFamily="18" charset="0"/>
                <a:cs typeface="Times New Roman" panose="02020603050405020304" pitchFamily="18" charset="0"/>
              </a:rPr>
              <a:t> </a:t>
            </a:r>
            <a:r>
              <a:rPr lang="fr-FR" sz="3200" b="1" dirty="0" err="1">
                <a:latin typeface="Times New Roman" panose="02020603050405020304" pitchFamily="18" charset="0"/>
                <a:cs typeface="Times New Roman" panose="02020603050405020304" pitchFamily="18" charset="0"/>
              </a:rPr>
              <a:t>nào</a:t>
            </a:r>
            <a:r>
              <a:rPr lang="fr-FR" sz="3200" b="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pPr>
              <a:spcBef>
                <a:spcPct val="50000"/>
              </a:spcBef>
              <a:defRPr/>
            </a:pPr>
            <a:endParaRPr lang="en-US" sz="2712" dirty="0">
              <a:solidFill>
                <a:srgbClr val="FF0000"/>
              </a:solidFill>
              <a:latin typeface="Times New Roman"/>
              <a:cs typeface="Times New Roman" pitchFamily="18" charset="0"/>
            </a:endParaRPr>
          </a:p>
        </p:txBody>
      </p:sp>
      <p:sp>
        <p:nvSpPr>
          <p:cNvPr id="11290" name="Rectangle 36">
            <a:extLst>
              <a:ext uri="{FF2B5EF4-FFF2-40B4-BE49-F238E27FC236}">
                <a16:creationId xmlns:a16="http://schemas.microsoft.com/office/drawing/2014/main" id="{8260654D-6F95-4DF8-8BC1-43AD63A18CEB}"/>
              </a:ext>
            </a:extLst>
          </p:cNvPr>
          <p:cNvSpPr>
            <a:spLocks noChangeArrowheads="1"/>
          </p:cNvSpPr>
          <p:nvPr/>
        </p:nvSpPr>
        <p:spPr bwMode="auto">
          <a:xfrm>
            <a:off x="1981200" y="152400"/>
            <a:ext cx="8382000" cy="6324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vi-VN" altLang="en-US" sz="1356">
              <a:solidFill>
                <a:prstClr val="black"/>
              </a:solidFill>
              <a:latin typeface="Times New Roman" panose="02020603050405020304" pitchFamily="18" charset="0"/>
            </a:endParaRPr>
          </a:p>
        </p:txBody>
      </p:sp>
      <p:sp>
        <p:nvSpPr>
          <p:cNvPr id="37" name="Action Button: Sound 36">
            <a:hlinkClick r:id="" action="ppaction://noaction" highlightClick="1">
              <a:snd r:embed="rId5" name="applause.wav"/>
            </a:hlinkClick>
            <a:extLst>
              <a:ext uri="{FF2B5EF4-FFF2-40B4-BE49-F238E27FC236}">
                <a16:creationId xmlns:a16="http://schemas.microsoft.com/office/drawing/2014/main" id="{E8F90A3E-8BE9-4D2E-9BB5-F2FEF627862D}"/>
              </a:ext>
            </a:extLst>
          </p:cNvPr>
          <p:cNvSpPr/>
          <p:nvPr/>
        </p:nvSpPr>
        <p:spPr>
          <a:xfrm>
            <a:off x="9080500" y="5553075"/>
            <a:ext cx="401638" cy="344488"/>
          </a:xfrm>
          <a:prstGeom prst="actionButtonSound">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b="1">
              <a:ln w="18000">
                <a:solidFill>
                  <a:srgbClr val="C0504D">
                    <a:satMod val="140000"/>
                  </a:srgbClr>
                </a:solidFill>
                <a:prstDash val="solid"/>
                <a:miter lim="800000"/>
              </a:ln>
              <a:noFill/>
              <a:effectLst>
                <a:outerShdw blurRad="25500" dist="23000" dir="7020000" algn="tl">
                  <a:srgbClr val="000000">
                    <a:alpha val="50000"/>
                  </a:srgbClr>
                </a:outerShdw>
              </a:effectLst>
              <a:latin typeface="Times New Roman"/>
            </a:endParaRPr>
          </a:p>
        </p:txBody>
      </p:sp>
    </p:spTree>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43"/>
                                        </p:tgtEl>
                                        <p:attrNameLst>
                                          <p:attrName>style.visibility</p:attrName>
                                        </p:attrNameLst>
                                      </p:cBhvr>
                                      <p:to>
                                        <p:strVal val="visible"/>
                                      </p:to>
                                    </p:set>
                                    <p:animEffect transition="in" filter="box(in)">
                                      <p:cBhvr>
                                        <p:cTn id="7" dur="500"/>
                                        <p:tgtEl>
                                          <p:spTgt spid="430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1000" fill="hold"/>
                                        <p:tgtEl>
                                          <p:spTgt spid="46"/>
                                        </p:tgtEl>
                                        <p:attrNameLst>
                                          <p:attrName>ppt_w</p:attrName>
                                        </p:attrNameLst>
                                      </p:cBhvr>
                                      <p:tavLst>
                                        <p:tav tm="0">
                                          <p:val>
                                            <p:strVal val="#ppt_w*0.70"/>
                                          </p:val>
                                        </p:tav>
                                        <p:tav tm="100000">
                                          <p:val>
                                            <p:strVal val="#ppt_w"/>
                                          </p:val>
                                        </p:tav>
                                      </p:tavLst>
                                    </p:anim>
                                    <p:anim calcmode="lin" valueType="num">
                                      <p:cBhvr>
                                        <p:cTn id="13" dur="1000" fill="hold"/>
                                        <p:tgtEl>
                                          <p:spTgt spid="46"/>
                                        </p:tgtEl>
                                        <p:attrNameLst>
                                          <p:attrName>ppt_h</p:attrName>
                                        </p:attrNameLst>
                                      </p:cBhvr>
                                      <p:tavLst>
                                        <p:tav tm="0">
                                          <p:val>
                                            <p:strVal val="#ppt_h"/>
                                          </p:val>
                                        </p:tav>
                                        <p:tav tm="100000">
                                          <p:val>
                                            <p:strVal val="#ppt_h"/>
                                          </p:val>
                                        </p:tav>
                                      </p:tavLst>
                                    </p:anim>
                                    <p:animEffect transition="in" filter="fade">
                                      <p:cBhvr>
                                        <p:cTn id="14" dur="1000"/>
                                        <p:tgtEl>
                                          <p:spTgt spid="4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1000" fill="hold"/>
                                        <p:tgtEl>
                                          <p:spTgt spid="48"/>
                                        </p:tgtEl>
                                        <p:attrNameLst>
                                          <p:attrName>ppt_w</p:attrName>
                                        </p:attrNameLst>
                                      </p:cBhvr>
                                      <p:tavLst>
                                        <p:tav tm="0">
                                          <p:val>
                                            <p:strVal val="#ppt_w*0.70"/>
                                          </p:val>
                                        </p:tav>
                                        <p:tav tm="100000">
                                          <p:val>
                                            <p:strVal val="#ppt_w"/>
                                          </p:val>
                                        </p:tav>
                                      </p:tavLst>
                                    </p:anim>
                                    <p:anim calcmode="lin" valueType="num">
                                      <p:cBhvr>
                                        <p:cTn id="18" dur="1000" fill="hold"/>
                                        <p:tgtEl>
                                          <p:spTgt spid="48"/>
                                        </p:tgtEl>
                                        <p:attrNameLst>
                                          <p:attrName>ppt_h</p:attrName>
                                        </p:attrNameLst>
                                      </p:cBhvr>
                                      <p:tavLst>
                                        <p:tav tm="0">
                                          <p:val>
                                            <p:strVal val="#ppt_h"/>
                                          </p:val>
                                        </p:tav>
                                        <p:tav tm="100000">
                                          <p:val>
                                            <p:strVal val="#ppt_h"/>
                                          </p:val>
                                        </p:tav>
                                      </p:tavLst>
                                    </p:anim>
                                    <p:animEffect transition="in" filter="fade">
                                      <p:cBhvr>
                                        <p:cTn id="19" dur="1000"/>
                                        <p:tgtEl>
                                          <p:spTgt spid="4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strVal val="#ppt_w*0.70"/>
                                          </p:val>
                                        </p:tav>
                                        <p:tav tm="100000">
                                          <p:val>
                                            <p:strVal val="#ppt_w"/>
                                          </p:val>
                                        </p:tav>
                                      </p:tavLst>
                                    </p:anim>
                                    <p:anim calcmode="lin" valueType="num">
                                      <p:cBhvr>
                                        <p:cTn id="23" dur="1000" fill="hold"/>
                                        <p:tgtEl>
                                          <p:spTgt spid="47"/>
                                        </p:tgtEl>
                                        <p:attrNameLst>
                                          <p:attrName>ppt_h</p:attrName>
                                        </p:attrNameLst>
                                      </p:cBhvr>
                                      <p:tavLst>
                                        <p:tav tm="0">
                                          <p:val>
                                            <p:strVal val="#ppt_h"/>
                                          </p:val>
                                        </p:tav>
                                        <p:tav tm="100000">
                                          <p:val>
                                            <p:strVal val="#ppt_h"/>
                                          </p:val>
                                        </p:tav>
                                      </p:tavLst>
                                    </p:anim>
                                    <p:animEffect transition="in" filter="fade">
                                      <p:cBhvr>
                                        <p:cTn id="24" dur="1000"/>
                                        <p:tgtEl>
                                          <p:spTgt spid="47"/>
                                        </p:tgtEl>
                                      </p:cBhvr>
                                    </p:animEffect>
                                  </p:childTnLst>
                                </p:cTn>
                              </p:par>
                              <p:par>
                                <p:cTn id="25" presetID="51" presetClass="entr" presetSubtype="0" fill="hold" grpId="0" nodeType="withEffect">
                                  <p:stCondLst>
                                    <p:cond delay="0"/>
                                  </p:stCondLst>
                                  <p:iterate type="lt">
                                    <p:tmPct val="0"/>
                                  </p:iterate>
                                  <p:childTnLst>
                                    <p:set>
                                      <p:cBhvr>
                                        <p:cTn id="26" dur="1" fill="hold">
                                          <p:stCondLst>
                                            <p:cond delay="0"/>
                                          </p:stCondLst>
                                        </p:cTn>
                                        <p:tgtEl>
                                          <p:spTgt spid="153643"/>
                                        </p:tgtEl>
                                        <p:attrNameLst>
                                          <p:attrName>style.visibility</p:attrName>
                                        </p:attrNameLst>
                                      </p:cBhvr>
                                      <p:to>
                                        <p:strVal val="visible"/>
                                      </p:to>
                                    </p:set>
                                    <p:animEffect transition="in" filter="fade">
                                      <p:cBhvr>
                                        <p:cTn id="27" dur="385" decel="100000"/>
                                        <p:tgtEl>
                                          <p:spTgt spid="153643"/>
                                        </p:tgtEl>
                                      </p:cBhvr>
                                    </p:animEffect>
                                    <p:animScale>
                                      <p:cBhvr>
                                        <p:cTn id="28" dur="385" decel="100000"/>
                                        <p:tgtEl>
                                          <p:spTgt spid="153643"/>
                                        </p:tgtEl>
                                      </p:cBhvr>
                                      <p:from x="10000" y="10000"/>
                                      <p:to x="200000" y="450000"/>
                                    </p:animScale>
                                    <p:animScale>
                                      <p:cBhvr>
                                        <p:cTn id="29" dur="615" accel="100000" fill="hold">
                                          <p:stCondLst>
                                            <p:cond delay="385"/>
                                          </p:stCondLst>
                                        </p:cTn>
                                        <p:tgtEl>
                                          <p:spTgt spid="153643"/>
                                        </p:tgtEl>
                                      </p:cBhvr>
                                      <p:from x="200000" y="450000"/>
                                      <p:to x="100000" y="100000"/>
                                    </p:animScale>
                                    <p:set>
                                      <p:cBhvr>
                                        <p:cTn id="30" dur="385" fill="hold"/>
                                        <p:tgtEl>
                                          <p:spTgt spid="153643"/>
                                        </p:tgtEl>
                                        <p:attrNameLst>
                                          <p:attrName>ppt_x</p:attrName>
                                        </p:attrNameLst>
                                      </p:cBhvr>
                                      <p:to>
                                        <p:strVal val="(0.5)"/>
                                      </p:to>
                                    </p:set>
                                    <p:anim from="(0.5)" to="(#ppt_x)" calcmode="lin" valueType="num">
                                      <p:cBhvr>
                                        <p:cTn id="31" dur="615" accel="100000" fill="hold">
                                          <p:stCondLst>
                                            <p:cond delay="385"/>
                                          </p:stCondLst>
                                        </p:cTn>
                                        <p:tgtEl>
                                          <p:spTgt spid="153643"/>
                                        </p:tgtEl>
                                        <p:attrNameLst>
                                          <p:attrName>ppt_x</p:attrName>
                                        </p:attrNameLst>
                                      </p:cBhvr>
                                    </p:anim>
                                    <p:set>
                                      <p:cBhvr>
                                        <p:cTn id="32" dur="385" fill="hold"/>
                                        <p:tgtEl>
                                          <p:spTgt spid="153643"/>
                                        </p:tgtEl>
                                        <p:attrNameLst>
                                          <p:attrName>ppt_y</p:attrName>
                                        </p:attrNameLst>
                                      </p:cBhvr>
                                      <p:to>
                                        <p:strVal val="(#ppt_y+0.4)"/>
                                      </p:to>
                                    </p:set>
                                    <p:anim from="(#ppt_y+0.4)" to="(#ppt_y)" calcmode="lin" valueType="num">
                                      <p:cBhvr>
                                        <p:cTn id="33" dur="615" accel="100000" fill="hold">
                                          <p:stCondLst>
                                            <p:cond delay="385"/>
                                          </p:stCondLst>
                                        </p:cTn>
                                        <p:tgtEl>
                                          <p:spTgt spid="153643"/>
                                        </p:tgtEl>
                                        <p:attrNameLst>
                                          <p:attrName>ppt_y</p:attrName>
                                        </p:attrNameLst>
                                      </p:cBhvr>
                                    </p:anim>
                                  </p:childTnLst>
                                </p:cTn>
                              </p:par>
                              <p:par>
                                <p:cTn id="34" presetID="51" presetClass="entr" presetSubtype="0" fill="hold" grpId="0" nodeType="withEffect">
                                  <p:stCondLst>
                                    <p:cond delay="0"/>
                                  </p:stCondLst>
                                  <p:childTnLst>
                                    <p:set>
                                      <p:cBhvr>
                                        <p:cTn id="35" dur="1" fill="hold">
                                          <p:stCondLst>
                                            <p:cond delay="0"/>
                                          </p:stCondLst>
                                        </p:cTn>
                                        <p:tgtEl>
                                          <p:spTgt spid="153641"/>
                                        </p:tgtEl>
                                        <p:attrNameLst>
                                          <p:attrName>style.visibility</p:attrName>
                                        </p:attrNameLst>
                                      </p:cBhvr>
                                      <p:to>
                                        <p:strVal val="visible"/>
                                      </p:to>
                                    </p:set>
                                    <p:animEffect transition="in" filter="fade">
                                      <p:cBhvr>
                                        <p:cTn id="36" dur="385" decel="100000"/>
                                        <p:tgtEl>
                                          <p:spTgt spid="153641"/>
                                        </p:tgtEl>
                                      </p:cBhvr>
                                    </p:animEffect>
                                    <p:animScale>
                                      <p:cBhvr>
                                        <p:cTn id="37" dur="385" decel="100000"/>
                                        <p:tgtEl>
                                          <p:spTgt spid="153641"/>
                                        </p:tgtEl>
                                      </p:cBhvr>
                                      <p:from x="10000" y="10000"/>
                                      <p:to x="200000" y="450000"/>
                                    </p:animScale>
                                    <p:animScale>
                                      <p:cBhvr>
                                        <p:cTn id="38" dur="615" accel="100000" fill="hold">
                                          <p:stCondLst>
                                            <p:cond delay="385"/>
                                          </p:stCondLst>
                                        </p:cTn>
                                        <p:tgtEl>
                                          <p:spTgt spid="153641"/>
                                        </p:tgtEl>
                                      </p:cBhvr>
                                      <p:from x="200000" y="450000"/>
                                      <p:to x="100000" y="100000"/>
                                    </p:animScale>
                                    <p:set>
                                      <p:cBhvr>
                                        <p:cTn id="39" dur="385" fill="hold"/>
                                        <p:tgtEl>
                                          <p:spTgt spid="153641"/>
                                        </p:tgtEl>
                                        <p:attrNameLst>
                                          <p:attrName>ppt_x</p:attrName>
                                        </p:attrNameLst>
                                      </p:cBhvr>
                                      <p:to>
                                        <p:strVal val="(0.5)"/>
                                      </p:to>
                                    </p:set>
                                    <p:anim from="(0.5)" to="(#ppt_x)" calcmode="lin" valueType="num">
                                      <p:cBhvr>
                                        <p:cTn id="40" dur="615" accel="100000" fill="hold">
                                          <p:stCondLst>
                                            <p:cond delay="385"/>
                                          </p:stCondLst>
                                        </p:cTn>
                                        <p:tgtEl>
                                          <p:spTgt spid="153641"/>
                                        </p:tgtEl>
                                        <p:attrNameLst>
                                          <p:attrName>ppt_x</p:attrName>
                                        </p:attrNameLst>
                                      </p:cBhvr>
                                    </p:anim>
                                    <p:set>
                                      <p:cBhvr>
                                        <p:cTn id="41" dur="385" fill="hold"/>
                                        <p:tgtEl>
                                          <p:spTgt spid="153641"/>
                                        </p:tgtEl>
                                        <p:attrNameLst>
                                          <p:attrName>ppt_y</p:attrName>
                                        </p:attrNameLst>
                                      </p:cBhvr>
                                      <p:to>
                                        <p:strVal val="(#ppt_y+0.4)"/>
                                      </p:to>
                                    </p:set>
                                    <p:anim from="(#ppt_y+0.4)" to="(#ppt_y)" calcmode="lin" valueType="num">
                                      <p:cBhvr>
                                        <p:cTn id="42" dur="615" accel="100000" fill="hold">
                                          <p:stCondLst>
                                            <p:cond delay="385"/>
                                          </p:stCondLst>
                                        </p:cTn>
                                        <p:tgtEl>
                                          <p:spTgt spid="153641"/>
                                        </p:tgtEl>
                                        <p:attrNameLst>
                                          <p:attrName>ppt_y</p:attrName>
                                        </p:attrNameLst>
                                      </p:cBhvr>
                                    </p:anim>
                                  </p:childTnLst>
                                </p:cTn>
                              </p:par>
                              <p:par>
                                <p:cTn id="43" presetID="51" presetClass="entr" presetSubtype="0" fill="hold" grpId="0" nodeType="withEffect">
                                  <p:stCondLst>
                                    <p:cond delay="0"/>
                                  </p:stCondLst>
                                  <p:childTnLst>
                                    <p:set>
                                      <p:cBhvr>
                                        <p:cTn id="44" dur="1" fill="hold">
                                          <p:stCondLst>
                                            <p:cond delay="0"/>
                                          </p:stCondLst>
                                        </p:cTn>
                                        <p:tgtEl>
                                          <p:spTgt spid="153642"/>
                                        </p:tgtEl>
                                        <p:attrNameLst>
                                          <p:attrName>style.visibility</p:attrName>
                                        </p:attrNameLst>
                                      </p:cBhvr>
                                      <p:to>
                                        <p:strVal val="visible"/>
                                      </p:to>
                                    </p:set>
                                    <p:animEffect transition="in" filter="fade">
                                      <p:cBhvr>
                                        <p:cTn id="45" dur="385" decel="100000"/>
                                        <p:tgtEl>
                                          <p:spTgt spid="153642"/>
                                        </p:tgtEl>
                                      </p:cBhvr>
                                    </p:animEffect>
                                    <p:animScale>
                                      <p:cBhvr>
                                        <p:cTn id="46" dur="385" decel="100000"/>
                                        <p:tgtEl>
                                          <p:spTgt spid="153642"/>
                                        </p:tgtEl>
                                      </p:cBhvr>
                                      <p:from x="10000" y="10000"/>
                                      <p:to x="200000" y="450000"/>
                                    </p:animScale>
                                    <p:animScale>
                                      <p:cBhvr>
                                        <p:cTn id="47" dur="615" accel="100000" fill="hold">
                                          <p:stCondLst>
                                            <p:cond delay="385"/>
                                          </p:stCondLst>
                                        </p:cTn>
                                        <p:tgtEl>
                                          <p:spTgt spid="153642"/>
                                        </p:tgtEl>
                                      </p:cBhvr>
                                      <p:from x="200000" y="450000"/>
                                      <p:to x="100000" y="100000"/>
                                    </p:animScale>
                                    <p:set>
                                      <p:cBhvr>
                                        <p:cTn id="48" dur="385" fill="hold"/>
                                        <p:tgtEl>
                                          <p:spTgt spid="153642"/>
                                        </p:tgtEl>
                                        <p:attrNameLst>
                                          <p:attrName>ppt_x</p:attrName>
                                        </p:attrNameLst>
                                      </p:cBhvr>
                                      <p:to>
                                        <p:strVal val="(0.5)"/>
                                      </p:to>
                                    </p:set>
                                    <p:anim from="(0.5)" to="(#ppt_x)" calcmode="lin" valueType="num">
                                      <p:cBhvr>
                                        <p:cTn id="49" dur="615" accel="100000" fill="hold">
                                          <p:stCondLst>
                                            <p:cond delay="385"/>
                                          </p:stCondLst>
                                        </p:cTn>
                                        <p:tgtEl>
                                          <p:spTgt spid="153642"/>
                                        </p:tgtEl>
                                        <p:attrNameLst>
                                          <p:attrName>ppt_x</p:attrName>
                                        </p:attrNameLst>
                                      </p:cBhvr>
                                    </p:anim>
                                    <p:set>
                                      <p:cBhvr>
                                        <p:cTn id="50" dur="385" fill="hold"/>
                                        <p:tgtEl>
                                          <p:spTgt spid="153642"/>
                                        </p:tgtEl>
                                        <p:attrNameLst>
                                          <p:attrName>ppt_y</p:attrName>
                                        </p:attrNameLst>
                                      </p:cBhvr>
                                      <p:to>
                                        <p:strVal val="(#ppt_y+0.4)"/>
                                      </p:to>
                                    </p:set>
                                    <p:anim from="(#ppt_y+0.4)" to="(#ppt_y)" calcmode="lin" valueType="num">
                                      <p:cBhvr>
                                        <p:cTn id="51" dur="615" accel="100000" fill="hold">
                                          <p:stCondLst>
                                            <p:cond delay="385"/>
                                          </p:stCondLst>
                                        </p:cTn>
                                        <p:tgtEl>
                                          <p:spTgt spid="153642"/>
                                        </p:tgtEl>
                                        <p:attrNameLst>
                                          <p:attrName>ppt_y</p:attrName>
                                        </p:attrNameLst>
                                      </p:cBhvr>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1" presetClass="entr" presetSubtype="4" fill="hold" nodeType="clickEffect">
                                  <p:stCondLst>
                                    <p:cond delay="0"/>
                                  </p:stCondLst>
                                  <p:childTnLst>
                                    <p:set>
                                      <p:cBhvr>
                                        <p:cTn id="55" dur="1" fill="hold">
                                          <p:stCondLst>
                                            <p:cond delay="0"/>
                                          </p:stCondLst>
                                        </p:cTn>
                                        <p:tgtEl>
                                          <p:spTgt spid="153603"/>
                                        </p:tgtEl>
                                        <p:attrNameLst>
                                          <p:attrName>style.visibility</p:attrName>
                                        </p:attrNameLst>
                                      </p:cBhvr>
                                      <p:to>
                                        <p:strVal val="visible"/>
                                      </p:to>
                                    </p:set>
                                    <p:animEffect transition="in" filter="wheel(4)">
                                      <p:cBhvr>
                                        <p:cTn id="56" dur="2000"/>
                                        <p:tgtEl>
                                          <p:spTgt spid="153603"/>
                                        </p:tgtEl>
                                      </p:cBhvr>
                                    </p:animEffect>
                                  </p:childTnLst>
                                </p:cTn>
                              </p:par>
                            </p:childTnLst>
                          </p:cTn>
                        </p:par>
                        <p:par>
                          <p:cTn id="57" fill="hold" nodeType="afterGroup">
                            <p:stCondLst>
                              <p:cond delay="2000"/>
                            </p:stCondLst>
                            <p:childTnLst>
                              <p:par>
                                <p:cTn id="58" presetID="20" presetClass="entr" presetSubtype="0" fill="hold" grpId="1" nodeType="afterEffect">
                                  <p:stCondLst>
                                    <p:cond delay="0"/>
                                  </p:stCondLst>
                                  <p:childTnLst>
                                    <p:set>
                                      <p:cBhvr>
                                        <p:cTn id="59" dur="1" fill="hold">
                                          <p:stCondLst>
                                            <p:cond delay="0"/>
                                          </p:stCondLst>
                                        </p:cTn>
                                        <p:tgtEl>
                                          <p:spTgt spid="153613"/>
                                        </p:tgtEl>
                                        <p:attrNameLst>
                                          <p:attrName>style.visibility</p:attrName>
                                        </p:attrNameLst>
                                      </p:cBhvr>
                                      <p:to>
                                        <p:strVal val="visible"/>
                                      </p:to>
                                    </p:set>
                                    <p:animEffect transition="in" filter="wedge">
                                      <p:cBhvr>
                                        <p:cTn id="60" dur="500"/>
                                        <p:tgtEl>
                                          <p:spTgt spid="153613"/>
                                        </p:tgtEl>
                                      </p:cBhvr>
                                    </p:animEffect>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par>
                          <p:cTn id="61" fill="hold" nodeType="afterGroup">
                            <p:stCondLst>
                              <p:cond delay="2500"/>
                            </p:stCondLst>
                            <p:childTnLst>
                              <p:par>
                                <p:cTn id="62" presetID="21" presetClass="exit" presetSubtype="8" fill="hold" grpId="0" nodeType="afterEffect">
                                  <p:stCondLst>
                                    <p:cond delay="0"/>
                                  </p:stCondLst>
                                  <p:childTnLst>
                                    <p:animEffect transition="out" filter="wheel(8)">
                                      <p:cBhvr>
                                        <p:cTn id="63" dur="500"/>
                                        <p:tgtEl>
                                          <p:spTgt spid="153613"/>
                                        </p:tgtEl>
                                      </p:cBhvr>
                                    </p:animEffect>
                                    <p:set>
                                      <p:cBhvr>
                                        <p:cTn id="64" dur="1" fill="hold">
                                          <p:stCondLst>
                                            <p:cond delay="499"/>
                                          </p:stCondLst>
                                        </p:cTn>
                                        <p:tgtEl>
                                          <p:spTgt spid="153613"/>
                                        </p:tgtEl>
                                        <p:attrNameLst>
                                          <p:attrName>style.visibility</p:attrName>
                                        </p:attrNameLst>
                                      </p:cBhvr>
                                      <p:to>
                                        <p:strVal val="hidden"/>
                                      </p:to>
                                    </p:set>
                                  </p:childTnLst>
                                </p:cTn>
                              </p:par>
                            </p:childTnLst>
                          </p:cTn>
                        </p:par>
                        <p:par>
                          <p:cTn id="65" fill="hold" nodeType="afterGroup">
                            <p:stCondLst>
                              <p:cond delay="3000"/>
                            </p:stCondLst>
                            <p:childTnLst>
                              <p:par>
                                <p:cTn id="66" presetID="20" presetClass="entr" presetSubtype="0" fill="hold" grpId="1" nodeType="afterEffect">
                                  <p:stCondLst>
                                    <p:cond delay="0"/>
                                  </p:stCondLst>
                                  <p:childTnLst>
                                    <p:set>
                                      <p:cBhvr>
                                        <p:cTn id="67" dur="1" fill="hold">
                                          <p:stCondLst>
                                            <p:cond delay="0"/>
                                          </p:stCondLst>
                                        </p:cTn>
                                        <p:tgtEl>
                                          <p:spTgt spid="153612"/>
                                        </p:tgtEl>
                                        <p:attrNameLst>
                                          <p:attrName>style.visibility</p:attrName>
                                        </p:attrNameLst>
                                      </p:cBhvr>
                                      <p:to>
                                        <p:strVal val="visible"/>
                                      </p:to>
                                    </p:set>
                                    <p:animEffect transition="in" filter="wedge">
                                      <p:cBhvr>
                                        <p:cTn id="68" dur="500"/>
                                        <p:tgtEl>
                                          <p:spTgt spid="153612"/>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par>
                          <p:cTn id="69" fill="hold" nodeType="afterGroup">
                            <p:stCondLst>
                              <p:cond delay="3500"/>
                            </p:stCondLst>
                            <p:childTnLst>
                              <p:par>
                                <p:cTn id="70" presetID="21" presetClass="exit" presetSubtype="8" fill="hold" grpId="0" nodeType="afterEffect">
                                  <p:stCondLst>
                                    <p:cond delay="0"/>
                                  </p:stCondLst>
                                  <p:childTnLst>
                                    <p:animEffect transition="out" filter="wheel(8)">
                                      <p:cBhvr>
                                        <p:cTn id="71" dur="500"/>
                                        <p:tgtEl>
                                          <p:spTgt spid="153612"/>
                                        </p:tgtEl>
                                      </p:cBhvr>
                                    </p:animEffect>
                                    <p:set>
                                      <p:cBhvr>
                                        <p:cTn id="72" dur="1" fill="hold">
                                          <p:stCondLst>
                                            <p:cond delay="499"/>
                                          </p:stCondLst>
                                        </p:cTn>
                                        <p:tgtEl>
                                          <p:spTgt spid="153612"/>
                                        </p:tgtEl>
                                        <p:attrNameLst>
                                          <p:attrName>style.visibility</p:attrName>
                                        </p:attrNameLst>
                                      </p:cBhvr>
                                      <p:to>
                                        <p:strVal val="hidden"/>
                                      </p:to>
                                    </p:set>
                                  </p:childTnLst>
                                </p:cTn>
                              </p:par>
                            </p:childTnLst>
                          </p:cTn>
                        </p:par>
                        <p:par>
                          <p:cTn id="73" fill="hold" nodeType="afterGroup">
                            <p:stCondLst>
                              <p:cond delay="4000"/>
                            </p:stCondLst>
                            <p:childTnLst>
                              <p:par>
                                <p:cTn id="74" presetID="20" presetClass="entr" presetSubtype="0" fill="hold" grpId="1" nodeType="afterEffect">
                                  <p:stCondLst>
                                    <p:cond delay="0"/>
                                  </p:stCondLst>
                                  <p:childTnLst>
                                    <p:set>
                                      <p:cBhvr>
                                        <p:cTn id="75" dur="1" fill="hold">
                                          <p:stCondLst>
                                            <p:cond delay="0"/>
                                          </p:stCondLst>
                                        </p:cTn>
                                        <p:tgtEl>
                                          <p:spTgt spid="153611"/>
                                        </p:tgtEl>
                                        <p:attrNameLst>
                                          <p:attrName>style.visibility</p:attrName>
                                        </p:attrNameLst>
                                      </p:cBhvr>
                                      <p:to>
                                        <p:strVal val="visible"/>
                                      </p:to>
                                    </p:set>
                                    <p:animEffect transition="in" filter="wedge">
                                      <p:cBhvr>
                                        <p:cTn id="76" dur="500"/>
                                        <p:tgtEl>
                                          <p:spTgt spid="153611"/>
                                        </p:tgtEl>
                                      </p:cBhvr>
                                    </p:animEffec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par>
                          <p:cTn id="77" fill="hold" nodeType="afterGroup">
                            <p:stCondLst>
                              <p:cond delay="4500"/>
                            </p:stCondLst>
                            <p:childTnLst>
                              <p:par>
                                <p:cTn id="78" presetID="21" presetClass="exit" presetSubtype="8" fill="hold" grpId="0" nodeType="afterEffect">
                                  <p:stCondLst>
                                    <p:cond delay="0"/>
                                  </p:stCondLst>
                                  <p:childTnLst>
                                    <p:animEffect transition="out" filter="wheel(8)">
                                      <p:cBhvr>
                                        <p:cTn id="79" dur="500"/>
                                        <p:tgtEl>
                                          <p:spTgt spid="153611"/>
                                        </p:tgtEl>
                                      </p:cBhvr>
                                    </p:animEffect>
                                    <p:set>
                                      <p:cBhvr>
                                        <p:cTn id="80" dur="1" fill="hold">
                                          <p:stCondLst>
                                            <p:cond delay="499"/>
                                          </p:stCondLst>
                                        </p:cTn>
                                        <p:tgtEl>
                                          <p:spTgt spid="153611"/>
                                        </p:tgtEl>
                                        <p:attrNameLst>
                                          <p:attrName>style.visibility</p:attrName>
                                        </p:attrNameLst>
                                      </p:cBhvr>
                                      <p:to>
                                        <p:strVal val="hidden"/>
                                      </p:to>
                                    </p:set>
                                  </p:childTnLst>
                                </p:cTn>
                              </p:par>
                            </p:childTnLst>
                          </p:cTn>
                        </p:par>
                        <p:par>
                          <p:cTn id="81" fill="hold" nodeType="afterGroup">
                            <p:stCondLst>
                              <p:cond delay="5000"/>
                            </p:stCondLst>
                            <p:childTnLst>
                              <p:par>
                                <p:cTn id="82" presetID="20" presetClass="entr" presetSubtype="0" fill="hold" grpId="1" nodeType="afterEffect">
                                  <p:stCondLst>
                                    <p:cond delay="0"/>
                                  </p:stCondLst>
                                  <p:childTnLst>
                                    <p:set>
                                      <p:cBhvr>
                                        <p:cTn id="83" dur="1" fill="hold">
                                          <p:stCondLst>
                                            <p:cond delay="0"/>
                                          </p:stCondLst>
                                        </p:cTn>
                                        <p:tgtEl>
                                          <p:spTgt spid="153610"/>
                                        </p:tgtEl>
                                        <p:attrNameLst>
                                          <p:attrName>style.visibility</p:attrName>
                                        </p:attrNameLst>
                                      </p:cBhvr>
                                      <p:to>
                                        <p:strVal val="visible"/>
                                      </p:to>
                                    </p:set>
                                    <p:animEffect transition="in" filter="wedge">
                                      <p:cBhvr>
                                        <p:cTn id="84" dur="500"/>
                                        <p:tgtEl>
                                          <p:spTgt spid="153610"/>
                                        </p:tgtEl>
                                      </p:cBhvr>
                                    </p:animEffect>
                                  </p:childTnLst>
                                  <p:subTnLst>
                                    <p:audio>
                                      <p:cMediaNode>
                                        <p:cTn display="0" masterRel="sameClick">
                                          <p:stCondLst>
                                            <p:cond evt="begin" delay="0">
                                              <p:tn val="82"/>
                                            </p:cond>
                                          </p:stCondLst>
                                          <p:endCondLst>
                                            <p:cond evt="onStopAudio" delay="0">
                                              <p:tgtEl>
                                                <p:sldTgt/>
                                              </p:tgtEl>
                                            </p:cond>
                                          </p:endCondLst>
                                        </p:cTn>
                                        <p:tgtEl>
                                          <p:sndTgt r:embed="rId2" name="chimes.wav"/>
                                        </p:tgtEl>
                                      </p:cMediaNode>
                                    </p:audio>
                                  </p:subTnLst>
                                </p:cTn>
                              </p:par>
                            </p:childTnLst>
                          </p:cTn>
                        </p:par>
                        <p:par>
                          <p:cTn id="85" fill="hold" nodeType="afterGroup">
                            <p:stCondLst>
                              <p:cond delay="5500"/>
                            </p:stCondLst>
                            <p:childTnLst>
                              <p:par>
                                <p:cTn id="86" presetID="21" presetClass="exit" presetSubtype="8" fill="hold" grpId="0" nodeType="afterEffect">
                                  <p:stCondLst>
                                    <p:cond delay="0"/>
                                  </p:stCondLst>
                                  <p:childTnLst>
                                    <p:animEffect transition="out" filter="wheel(8)">
                                      <p:cBhvr>
                                        <p:cTn id="87" dur="500"/>
                                        <p:tgtEl>
                                          <p:spTgt spid="153610"/>
                                        </p:tgtEl>
                                      </p:cBhvr>
                                    </p:animEffect>
                                    <p:set>
                                      <p:cBhvr>
                                        <p:cTn id="88" dur="1" fill="hold">
                                          <p:stCondLst>
                                            <p:cond delay="499"/>
                                          </p:stCondLst>
                                        </p:cTn>
                                        <p:tgtEl>
                                          <p:spTgt spid="153610"/>
                                        </p:tgtEl>
                                        <p:attrNameLst>
                                          <p:attrName>style.visibility</p:attrName>
                                        </p:attrNameLst>
                                      </p:cBhvr>
                                      <p:to>
                                        <p:strVal val="hidden"/>
                                      </p:to>
                                    </p:set>
                                  </p:childTnLst>
                                </p:cTn>
                              </p:par>
                            </p:childTnLst>
                          </p:cTn>
                        </p:par>
                        <p:par>
                          <p:cTn id="89" fill="hold" nodeType="afterGroup">
                            <p:stCondLst>
                              <p:cond delay="6000"/>
                            </p:stCondLst>
                            <p:childTnLst>
                              <p:par>
                                <p:cTn id="90" presetID="20" presetClass="entr" presetSubtype="0" fill="hold" grpId="1" nodeType="afterEffect">
                                  <p:stCondLst>
                                    <p:cond delay="0"/>
                                  </p:stCondLst>
                                  <p:childTnLst>
                                    <p:set>
                                      <p:cBhvr>
                                        <p:cTn id="91" dur="1" fill="hold">
                                          <p:stCondLst>
                                            <p:cond delay="0"/>
                                          </p:stCondLst>
                                        </p:cTn>
                                        <p:tgtEl>
                                          <p:spTgt spid="153609"/>
                                        </p:tgtEl>
                                        <p:attrNameLst>
                                          <p:attrName>style.visibility</p:attrName>
                                        </p:attrNameLst>
                                      </p:cBhvr>
                                      <p:to>
                                        <p:strVal val="visible"/>
                                      </p:to>
                                    </p:set>
                                    <p:animEffect transition="in" filter="wedge">
                                      <p:cBhvr>
                                        <p:cTn id="92" dur="500"/>
                                        <p:tgtEl>
                                          <p:spTgt spid="153609"/>
                                        </p:tgtEl>
                                      </p:cBhvr>
                                    </p:animEffect>
                                  </p:childTnLst>
                                  <p:subTnLst>
                                    <p:audio>
                                      <p:cMediaNode>
                                        <p:cTn display="0" masterRel="sameClick">
                                          <p:stCondLst>
                                            <p:cond evt="begin" delay="0">
                                              <p:tn val="90"/>
                                            </p:cond>
                                          </p:stCondLst>
                                          <p:endCondLst>
                                            <p:cond evt="onStopAudio" delay="0">
                                              <p:tgtEl>
                                                <p:sldTgt/>
                                              </p:tgtEl>
                                            </p:cond>
                                          </p:endCondLst>
                                        </p:cTn>
                                        <p:tgtEl>
                                          <p:sndTgt r:embed="rId2" name="chimes.wav"/>
                                        </p:tgtEl>
                                      </p:cMediaNode>
                                    </p:audio>
                                  </p:subTnLst>
                                </p:cTn>
                              </p:par>
                            </p:childTnLst>
                          </p:cTn>
                        </p:par>
                        <p:par>
                          <p:cTn id="93" fill="hold" nodeType="afterGroup">
                            <p:stCondLst>
                              <p:cond delay="6500"/>
                            </p:stCondLst>
                            <p:childTnLst>
                              <p:par>
                                <p:cTn id="94" presetID="21" presetClass="exit" presetSubtype="8" fill="hold" grpId="0" nodeType="afterEffect">
                                  <p:stCondLst>
                                    <p:cond delay="0"/>
                                  </p:stCondLst>
                                  <p:childTnLst>
                                    <p:animEffect transition="out" filter="wheel(8)">
                                      <p:cBhvr>
                                        <p:cTn id="95" dur="500"/>
                                        <p:tgtEl>
                                          <p:spTgt spid="153609"/>
                                        </p:tgtEl>
                                      </p:cBhvr>
                                    </p:animEffect>
                                    <p:set>
                                      <p:cBhvr>
                                        <p:cTn id="96" dur="1" fill="hold">
                                          <p:stCondLst>
                                            <p:cond delay="499"/>
                                          </p:stCondLst>
                                        </p:cTn>
                                        <p:tgtEl>
                                          <p:spTgt spid="153609"/>
                                        </p:tgtEl>
                                        <p:attrNameLst>
                                          <p:attrName>style.visibility</p:attrName>
                                        </p:attrNameLst>
                                      </p:cBhvr>
                                      <p:to>
                                        <p:strVal val="hidden"/>
                                      </p:to>
                                    </p:set>
                                  </p:childTnLst>
                                </p:cTn>
                              </p:par>
                            </p:childTnLst>
                          </p:cTn>
                        </p:par>
                        <p:par>
                          <p:cTn id="97" fill="hold" nodeType="afterGroup">
                            <p:stCondLst>
                              <p:cond delay="7000"/>
                            </p:stCondLst>
                            <p:childTnLst>
                              <p:par>
                                <p:cTn id="98" presetID="20" presetClass="entr" presetSubtype="0" fill="hold" grpId="1" nodeType="afterEffect">
                                  <p:stCondLst>
                                    <p:cond delay="0"/>
                                  </p:stCondLst>
                                  <p:childTnLst>
                                    <p:set>
                                      <p:cBhvr>
                                        <p:cTn id="99" dur="1" fill="hold">
                                          <p:stCondLst>
                                            <p:cond delay="0"/>
                                          </p:stCondLst>
                                        </p:cTn>
                                        <p:tgtEl>
                                          <p:spTgt spid="153608"/>
                                        </p:tgtEl>
                                        <p:attrNameLst>
                                          <p:attrName>style.visibility</p:attrName>
                                        </p:attrNameLst>
                                      </p:cBhvr>
                                      <p:to>
                                        <p:strVal val="visible"/>
                                      </p:to>
                                    </p:set>
                                    <p:animEffect transition="in" filter="wedge">
                                      <p:cBhvr>
                                        <p:cTn id="100" dur="500"/>
                                        <p:tgtEl>
                                          <p:spTgt spid="153608"/>
                                        </p:tgtEl>
                                      </p:cBhvr>
                                    </p:animEffect>
                                  </p:childTnLst>
                                  <p:subTnLst>
                                    <p:audio>
                                      <p:cMediaNode>
                                        <p:cTn display="0" masterRel="sameClick">
                                          <p:stCondLst>
                                            <p:cond evt="begin" delay="0">
                                              <p:tn val="98"/>
                                            </p:cond>
                                          </p:stCondLst>
                                          <p:endCondLst>
                                            <p:cond evt="onStopAudio" delay="0">
                                              <p:tgtEl>
                                                <p:sldTgt/>
                                              </p:tgtEl>
                                            </p:cond>
                                          </p:endCondLst>
                                        </p:cTn>
                                        <p:tgtEl>
                                          <p:sndTgt r:embed="rId2" name="chimes.wav"/>
                                        </p:tgtEl>
                                      </p:cMediaNode>
                                    </p:audio>
                                  </p:subTnLst>
                                </p:cTn>
                              </p:par>
                            </p:childTnLst>
                          </p:cTn>
                        </p:par>
                        <p:par>
                          <p:cTn id="101" fill="hold" nodeType="afterGroup">
                            <p:stCondLst>
                              <p:cond delay="7500"/>
                            </p:stCondLst>
                            <p:childTnLst>
                              <p:par>
                                <p:cTn id="102" presetID="21" presetClass="exit" presetSubtype="8" fill="hold" grpId="0" nodeType="afterEffect">
                                  <p:stCondLst>
                                    <p:cond delay="0"/>
                                  </p:stCondLst>
                                  <p:childTnLst>
                                    <p:animEffect transition="out" filter="wheel(8)">
                                      <p:cBhvr>
                                        <p:cTn id="103" dur="500"/>
                                        <p:tgtEl>
                                          <p:spTgt spid="153608"/>
                                        </p:tgtEl>
                                      </p:cBhvr>
                                    </p:animEffect>
                                    <p:set>
                                      <p:cBhvr>
                                        <p:cTn id="104" dur="1" fill="hold">
                                          <p:stCondLst>
                                            <p:cond delay="499"/>
                                          </p:stCondLst>
                                        </p:cTn>
                                        <p:tgtEl>
                                          <p:spTgt spid="153608"/>
                                        </p:tgtEl>
                                        <p:attrNameLst>
                                          <p:attrName>style.visibility</p:attrName>
                                        </p:attrNameLst>
                                      </p:cBhvr>
                                      <p:to>
                                        <p:strVal val="hidden"/>
                                      </p:to>
                                    </p:set>
                                  </p:childTnLst>
                                </p:cTn>
                              </p:par>
                            </p:childTnLst>
                          </p:cTn>
                        </p:par>
                        <p:par>
                          <p:cTn id="105" fill="hold" nodeType="afterGroup">
                            <p:stCondLst>
                              <p:cond delay="8000"/>
                            </p:stCondLst>
                            <p:childTnLst>
                              <p:par>
                                <p:cTn id="106" presetID="20" presetClass="entr" presetSubtype="0" fill="hold" grpId="1" nodeType="afterEffect">
                                  <p:stCondLst>
                                    <p:cond delay="0"/>
                                  </p:stCondLst>
                                  <p:childTnLst>
                                    <p:set>
                                      <p:cBhvr>
                                        <p:cTn id="107" dur="1" fill="hold">
                                          <p:stCondLst>
                                            <p:cond delay="0"/>
                                          </p:stCondLst>
                                        </p:cTn>
                                        <p:tgtEl>
                                          <p:spTgt spid="153607"/>
                                        </p:tgtEl>
                                        <p:attrNameLst>
                                          <p:attrName>style.visibility</p:attrName>
                                        </p:attrNameLst>
                                      </p:cBhvr>
                                      <p:to>
                                        <p:strVal val="visible"/>
                                      </p:to>
                                    </p:set>
                                    <p:animEffect transition="in" filter="wedge">
                                      <p:cBhvr>
                                        <p:cTn id="108" dur="500"/>
                                        <p:tgtEl>
                                          <p:spTgt spid="153607"/>
                                        </p:tgtEl>
                                      </p:cBhvr>
                                    </p:animEffec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par>
                          <p:cTn id="109" fill="hold" nodeType="afterGroup">
                            <p:stCondLst>
                              <p:cond delay="8500"/>
                            </p:stCondLst>
                            <p:childTnLst>
                              <p:par>
                                <p:cTn id="110" presetID="21" presetClass="exit" presetSubtype="8" fill="hold" grpId="0" nodeType="afterEffect">
                                  <p:stCondLst>
                                    <p:cond delay="0"/>
                                  </p:stCondLst>
                                  <p:childTnLst>
                                    <p:animEffect transition="out" filter="wheel(8)">
                                      <p:cBhvr>
                                        <p:cTn id="111" dur="500"/>
                                        <p:tgtEl>
                                          <p:spTgt spid="153607"/>
                                        </p:tgtEl>
                                      </p:cBhvr>
                                    </p:animEffect>
                                    <p:set>
                                      <p:cBhvr>
                                        <p:cTn id="112" dur="1" fill="hold">
                                          <p:stCondLst>
                                            <p:cond delay="499"/>
                                          </p:stCondLst>
                                        </p:cTn>
                                        <p:tgtEl>
                                          <p:spTgt spid="153607"/>
                                        </p:tgtEl>
                                        <p:attrNameLst>
                                          <p:attrName>style.visibility</p:attrName>
                                        </p:attrNameLst>
                                      </p:cBhvr>
                                      <p:to>
                                        <p:strVal val="hidden"/>
                                      </p:to>
                                    </p:set>
                                  </p:childTnLst>
                                </p:cTn>
                              </p:par>
                            </p:childTnLst>
                          </p:cTn>
                        </p:par>
                        <p:par>
                          <p:cTn id="113" fill="hold" nodeType="afterGroup">
                            <p:stCondLst>
                              <p:cond delay="9000"/>
                            </p:stCondLst>
                            <p:childTnLst>
                              <p:par>
                                <p:cTn id="114" presetID="20" presetClass="entr" presetSubtype="0" fill="hold" grpId="1" nodeType="afterEffect">
                                  <p:stCondLst>
                                    <p:cond delay="0"/>
                                  </p:stCondLst>
                                  <p:childTnLst>
                                    <p:set>
                                      <p:cBhvr>
                                        <p:cTn id="115" dur="1" fill="hold">
                                          <p:stCondLst>
                                            <p:cond delay="0"/>
                                          </p:stCondLst>
                                        </p:cTn>
                                        <p:tgtEl>
                                          <p:spTgt spid="153606"/>
                                        </p:tgtEl>
                                        <p:attrNameLst>
                                          <p:attrName>style.visibility</p:attrName>
                                        </p:attrNameLst>
                                      </p:cBhvr>
                                      <p:to>
                                        <p:strVal val="visible"/>
                                      </p:to>
                                    </p:set>
                                    <p:animEffect transition="in" filter="wedge">
                                      <p:cBhvr>
                                        <p:cTn id="116" dur="500"/>
                                        <p:tgtEl>
                                          <p:spTgt spid="153606"/>
                                        </p:tgtEl>
                                      </p:cBhvr>
                                    </p:animEffect>
                                  </p:childTnLst>
                                  <p:subTnLst>
                                    <p:audio>
                                      <p:cMediaNode>
                                        <p:cTn display="0" masterRel="sameClick">
                                          <p:stCondLst>
                                            <p:cond evt="begin" delay="0">
                                              <p:tn val="114"/>
                                            </p:cond>
                                          </p:stCondLst>
                                          <p:endCondLst>
                                            <p:cond evt="onStopAudio" delay="0">
                                              <p:tgtEl>
                                                <p:sldTgt/>
                                              </p:tgtEl>
                                            </p:cond>
                                          </p:endCondLst>
                                        </p:cTn>
                                        <p:tgtEl>
                                          <p:sndTgt r:embed="rId2" name="chimes.wav"/>
                                        </p:tgtEl>
                                      </p:cMediaNode>
                                    </p:audio>
                                  </p:subTnLst>
                                </p:cTn>
                              </p:par>
                            </p:childTnLst>
                          </p:cTn>
                        </p:par>
                        <p:par>
                          <p:cTn id="117" fill="hold" nodeType="afterGroup">
                            <p:stCondLst>
                              <p:cond delay="9500"/>
                            </p:stCondLst>
                            <p:childTnLst>
                              <p:par>
                                <p:cTn id="118" presetID="21" presetClass="exit" presetSubtype="8" fill="hold" grpId="0" nodeType="afterEffect">
                                  <p:stCondLst>
                                    <p:cond delay="0"/>
                                  </p:stCondLst>
                                  <p:childTnLst>
                                    <p:animEffect transition="out" filter="wheel(8)">
                                      <p:cBhvr>
                                        <p:cTn id="119" dur="500"/>
                                        <p:tgtEl>
                                          <p:spTgt spid="153606"/>
                                        </p:tgtEl>
                                      </p:cBhvr>
                                    </p:animEffect>
                                    <p:set>
                                      <p:cBhvr>
                                        <p:cTn id="120" dur="1" fill="hold">
                                          <p:stCondLst>
                                            <p:cond delay="499"/>
                                          </p:stCondLst>
                                        </p:cTn>
                                        <p:tgtEl>
                                          <p:spTgt spid="153606"/>
                                        </p:tgtEl>
                                        <p:attrNameLst>
                                          <p:attrName>style.visibility</p:attrName>
                                        </p:attrNameLst>
                                      </p:cBhvr>
                                      <p:to>
                                        <p:strVal val="hidden"/>
                                      </p:to>
                                    </p:set>
                                  </p:childTnLst>
                                </p:cTn>
                              </p:par>
                            </p:childTnLst>
                          </p:cTn>
                        </p:par>
                        <p:par>
                          <p:cTn id="121" fill="hold" nodeType="afterGroup">
                            <p:stCondLst>
                              <p:cond delay="10000"/>
                            </p:stCondLst>
                            <p:childTnLst>
                              <p:par>
                                <p:cTn id="122" presetID="20" presetClass="entr" presetSubtype="0" fill="hold" grpId="1" nodeType="afterEffect">
                                  <p:stCondLst>
                                    <p:cond delay="0"/>
                                  </p:stCondLst>
                                  <p:childTnLst>
                                    <p:set>
                                      <p:cBhvr>
                                        <p:cTn id="123" dur="1" fill="hold">
                                          <p:stCondLst>
                                            <p:cond delay="0"/>
                                          </p:stCondLst>
                                        </p:cTn>
                                        <p:tgtEl>
                                          <p:spTgt spid="153605"/>
                                        </p:tgtEl>
                                        <p:attrNameLst>
                                          <p:attrName>style.visibility</p:attrName>
                                        </p:attrNameLst>
                                      </p:cBhvr>
                                      <p:to>
                                        <p:strVal val="visible"/>
                                      </p:to>
                                    </p:set>
                                    <p:animEffect transition="in" filter="wedge">
                                      <p:cBhvr>
                                        <p:cTn id="124" dur="500"/>
                                        <p:tgtEl>
                                          <p:spTgt spid="153605"/>
                                        </p:tgtEl>
                                      </p:cBhvr>
                                    </p:animEffect>
                                  </p:childTnLst>
                                  <p:subTnLst>
                                    <p:audio>
                                      <p:cMediaNode>
                                        <p:cTn display="0" masterRel="sameClick">
                                          <p:stCondLst>
                                            <p:cond evt="begin" delay="0">
                                              <p:tn val="122"/>
                                            </p:cond>
                                          </p:stCondLst>
                                          <p:endCondLst>
                                            <p:cond evt="onStopAudio" delay="0">
                                              <p:tgtEl>
                                                <p:sldTgt/>
                                              </p:tgtEl>
                                            </p:cond>
                                          </p:endCondLst>
                                        </p:cTn>
                                        <p:tgtEl>
                                          <p:sndTgt r:embed="rId2" name="chimes.wav"/>
                                        </p:tgtEl>
                                      </p:cMediaNode>
                                    </p:audio>
                                  </p:subTnLst>
                                </p:cTn>
                              </p:par>
                            </p:childTnLst>
                          </p:cTn>
                        </p:par>
                        <p:par>
                          <p:cTn id="125" fill="hold" nodeType="afterGroup">
                            <p:stCondLst>
                              <p:cond delay="10500"/>
                            </p:stCondLst>
                            <p:childTnLst>
                              <p:par>
                                <p:cTn id="126" presetID="21" presetClass="exit" presetSubtype="8" fill="hold" grpId="0" nodeType="afterEffect">
                                  <p:stCondLst>
                                    <p:cond delay="0"/>
                                  </p:stCondLst>
                                  <p:childTnLst>
                                    <p:animEffect transition="out" filter="wheel(8)">
                                      <p:cBhvr>
                                        <p:cTn id="127" dur="500"/>
                                        <p:tgtEl>
                                          <p:spTgt spid="153605"/>
                                        </p:tgtEl>
                                      </p:cBhvr>
                                    </p:animEffect>
                                    <p:set>
                                      <p:cBhvr>
                                        <p:cTn id="128" dur="1" fill="hold">
                                          <p:stCondLst>
                                            <p:cond delay="499"/>
                                          </p:stCondLst>
                                        </p:cTn>
                                        <p:tgtEl>
                                          <p:spTgt spid="153605"/>
                                        </p:tgtEl>
                                        <p:attrNameLst>
                                          <p:attrName>style.visibility</p:attrName>
                                        </p:attrNameLst>
                                      </p:cBhvr>
                                      <p:to>
                                        <p:strVal val="hidden"/>
                                      </p:to>
                                    </p:set>
                                  </p:childTnLst>
                                </p:cTn>
                              </p:par>
                            </p:childTnLst>
                          </p:cTn>
                        </p:par>
                        <p:par>
                          <p:cTn id="129" fill="hold" nodeType="afterGroup">
                            <p:stCondLst>
                              <p:cond delay="11000"/>
                            </p:stCondLst>
                            <p:childTnLst>
                              <p:par>
                                <p:cTn id="130" presetID="20" presetClass="entr" presetSubtype="0" fill="hold" grpId="1" nodeType="afterEffect">
                                  <p:stCondLst>
                                    <p:cond delay="0"/>
                                  </p:stCondLst>
                                  <p:childTnLst>
                                    <p:set>
                                      <p:cBhvr>
                                        <p:cTn id="131" dur="1" fill="hold">
                                          <p:stCondLst>
                                            <p:cond delay="0"/>
                                          </p:stCondLst>
                                        </p:cTn>
                                        <p:tgtEl>
                                          <p:spTgt spid="153619"/>
                                        </p:tgtEl>
                                        <p:attrNameLst>
                                          <p:attrName>style.visibility</p:attrName>
                                        </p:attrNameLst>
                                      </p:cBhvr>
                                      <p:to>
                                        <p:strVal val="visible"/>
                                      </p:to>
                                    </p:set>
                                    <p:animEffect transition="in" filter="wedge">
                                      <p:cBhvr>
                                        <p:cTn id="132" dur="500"/>
                                        <p:tgtEl>
                                          <p:spTgt spid="153619"/>
                                        </p:tgtEl>
                                      </p:cBhvr>
                                    </p:animEffect>
                                  </p:childTnLst>
                                  <p:subTnLst>
                                    <p:audio>
                                      <p:cMediaNode>
                                        <p:cTn display="0" masterRel="sameClick">
                                          <p:stCondLst>
                                            <p:cond evt="begin" delay="0">
                                              <p:tn val="130"/>
                                            </p:cond>
                                          </p:stCondLst>
                                          <p:endCondLst>
                                            <p:cond evt="onStopAudio" delay="0">
                                              <p:tgtEl>
                                                <p:sldTgt/>
                                              </p:tgtEl>
                                            </p:cond>
                                          </p:endCondLst>
                                        </p:cTn>
                                        <p:tgtEl>
                                          <p:sndTgt r:embed="rId2" name="chimes.wav"/>
                                        </p:tgtEl>
                                      </p:cMediaNode>
                                    </p:audio>
                                  </p:subTnLst>
                                </p:cTn>
                              </p:par>
                            </p:childTnLst>
                          </p:cTn>
                        </p:par>
                        <p:par>
                          <p:cTn id="133" fill="hold" nodeType="afterGroup">
                            <p:stCondLst>
                              <p:cond delay="11500"/>
                            </p:stCondLst>
                            <p:childTnLst>
                              <p:par>
                                <p:cTn id="134" presetID="21" presetClass="exit" presetSubtype="8" fill="hold" grpId="0" nodeType="afterEffect">
                                  <p:stCondLst>
                                    <p:cond delay="0"/>
                                  </p:stCondLst>
                                  <p:childTnLst>
                                    <p:animEffect transition="out" filter="wheel(8)">
                                      <p:cBhvr>
                                        <p:cTn id="135" dur="500"/>
                                        <p:tgtEl>
                                          <p:spTgt spid="153619"/>
                                        </p:tgtEl>
                                      </p:cBhvr>
                                    </p:animEffect>
                                    <p:set>
                                      <p:cBhvr>
                                        <p:cTn id="136" dur="1" fill="hold">
                                          <p:stCondLst>
                                            <p:cond delay="499"/>
                                          </p:stCondLst>
                                        </p:cTn>
                                        <p:tgtEl>
                                          <p:spTgt spid="153619"/>
                                        </p:tgtEl>
                                        <p:attrNameLst>
                                          <p:attrName>style.visibility</p:attrName>
                                        </p:attrNameLst>
                                      </p:cBhvr>
                                      <p:to>
                                        <p:strVal val="hidden"/>
                                      </p:to>
                                    </p:set>
                                  </p:childTnLst>
                                </p:cTn>
                              </p:par>
                            </p:childTnLst>
                          </p:cTn>
                        </p:par>
                        <p:par>
                          <p:cTn id="137" fill="hold" nodeType="afterGroup">
                            <p:stCondLst>
                              <p:cond delay="12000"/>
                            </p:stCondLst>
                            <p:childTnLst>
                              <p:par>
                                <p:cTn id="138" presetID="20" presetClass="entr" presetSubtype="0" fill="hold" grpId="1" nodeType="afterEffect">
                                  <p:stCondLst>
                                    <p:cond delay="0"/>
                                  </p:stCondLst>
                                  <p:childTnLst>
                                    <p:set>
                                      <p:cBhvr>
                                        <p:cTn id="139" dur="1" fill="hold">
                                          <p:stCondLst>
                                            <p:cond delay="0"/>
                                          </p:stCondLst>
                                        </p:cTn>
                                        <p:tgtEl>
                                          <p:spTgt spid="153604"/>
                                        </p:tgtEl>
                                        <p:attrNameLst>
                                          <p:attrName>style.visibility</p:attrName>
                                        </p:attrNameLst>
                                      </p:cBhvr>
                                      <p:to>
                                        <p:strVal val="visible"/>
                                      </p:to>
                                    </p:set>
                                    <p:animEffect transition="in" filter="wedge">
                                      <p:cBhvr>
                                        <p:cTn id="140" dur="500"/>
                                        <p:tgtEl>
                                          <p:spTgt spid="153604"/>
                                        </p:tgtEl>
                                      </p:cBhvr>
                                    </p:animEffect>
                                  </p:childTnLst>
                                  <p:subTnLst>
                                    <p:audio>
                                      <p:cMediaNode>
                                        <p:cTn display="0" masterRel="sameClick">
                                          <p:stCondLst>
                                            <p:cond evt="begin" delay="0">
                                              <p:tn val="138"/>
                                            </p:cond>
                                          </p:stCondLst>
                                          <p:endCondLst>
                                            <p:cond evt="onStopAudio" delay="0">
                                              <p:tgtEl>
                                                <p:sldTgt/>
                                              </p:tgtEl>
                                            </p:cond>
                                          </p:endCondLst>
                                        </p:cTn>
                                        <p:tgtEl>
                                          <p:sndTgt r:embed="rId2" name="chimes.wav"/>
                                        </p:tgtEl>
                                      </p:cMediaNode>
                                    </p:audio>
                                  </p:subTnLst>
                                </p:cTn>
                              </p:par>
                            </p:childTnLst>
                          </p:cTn>
                        </p:par>
                        <p:par>
                          <p:cTn id="141" fill="hold" nodeType="afterGroup">
                            <p:stCondLst>
                              <p:cond delay="12500"/>
                            </p:stCondLst>
                            <p:childTnLst>
                              <p:par>
                                <p:cTn id="142" presetID="21" presetClass="exit" presetSubtype="8" fill="hold" grpId="0" nodeType="afterEffect">
                                  <p:stCondLst>
                                    <p:cond delay="0"/>
                                  </p:stCondLst>
                                  <p:childTnLst>
                                    <p:animEffect transition="out" filter="wheel(8)">
                                      <p:cBhvr>
                                        <p:cTn id="143" dur="500"/>
                                        <p:tgtEl>
                                          <p:spTgt spid="153604"/>
                                        </p:tgtEl>
                                      </p:cBhvr>
                                    </p:animEffect>
                                    <p:set>
                                      <p:cBhvr>
                                        <p:cTn id="144" dur="1" fill="hold">
                                          <p:stCondLst>
                                            <p:cond delay="499"/>
                                          </p:stCondLst>
                                        </p:cTn>
                                        <p:tgtEl>
                                          <p:spTgt spid="153604"/>
                                        </p:tgtEl>
                                        <p:attrNameLst>
                                          <p:attrName>style.visibility</p:attrName>
                                        </p:attrNameLst>
                                      </p:cBhvr>
                                      <p:to>
                                        <p:strVal val="hidden"/>
                                      </p:to>
                                    </p:set>
                                  </p:childTnLst>
                                </p:cTn>
                              </p:par>
                            </p:childTnLst>
                          </p:cTn>
                        </p:par>
                        <p:par>
                          <p:cTn id="145" fill="hold" nodeType="afterGroup">
                            <p:stCondLst>
                              <p:cond delay="13000"/>
                            </p:stCondLst>
                            <p:childTnLst>
                              <p:par>
                                <p:cTn id="146" presetID="21" presetClass="exit" presetSubtype="4" fill="hold" nodeType="afterEffect">
                                  <p:stCondLst>
                                    <p:cond delay="0"/>
                                  </p:stCondLst>
                                  <p:childTnLst>
                                    <p:animEffect transition="out" filter="wheel(4)">
                                      <p:cBhvr>
                                        <p:cTn id="147" dur="5000"/>
                                        <p:tgtEl>
                                          <p:spTgt spid="153603"/>
                                        </p:tgtEl>
                                      </p:cBhvr>
                                    </p:animEffect>
                                    <p:set>
                                      <p:cBhvr>
                                        <p:cTn id="148" dur="1" fill="hold">
                                          <p:stCondLst>
                                            <p:cond delay="4999"/>
                                          </p:stCondLst>
                                        </p:cTn>
                                        <p:tgtEl>
                                          <p:spTgt spid="153603"/>
                                        </p:tgtEl>
                                        <p:attrNameLst>
                                          <p:attrName>style.visibility</p:attrName>
                                        </p:attrNameLst>
                                      </p:cBhvr>
                                      <p:to>
                                        <p:strVal val="hidden"/>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8" presetClass="exit" presetSubtype="16" fill="hold" grpId="1" nodeType="clickEffect">
                                  <p:stCondLst>
                                    <p:cond delay="0"/>
                                  </p:stCondLst>
                                  <p:iterate type="lt">
                                    <p:tmPct val="0"/>
                                  </p:iterate>
                                  <p:childTnLst>
                                    <p:animEffect transition="out" filter="diamond(in)">
                                      <p:cBhvr>
                                        <p:cTn id="152" dur="2000"/>
                                        <p:tgtEl>
                                          <p:spTgt spid="153643"/>
                                        </p:tgtEl>
                                      </p:cBhvr>
                                    </p:animEffect>
                                    <p:set>
                                      <p:cBhvr>
                                        <p:cTn id="153" dur="1" fill="hold">
                                          <p:stCondLst>
                                            <p:cond delay="1999"/>
                                          </p:stCondLst>
                                        </p:cTn>
                                        <p:tgtEl>
                                          <p:spTgt spid="153643"/>
                                        </p:tgtEl>
                                        <p:attrNameLst>
                                          <p:attrName>style.visibility</p:attrName>
                                        </p:attrNameLst>
                                      </p:cBhvr>
                                      <p:to>
                                        <p:strVal val="hidden"/>
                                      </p:to>
                                    </p:set>
                                  </p:childTnLst>
                                </p:cTn>
                              </p:par>
                              <p:par>
                                <p:cTn id="154" presetID="8" presetClass="exit" presetSubtype="16" fill="hold" grpId="1" nodeType="withEffect">
                                  <p:stCondLst>
                                    <p:cond delay="0"/>
                                  </p:stCondLst>
                                  <p:childTnLst>
                                    <p:animEffect transition="out" filter="diamond(in)">
                                      <p:cBhvr>
                                        <p:cTn id="155" dur="2000"/>
                                        <p:tgtEl>
                                          <p:spTgt spid="153642"/>
                                        </p:tgtEl>
                                      </p:cBhvr>
                                    </p:animEffect>
                                    <p:set>
                                      <p:cBhvr>
                                        <p:cTn id="156" dur="1" fill="hold">
                                          <p:stCondLst>
                                            <p:cond delay="1999"/>
                                          </p:stCondLst>
                                        </p:cTn>
                                        <p:tgtEl>
                                          <p:spTgt spid="153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animBg="1"/>
      <p:bldP spid="153604" grpId="1" animBg="1"/>
      <p:bldP spid="153605" grpId="0" animBg="1"/>
      <p:bldP spid="153605" grpId="1" animBg="1"/>
      <p:bldP spid="153606" grpId="0" animBg="1"/>
      <p:bldP spid="153606" grpId="1" animBg="1"/>
      <p:bldP spid="153607" grpId="0" animBg="1"/>
      <p:bldP spid="153607" grpId="1" animBg="1"/>
      <p:bldP spid="153608" grpId="0" animBg="1"/>
      <p:bldP spid="153608" grpId="1" animBg="1"/>
      <p:bldP spid="153609" grpId="0" animBg="1"/>
      <p:bldP spid="153609" grpId="1" animBg="1"/>
      <p:bldP spid="153610" grpId="0" animBg="1"/>
      <p:bldP spid="153610" grpId="1" animBg="1"/>
      <p:bldP spid="153611" grpId="0" animBg="1"/>
      <p:bldP spid="153611" grpId="1" animBg="1"/>
      <p:bldP spid="153612" grpId="0" animBg="1"/>
      <p:bldP spid="153612" grpId="1" animBg="1"/>
      <p:bldP spid="153613" grpId="0" animBg="1"/>
      <p:bldP spid="153613" grpId="1" animBg="1"/>
      <p:bldP spid="153619" grpId="0" animBg="1"/>
      <p:bldP spid="153619" grpId="1" animBg="1"/>
      <p:bldP spid="153641" grpId="0" animBg="1"/>
      <p:bldP spid="153642" grpId="0" animBg="1"/>
      <p:bldP spid="153642" grpId="1" animBg="1"/>
      <p:bldP spid="153643" grpId="0" animBg="1"/>
      <p:bldP spid="153643" grpId="1" animBg="1"/>
      <p:bldP spid="46" grpId="0" animBg="1"/>
      <p:bldP spid="47" grpId="0" animBg="1"/>
      <p:bldP spid="48" grpId="0" animBg="1"/>
      <p:bldP spid="430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5" name="Rectangle 4"/>
          <p:cNvSpPr/>
          <p:nvPr/>
        </p:nvSpPr>
        <p:spPr>
          <a:xfrm>
            <a:off x="1943467" y="230427"/>
            <a:ext cx="7851607" cy="1569660"/>
          </a:xfrm>
          <a:prstGeom prst="rect">
            <a:avLst/>
          </a:prstGeom>
        </p:spPr>
        <p:txBody>
          <a:bodyPr wrap="square">
            <a:spAutoFit/>
          </a:bodyPr>
          <a:lstStyle/>
          <a:p>
            <a:r>
              <a:rPr lang="vi-VN" sz="2400" b="1" dirty="0">
                <a:solidFill>
                  <a:srgbClr val="2888E1"/>
                </a:solidFill>
                <a:latin typeface="Nunito Black" pitchFamily="2" charset="0"/>
              </a:rPr>
              <a:t>Câu 6</a:t>
            </a:r>
            <a:r>
              <a:rPr lang="en-US" sz="2400" b="1" dirty="0">
                <a:solidFill>
                  <a:srgbClr val="2888E1"/>
                </a:solidFill>
                <a:latin typeface="Nunito Black" pitchFamily="2" charset="0"/>
              </a:rPr>
              <a:t>: </a:t>
            </a:r>
            <a:r>
              <a:rPr lang="vi-VN" sz="2400" b="1" dirty="0">
                <a:solidFill>
                  <a:srgbClr val="002060"/>
                </a:solidFill>
                <a:latin typeface="Nunito Black" pitchFamily="2" charset="0"/>
              </a:rPr>
              <a:t>Nói tiếp để hoàn thành các câu dưới đây rồi chép vào vở.</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a. Phòng của bạn nhỏ vương vãi đủ thứ: □, □, □,…</a:t>
            </a:r>
          </a:p>
          <a:p>
            <a:pPr algn="just"/>
            <a:r>
              <a:rPr lang="vi-VN" sz="2400" dirty="0">
                <a:solidFill>
                  <a:srgbClr val="002060"/>
                </a:solidFill>
                <a:latin typeface="Nunito Black" pitchFamily="2" charset="0"/>
              </a:rPr>
              <a:t>b. Bạn nhỏ đến trường muộn vì phải đi tìm □, □, □,…</a:t>
            </a:r>
            <a:endParaRPr kumimoji="0" lang="vi-VN" sz="2400" b="0" i="0" u="none" strike="noStrike" kern="1200" cap="none" spc="0" normalizeH="0" baseline="0" noProof="0" dirty="0">
              <a:ln>
                <a:noFill/>
              </a:ln>
              <a:solidFill>
                <a:srgbClr val="002060"/>
              </a:solidFill>
              <a:effectLst/>
              <a:uLnTx/>
              <a:uFillTx/>
              <a:latin typeface="Nunito Black" pitchFamily="2" charset="0"/>
            </a:endParaRPr>
          </a:p>
        </p:txBody>
      </p:sp>
      <p:pic>
        <p:nvPicPr>
          <p:cNvPr id="14" name="Picture 2" descr="https://img.loigiaihay.com/picture/2022/0316/4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2198" y="1800087"/>
            <a:ext cx="5358013" cy="4676084"/>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12">
            <a:extLst>
              <a:ext uri="{FF2B5EF4-FFF2-40B4-BE49-F238E27FC236}">
                <a16:creationId xmlns:a16="http://schemas.microsoft.com/office/drawing/2014/main" id="{9983C60C-E901-DAA5-AC1C-ABD9B76BCFAC}"/>
              </a:ext>
            </a:extLst>
          </p:cNvPr>
          <p:cNvSpPr/>
          <p:nvPr/>
        </p:nvSpPr>
        <p:spPr>
          <a:xfrm>
            <a:off x="7908727" y="2415706"/>
            <a:ext cx="4283273" cy="210186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quan</a:t>
            </a:r>
            <a:r>
              <a:rPr lang="en-US" sz="2000" dirty="0">
                <a:solidFill>
                  <a:srgbClr val="000000"/>
                </a:solidFill>
                <a:latin typeface="Nunito Black" pitchFamily="2" charset="0"/>
              </a:rPr>
              <a:t> </a:t>
            </a:r>
            <a:r>
              <a:rPr lang="en-US" sz="2000" dirty="0" err="1">
                <a:solidFill>
                  <a:srgbClr val="000000"/>
                </a:solidFill>
                <a:latin typeface="Nunito Black" pitchFamily="2" charset="0"/>
              </a:rPr>
              <a:t>sát</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hình</a:t>
            </a:r>
            <a:r>
              <a:rPr lang="en-US" sz="2000" dirty="0">
                <a:solidFill>
                  <a:srgbClr val="000000"/>
                </a:solidFill>
                <a:latin typeface="Nunito Black" pitchFamily="2" charset="0"/>
              </a:rPr>
              <a:t> </a:t>
            </a:r>
            <a:r>
              <a:rPr lang="en-US" sz="2000" dirty="0" err="1">
                <a:solidFill>
                  <a:srgbClr val="000000"/>
                </a:solidFill>
                <a:latin typeface="Nunito Black" pitchFamily="2" charset="0"/>
              </a:rPr>
              <a:t>ảnh</a:t>
            </a:r>
            <a:r>
              <a:rPr lang="en-US" sz="2000" dirty="0">
                <a:solidFill>
                  <a:srgbClr val="000000"/>
                </a:solidFill>
                <a:latin typeface="Nunito Black" pitchFamily="2" charset="0"/>
              </a:rPr>
              <a:t> ở </a:t>
            </a:r>
            <a:r>
              <a:rPr lang="en-US" sz="2000" dirty="0" err="1">
                <a:solidFill>
                  <a:srgbClr val="000000"/>
                </a:solidFill>
                <a:latin typeface="Nunito Black" pitchFamily="2" charset="0"/>
              </a:rPr>
              <a:t>bài</a:t>
            </a:r>
            <a:r>
              <a:rPr lang="en-US" sz="2000" dirty="0">
                <a:solidFill>
                  <a:srgbClr val="000000"/>
                </a:solidFill>
                <a:latin typeface="Nunito Black" pitchFamily="2" charset="0"/>
              </a:rPr>
              <a:t> </a:t>
            </a:r>
            <a:r>
              <a:rPr lang="en-US" sz="2000" dirty="0" err="1">
                <a:solidFill>
                  <a:srgbClr val="000000"/>
                </a:solidFill>
                <a:latin typeface="Nunito Black" pitchFamily="2" charset="0"/>
              </a:rPr>
              <a:t>tập</a:t>
            </a:r>
            <a:r>
              <a:rPr lang="en-US" sz="2000" dirty="0">
                <a:solidFill>
                  <a:srgbClr val="000000"/>
                </a:solidFill>
                <a:latin typeface="Nunito Black" pitchFamily="2" charset="0"/>
              </a:rPr>
              <a:t> 5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điền</a:t>
            </a:r>
            <a:r>
              <a:rPr lang="en-US" sz="2000" dirty="0">
                <a:solidFill>
                  <a:srgbClr val="000000"/>
                </a:solidFill>
                <a:latin typeface="Nunito Black" pitchFamily="2" charset="0"/>
              </a:rPr>
              <a:t> </a:t>
            </a:r>
            <a:r>
              <a:rPr lang="en-US" sz="2000" dirty="0" err="1">
                <a:solidFill>
                  <a:srgbClr val="000000"/>
                </a:solidFill>
                <a:latin typeface="Nunito Black" pitchFamily="2" charset="0"/>
              </a:rPr>
              <a:t>từ</a:t>
            </a:r>
            <a:r>
              <a:rPr lang="en-US" sz="2000" dirty="0">
                <a:solidFill>
                  <a:srgbClr val="000000"/>
                </a:solidFill>
                <a:latin typeface="Nunito Black" pitchFamily="2" charset="0"/>
              </a:rPr>
              <a:t> </a:t>
            </a:r>
            <a:r>
              <a:rPr lang="en-US" sz="2000" dirty="0" err="1">
                <a:solidFill>
                  <a:srgbClr val="000000"/>
                </a:solidFill>
                <a:latin typeface="Nunito Black" pitchFamily="2" charset="0"/>
              </a:rPr>
              <a:t>thích</a:t>
            </a:r>
            <a:r>
              <a:rPr lang="en-US" sz="2000" dirty="0">
                <a:solidFill>
                  <a:srgbClr val="000000"/>
                </a:solidFill>
                <a:latin typeface="Nunito Black" pitchFamily="2" charset="0"/>
              </a:rPr>
              <a:t> </a:t>
            </a:r>
            <a:r>
              <a:rPr lang="en-US" sz="2000" dirty="0" err="1">
                <a:solidFill>
                  <a:srgbClr val="000000"/>
                </a:solidFill>
                <a:latin typeface="Nunito Black" pitchFamily="2" charset="0"/>
              </a:rPr>
              <a:t>hợp</a:t>
            </a:r>
            <a:r>
              <a:rPr lang="en-US" sz="2000" dirty="0">
                <a:solidFill>
                  <a:srgbClr val="000000"/>
                </a:solidFill>
                <a:latin typeface="Nunito Black" pitchFamily="2" charset="0"/>
              </a:rPr>
              <a:t> </a:t>
            </a:r>
            <a:r>
              <a:rPr lang="en-US" sz="2000" dirty="0" err="1">
                <a:solidFill>
                  <a:srgbClr val="000000"/>
                </a:solidFill>
                <a:latin typeface="Nunito Black" pitchFamily="2" charset="0"/>
              </a:rPr>
              <a:t>vào</a:t>
            </a:r>
            <a:r>
              <a:rPr lang="en-US" sz="2000" dirty="0">
                <a:solidFill>
                  <a:srgbClr val="000000"/>
                </a:solidFill>
                <a:latin typeface="Nunito Black" pitchFamily="2" charset="0"/>
              </a:rPr>
              <a:t> ô </a:t>
            </a:r>
            <a:r>
              <a:rPr lang="en-US" sz="2000" dirty="0" err="1">
                <a:solidFill>
                  <a:srgbClr val="000000"/>
                </a:solidFill>
                <a:latin typeface="Nunito Black" pitchFamily="2" charset="0"/>
              </a:rPr>
              <a:t>trống</a:t>
            </a:r>
            <a:endParaRPr lang="en-US" sz="2000" dirty="0">
              <a:latin typeface="Nunito Black" pitchFamily="2" charset="0"/>
            </a:endParaRPr>
          </a:p>
        </p:txBody>
      </p:sp>
    </p:spTree>
    <p:extLst>
      <p:ext uri="{BB962C8B-B14F-4D97-AF65-F5344CB8AC3E}">
        <p14:creationId xmlns:p14="http://schemas.microsoft.com/office/powerpoint/2010/main" val="29335349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403989" y="4337858"/>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99247" y="3439214"/>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5" name="Rectangle 4"/>
          <p:cNvSpPr/>
          <p:nvPr/>
        </p:nvSpPr>
        <p:spPr>
          <a:xfrm>
            <a:off x="1943467" y="230427"/>
            <a:ext cx="785160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2888E1"/>
                </a:solidFill>
                <a:effectLst/>
                <a:uLnTx/>
                <a:uFillTx/>
                <a:latin typeface="Nunito Black" pitchFamily="2" charset="0"/>
                <a:ea typeface="+mn-ea"/>
                <a:cs typeface="+mn-cs"/>
              </a:rPr>
              <a:t>Câu 6</a:t>
            </a:r>
            <a:r>
              <a:rPr kumimoji="0" lang="en-US" sz="2400" b="1" i="0" u="none" strike="noStrike" kern="1200" cap="none" spc="0" normalizeH="0" baseline="0" noProof="0" dirty="0">
                <a:ln>
                  <a:noFill/>
                </a:ln>
                <a:solidFill>
                  <a:srgbClr val="2888E1"/>
                </a:solidFill>
                <a:effectLst/>
                <a:uLnTx/>
                <a:uFillTx/>
                <a:latin typeface="Nunito Black" pitchFamily="2" charset="0"/>
                <a:ea typeface="+mn-ea"/>
                <a:cs typeface="+mn-cs"/>
              </a:rPr>
              <a:t>: </a:t>
            </a:r>
            <a:r>
              <a:rPr kumimoji="0" lang="vi-VN" sz="2400" b="1" i="0" u="none" strike="noStrike" kern="1200" cap="none" spc="0" normalizeH="0" baseline="0" noProof="0" dirty="0">
                <a:ln>
                  <a:noFill/>
                </a:ln>
                <a:solidFill>
                  <a:srgbClr val="002060"/>
                </a:solidFill>
                <a:effectLst/>
                <a:uLnTx/>
                <a:uFillTx/>
                <a:latin typeface="Nunito Black" pitchFamily="2" charset="0"/>
                <a:ea typeface="+mn-ea"/>
                <a:cs typeface="+mn-cs"/>
              </a:rPr>
              <a:t>Nói tiếp để hoàn thành các câu dưới đây rồi chép vào vở.</a:t>
            </a:r>
            <a:endPar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14" name="Picture 2" descr="https://img.loigiaihay.com/picture/2022/0316/4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0529" y="952499"/>
            <a:ext cx="5358013" cy="467608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3655" y="5731150"/>
            <a:ext cx="10375540" cy="830997"/>
          </a:xfrm>
          <a:prstGeom prst="rect">
            <a:avLst/>
          </a:prstGeom>
        </p:spPr>
        <p:txBody>
          <a:bodyPr wrap="square">
            <a:spAutoFit/>
          </a:bodyPr>
          <a:lstStyle/>
          <a:p>
            <a:pPr algn="just"/>
            <a:r>
              <a:rPr lang="vi-VN" sz="2400" dirty="0">
                <a:solidFill>
                  <a:srgbClr val="000000"/>
                </a:solidFill>
                <a:latin typeface="Nunito Black" pitchFamily="2" charset="0"/>
              </a:rPr>
              <a:t>a. Phòng của bạn nhỏ vương vãi đủ thứ: </a:t>
            </a:r>
            <a:r>
              <a:rPr lang="vi-VN" sz="2400" b="1" dirty="0">
                <a:solidFill>
                  <a:srgbClr val="FF0000"/>
                </a:solidFill>
                <a:latin typeface="Nunito Black" pitchFamily="2" charset="0"/>
              </a:rPr>
              <a:t>hộp bút, sách vở, thước kẻ,…</a:t>
            </a:r>
            <a:endParaRPr lang="vi-VN" sz="2400" dirty="0">
              <a:solidFill>
                <a:srgbClr val="FF0000"/>
              </a:solidFill>
              <a:latin typeface="Nunito Black" pitchFamily="2" charset="0"/>
            </a:endParaRPr>
          </a:p>
          <a:p>
            <a:pPr algn="just"/>
            <a:r>
              <a:rPr lang="vi-VN" sz="2400" dirty="0">
                <a:solidFill>
                  <a:srgbClr val="000000"/>
                </a:solidFill>
                <a:latin typeface="Nunito Black" pitchFamily="2" charset="0"/>
              </a:rPr>
              <a:t>b. Bạn nhỏ đến trường muộn vì phải đi tìm </a:t>
            </a:r>
            <a:r>
              <a:rPr lang="vi-VN" sz="2400" b="1" dirty="0">
                <a:solidFill>
                  <a:srgbClr val="FF0000"/>
                </a:solidFill>
                <a:latin typeface="Nunito Black" pitchFamily="2" charset="0"/>
              </a:rPr>
              <a:t>bút, sách, vở,…</a:t>
            </a:r>
            <a:endParaRPr lang="vi-VN" sz="2400" dirty="0">
              <a:solidFill>
                <a:srgbClr val="FF0000"/>
              </a:solidFill>
              <a:latin typeface="Nunito Black" pitchFamily="2" charset="0"/>
            </a:endParaRPr>
          </a:p>
        </p:txBody>
      </p:sp>
    </p:spTree>
    <p:extLst>
      <p:ext uri="{BB962C8B-B14F-4D97-AF65-F5344CB8AC3E}">
        <p14:creationId xmlns:p14="http://schemas.microsoft.com/office/powerpoint/2010/main" val="219430193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a:ln>
                  <a:noFill/>
                </a:ln>
                <a:solidFill>
                  <a:srgbClr val="F92D67"/>
                </a:solidFill>
                <a:effectLst/>
                <a:uLnTx/>
                <a:uFillTx/>
                <a:latin typeface="Nunito Black" pitchFamily="2" charset="0"/>
                <a:ea typeface="+mn-ea"/>
                <a:cs typeface="+mn-cs"/>
              </a:rPr>
              <a:t>Tiết</a:t>
            </a:r>
            <a:r>
              <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rPr>
              <a:t> 5</a:t>
            </a:r>
          </a:p>
        </p:txBody>
      </p:sp>
    </p:spTree>
    <p:extLst>
      <p:ext uri="{BB962C8B-B14F-4D97-AF65-F5344CB8AC3E}">
        <p14:creationId xmlns:p14="http://schemas.microsoft.com/office/powerpoint/2010/main" val="432503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382850" y="5839663"/>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388281" y="4822220"/>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5" name="Rectangle 4"/>
          <p:cNvSpPr/>
          <p:nvPr/>
        </p:nvSpPr>
        <p:spPr>
          <a:xfrm>
            <a:off x="1943467" y="230427"/>
            <a:ext cx="7851607" cy="461665"/>
          </a:xfrm>
          <a:prstGeom prst="rect">
            <a:avLst/>
          </a:prstGeom>
        </p:spPr>
        <p:txBody>
          <a:bodyPr wrap="square">
            <a:spAutoFit/>
          </a:bodyPr>
          <a:lstStyle/>
          <a:p>
            <a:r>
              <a:rPr lang="en-US" sz="2400" b="1" dirty="0" err="1">
                <a:solidFill>
                  <a:srgbClr val="2888E1"/>
                </a:solidFill>
                <a:latin typeface="Nunito Black" pitchFamily="2" charset="0"/>
              </a:rPr>
              <a:t>Câu</a:t>
            </a:r>
            <a:r>
              <a:rPr lang="en-US" sz="2400" b="1" dirty="0">
                <a:solidFill>
                  <a:srgbClr val="2888E1"/>
                </a:solidFill>
                <a:latin typeface="Nunito Black" pitchFamily="2" charset="0"/>
              </a:rPr>
              <a:t> 1: </a:t>
            </a:r>
            <a:r>
              <a:rPr lang="en-US" sz="2400" b="1" dirty="0" err="1">
                <a:solidFill>
                  <a:srgbClr val="002060"/>
                </a:solidFill>
                <a:latin typeface="Nunito Black" pitchFamily="2" charset="0"/>
              </a:rPr>
              <a:t>Quan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sát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tranh</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và</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nêu</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nội</a:t>
            </a:r>
            <a:r>
              <a:rPr lang="en-US" sz="2400" b="1" dirty="0">
                <a:solidFill>
                  <a:srgbClr val="002060"/>
                </a:solidFill>
                <a:latin typeface="Nunito Black" pitchFamily="2" charset="0"/>
              </a:rPr>
              <a:t> dung </a:t>
            </a:r>
            <a:r>
              <a:rPr lang="en-US" sz="2400" b="1" dirty="0" err="1">
                <a:solidFill>
                  <a:srgbClr val="002060"/>
                </a:solidFill>
                <a:latin typeface="Nunito Black" pitchFamily="2" charset="0"/>
              </a:rPr>
              <a:t>từng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tranh</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p:txBody>
      </p:sp>
      <p:pic>
        <p:nvPicPr>
          <p:cNvPr id="12" name="Picture 2" descr="https://img.loigiaihay.com/picture/2022/031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174" y="796316"/>
            <a:ext cx="7429500" cy="5676901"/>
          </a:xfrm>
          <a:prstGeom prst="rect">
            <a:avLst/>
          </a:prstGeom>
          <a:noFill/>
          <a:extLst>
            <a:ext uri="{909E8E84-426E-40DD-AFC4-6F175D3DCCD1}">
              <a14:hiddenFill xmlns:a14="http://schemas.microsoft.com/office/drawing/2010/main">
                <a:solidFill>
                  <a:srgbClr val="FFFFFF"/>
                </a:solidFill>
              </a14:hiddenFill>
            </a:ext>
          </a:extLst>
        </p:spPr>
      </p:pic>
      <p:sp>
        <p:nvSpPr>
          <p:cNvPr id="13" name="Cloud 12">
            <a:extLst>
              <a:ext uri="{FF2B5EF4-FFF2-40B4-BE49-F238E27FC236}">
                <a16:creationId xmlns:a16="http://schemas.microsoft.com/office/drawing/2014/main" id="{9983C60C-E901-DAA5-AC1C-ABD9B76BCFAC}"/>
              </a:ext>
            </a:extLst>
          </p:cNvPr>
          <p:cNvSpPr/>
          <p:nvPr/>
        </p:nvSpPr>
        <p:spPr>
          <a:xfrm>
            <a:off x="7837715" y="2415706"/>
            <a:ext cx="4354286" cy="2258841"/>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quan</a:t>
            </a:r>
            <a:r>
              <a:rPr lang="en-US" sz="2000" dirty="0">
                <a:solidFill>
                  <a:srgbClr val="000000"/>
                </a:solidFill>
                <a:latin typeface="Nunito Black" pitchFamily="2" charset="0"/>
              </a:rPr>
              <a:t> </a:t>
            </a:r>
            <a:r>
              <a:rPr lang="en-US" sz="2000" dirty="0" err="1">
                <a:solidFill>
                  <a:srgbClr val="000000"/>
                </a:solidFill>
                <a:latin typeface="Nunito Black" pitchFamily="2" charset="0"/>
              </a:rPr>
              <a:t>sát</a:t>
            </a:r>
            <a:r>
              <a:rPr lang="en-US" sz="2000" dirty="0">
                <a:solidFill>
                  <a:srgbClr val="000000"/>
                </a:solidFill>
                <a:latin typeface="Nunito Black" pitchFamily="2" charset="0"/>
              </a:rPr>
              <a:t> </a:t>
            </a:r>
            <a:r>
              <a:rPr lang="en-US" sz="2000" dirty="0" err="1">
                <a:solidFill>
                  <a:srgbClr val="000000"/>
                </a:solidFill>
                <a:latin typeface="Nunito Black" pitchFamily="2" charset="0"/>
              </a:rPr>
              <a:t>kĩ</a:t>
            </a:r>
            <a:r>
              <a:rPr lang="en-US" sz="2000" dirty="0">
                <a:solidFill>
                  <a:srgbClr val="000000"/>
                </a:solidFill>
                <a:latin typeface="Nunito Black" pitchFamily="2" charset="0"/>
              </a:rPr>
              <a:t> </a:t>
            </a:r>
            <a:r>
              <a:rPr lang="en-US" sz="2000" dirty="0" err="1">
                <a:solidFill>
                  <a:srgbClr val="000000"/>
                </a:solidFill>
                <a:latin typeface="Nunito Black" pitchFamily="2" charset="0"/>
              </a:rPr>
              <a:t>các</a:t>
            </a:r>
            <a:r>
              <a:rPr lang="en-US" sz="2000" dirty="0">
                <a:solidFill>
                  <a:srgbClr val="000000"/>
                </a:solidFill>
                <a:latin typeface="Nunito Black" pitchFamily="2" charset="0"/>
              </a:rPr>
              <a:t> </a:t>
            </a:r>
            <a:r>
              <a:rPr lang="en-US" sz="2000" dirty="0" err="1">
                <a:solidFill>
                  <a:srgbClr val="000000"/>
                </a:solidFill>
                <a:latin typeface="Nunito Black" pitchFamily="2" charset="0"/>
              </a:rPr>
              <a:t>bức</a:t>
            </a:r>
            <a:r>
              <a:rPr lang="en-US" sz="2000" dirty="0">
                <a:solidFill>
                  <a:srgbClr val="000000"/>
                </a:solidFill>
                <a:latin typeface="Nunito Black" pitchFamily="2" charset="0"/>
              </a:rPr>
              <a:t> </a:t>
            </a:r>
            <a:r>
              <a:rPr lang="en-US" sz="2000" dirty="0" err="1">
                <a:solidFill>
                  <a:srgbClr val="000000"/>
                </a:solidFill>
                <a:latin typeface="Nunito Black" pitchFamily="2" charset="0"/>
              </a:rPr>
              <a:t>tranh</a:t>
            </a:r>
            <a:r>
              <a:rPr lang="en-US" sz="2000" dirty="0">
                <a:solidFill>
                  <a:srgbClr val="000000"/>
                </a:solidFill>
                <a:latin typeface="Nunito Black" pitchFamily="2" charset="0"/>
              </a:rPr>
              <a:t> </a:t>
            </a:r>
            <a:r>
              <a:rPr lang="en-US" sz="2000" dirty="0" err="1">
                <a:solidFill>
                  <a:srgbClr val="000000"/>
                </a:solidFill>
                <a:latin typeface="Nunito Black" pitchFamily="2" charset="0"/>
              </a:rPr>
              <a:t>và</a:t>
            </a:r>
            <a:r>
              <a:rPr lang="en-US" sz="2000" dirty="0">
                <a:solidFill>
                  <a:srgbClr val="000000"/>
                </a:solidFill>
                <a:latin typeface="Nunito Black" pitchFamily="2" charset="0"/>
              </a:rPr>
              <a:t> </a:t>
            </a:r>
            <a:r>
              <a:rPr lang="en-US" sz="2000" dirty="0" err="1">
                <a:solidFill>
                  <a:srgbClr val="000000"/>
                </a:solidFill>
                <a:latin typeface="Nunito Black" pitchFamily="2" charset="0"/>
              </a:rPr>
              <a:t>xem</a:t>
            </a:r>
            <a:r>
              <a:rPr lang="en-US" sz="2000" dirty="0">
                <a:solidFill>
                  <a:srgbClr val="000000"/>
                </a:solidFill>
                <a:latin typeface="Nunito Black" pitchFamily="2" charset="0"/>
              </a:rPr>
              <a:t> </a:t>
            </a:r>
            <a:r>
              <a:rPr lang="en-US" sz="2000" dirty="0" err="1">
                <a:solidFill>
                  <a:srgbClr val="000000"/>
                </a:solidFill>
                <a:latin typeface="Nunito Black" pitchFamily="2" charset="0"/>
              </a:rPr>
              <a:t>tranh</a:t>
            </a:r>
            <a:r>
              <a:rPr lang="en-US" sz="2000" dirty="0">
                <a:solidFill>
                  <a:srgbClr val="000000"/>
                </a:solidFill>
                <a:latin typeface="Nunito Black" pitchFamily="2" charset="0"/>
              </a:rPr>
              <a:t> </a:t>
            </a:r>
            <a:r>
              <a:rPr lang="en-US" sz="2000" dirty="0" err="1">
                <a:solidFill>
                  <a:srgbClr val="000000"/>
                </a:solidFill>
                <a:latin typeface="Nunito Black" pitchFamily="2" charset="0"/>
              </a:rPr>
              <a:t>đó</a:t>
            </a:r>
            <a:r>
              <a:rPr lang="en-US" sz="2000" dirty="0">
                <a:solidFill>
                  <a:srgbClr val="000000"/>
                </a:solidFill>
                <a:latin typeface="Nunito Black" pitchFamily="2" charset="0"/>
              </a:rPr>
              <a:t> </a:t>
            </a:r>
            <a:r>
              <a:rPr lang="en-US" sz="2000" dirty="0" err="1">
                <a:solidFill>
                  <a:srgbClr val="000000"/>
                </a:solidFill>
                <a:latin typeface="Nunito Black" pitchFamily="2" charset="0"/>
              </a:rPr>
              <a:t>vẽ</a:t>
            </a:r>
            <a:r>
              <a:rPr lang="en-US" sz="2000" dirty="0">
                <a:solidFill>
                  <a:srgbClr val="000000"/>
                </a:solidFill>
                <a:latin typeface="Nunito Black" pitchFamily="2" charset="0"/>
              </a:rPr>
              <a:t> </a:t>
            </a:r>
            <a:r>
              <a:rPr lang="en-US" sz="2000" dirty="0" err="1">
                <a:solidFill>
                  <a:srgbClr val="000000"/>
                </a:solidFill>
                <a:latin typeface="Nunito Black" pitchFamily="2" charset="0"/>
              </a:rPr>
              <a:t>ai</a:t>
            </a:r>
            <a:r>
              <a:rPr lang="en-US" sz="2000" dirty="0">
                <a:solidFill>
                  <a:srgbClr val="000000"/>
                </a:solidFill>
                <a:latin typeface="Nunito Black" pitchFamily="2" charset="0"/>
              </a:rPr>
              <a:t>? </a:t>
            </a:r>
            <a:r>
              <a:rPr lang="en-US" sz="2000" dirty="0" err="1">
                <a:solidFill>
                  <a:srgbClr val="000000"/>
                </a:solidFill>
                <a:latin typeface="Nunito Black" pitchFamily="2" charset="0"/>
              </a:rPr>
              <a:t>Nhân</a:t>
            </a:r>
            <a:r>
              <a:rPr lang="en-US" sz="2000" dirty="0">
                <a:solidFill>
                  <a:srgbClr val="000000"/>
                </a:solidFill>
                <a:latin typeface="Nunito Black" pitchFamily="2" charset="0"/>
              </a:rPr>
              <a:t> </a:t>
            </a:r>
            <a:r>
              <a:rPr lang="en-US" sz="2000" dirty="0" err="1">
                <a:solidFill>
                  <a:srgbClr val="000000"/>
                </a:solidFill>
                <a:latin typeface="Nunito Black" pitchFamily="2" charset="0"/>
              </a:rPr>
              <a:t>vật</a:t>
            </a:r>
            <a:r>
              <a:rPr lang="en-US" sz="2000" dirty="0">
                <a:solidFill>
                  <a:srgbClr val="000000"/>
                </a:solidFill>
                <a:latin typeface="Nunito Black" pitchFamily="2" charset="0"/>
              </a:rPr>
              <a:t> </a:t>
            </a:r>
            <a:r>
              <a:rPr lang="en-US" sz="2000" dirty="0" err="1">
                <a:solidFill>
                  <a:srgbClr val="000000"/>
                </a:solidFill>
                <a:latin typeface="Nunito Black" pitchFamily="2" charset="0"/>
              </a:rPr>
              <a:t>trong</a:t>
            </a:r>
            <a:r>
              <a:rPr lang="en-US" sz="2000" dirty="0">
                <a:solidFill>
                  <a:srgbClr val="000000"/>
                </a:solidFill>
                <a:latin typeface="Nunito Black" pitchFamily="2" charset="0"/>
              </a:rPr>
              <a:t> </a:t>
            </a:r>
            <a:r>
              <a:rPr lang="en-US" sz="2000" dirty="0" err="1">
                <a:solidFill>
                  <a:srgbClr val="000000"/>
                </a:solidFill>
                <a:latin typeface="Nunito Black" pitchFamily="2" charset="0"/>
              </a:rPr>
              <a:t>tranh</a:t>
            </a:r>
            <a:r>
              <a:rPr lang="en-US" sz="2000" dirty="0">
                <a:solidFill>
                  <a:srgbClr val="000000"/>
                </a:solidFill>
                <a:latin typeface="Nunito Black" pitchFamily="2" charset="0"/>
              </a:rPr>
              <a:t> </a:t>
            </a:r>
            <a:r>
              <a:rPr lang="en-US" sz="2000" dirty="0" err="1">
                <a:solidFill>
                  <a:srgbClr val="000000"/>
                </a:solidFill>
                <a:latin typeface="Nunito Black" pitchFamily="2" charset="0"/>
              </a:rPr>
              <a:t>đang</a:t>
            </a:r>
            <a:r>
              <a:rPr lang="en-US" sz="2000" dirty="0">
                <a:solidFill>
                  <a:srgbClr val="000000"/>
                </a:solidFill>
                <a:latin typeface="Nunito Black" pitchFamily="2" charset="0"/>
              </a:rPr>
              <a:t> </a:t>
            </a:r>
            <a:r>
              <a:rPr lang="en-US" sz="2000" dirty="0" err="1">
                <a:solidFill>
                  <a:srgbClr val="000000"/>
                </a:solidFill>
                <a:latin typeface="Nunito Black" pitchFamily="2" charset="0"/>
              </a:rPr>
              <a:t>làm</a:t>
            </a:r>
            <a:r>
              <a:rPr lang="en-US" sz="2000" dirty="0">
                <a:solidFill>
                  <a:srgbClr val="000000"/>
                </a:solidFill>
                <a:latin typeface="Nunito Black" pitchFamily="2" charset="0"/>
              </a:rPr>
              <a:t> </a:t>
            </a:r>
            <a:r>
              <a:rPr lang="en-US" sz="2000" dirty="0" err="1">
                <a:solidFill>
                  <a:srgbClr val="000000"/>
                </a:solidFill>
                <a:latin typeface="Nunito Black" pitchFamily="2" charset="0"/>
              </a:rPr>
              <a:t>gì</a:t>
            </a:r>
            <a:r>
              <a:rPr lang="en-US" sz="2000" dirty="0">
                <a:solidFill>
                  <a:srgbClr val="000000"/>
                </a:solidFill>
                <a:latin typeface="Nunito Black" pitchFamily="2" charset="0"/>
              </a:rPr>
              <a:t>?</a:t>
            </a:r>
            <a:endParaRPr lang="en-US" sz="2000" dirty="0">
              <a:latin typeface="Nunito Black" pitchFamily="2" charset="0"/>
            </a:endParaRPr>
          </a:p>
        </p:txBody>
      </p:sp>
    </p:spTree>
    <p:extLst>
      <p:ext uri="{BB962C8B-B14F-4D97-AF65-F5344CB8AC3E}">
        <p14:creationId xmlns:p14="http://schemas.microsoft.com/office/powerpoint/2010/main" val="32975231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382850" y="5839663"/>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388281" y="4822220"/>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pic>
        <p:nvPicPr>
          <p:cNvPr id="12" name="Picture 2" descr="https://img.loigiaihay.com/picture/2022/0316/6.png"/>
          <p:cNvPicPr>
            <a:picLocks noChangeAspect="1" noChangeArrowheads="1"/>
          </p:cNvPicPr>
          <p:nvPr/>
        </p:nvPicPr>
        <p:blipFill rotWithShape="1">
          <a:blip r:embed="rId3">
            <a:extLst>
              <a:ext uri="{28A0092B-C50C-407E-A947-70E740481C1C}">
                <a14:useLocalDpi xmlns:a14="http://schemas.microsoft.com/office/drawing/2010/main" val="0"/>
              </a:ext>
            </a:extLst>
          </a:blip>
          <a:srcRect r="50458" b="50978"/>
          <a:stretch/>
        </p:blipFill>
        <p:spPr bwMode="auto">
          <a:xfrm>
            <a:off x="2889876" y="652626"/>
            <a:ext cx="5783862" cy="43730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Rounded Rectangle 13"/>
          <p:cNvSpPr/>
          <p:nvPr/>
        </p:nvSpPr>
        <p:spPr>
          <a:xfrm>
            <a:off x="3927080" y="5494703"/>
            <a:ext cx="4132703"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FF0000"/>
                </a:solidFill>
                <a:latin typeface="Nunito Black" pitchFamily="2" charset="0"/>
              </a:rPr>
              <a:t>Ô</a:t>
            </a:r>
            <a:r>
              <a:rPr lang="vi-VN" sz="2800" dirty="0">
                <a:solidFill>
                  <a:srgbClr val="FF0000"/>
                </a:solidFill>
                <a:latin typeface="Nunito Black" pitchFamily="2" charset="0"/>
              </a:rPr>
              <a:t>ng đang trồng cây</a:t>
            </a:r>
            <a:r>
              <a:rPr lang="en-US" sz="2800" dirty="0">
                <a:solidFill>
                  <a:srgbClr val="FF0000"/>
                </a:solidFill>
                <a:latin typeface="Nunito Black" pitchFamily="2" charset="0"/>
              </a:rPr>
              <a:t>.</a:t>
            </a:r>
            <a:endParaRPr lang="vi-VN" sz="2800" dirty="0">
              <a:solidFill>
                <a:srgbClr val="FF0000"/>
              </a:solidFill>
              <a:latin typeface="Nunito Black" pitchFamily="2" charset="0"/>
            </a:endParaRPr>
          </a:p>
        </p:txBody>
      </p:sp>
    </p:spTree>
    <p:extLst>
      <p:ext uri="{BB962C8B-B14F-4D97-AF65-F5344CB8AC3E}">
        <p14:creationId xmlns:p14="http://schemas.microsoft.com/office/powerpoint/2010/main" val="39080214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281006" y="4337858"/>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610350" y="3411251"/>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14" name="Rounded Rectangle 13"/>
          <p:cNvSpPr/>
          <p:nvPr/>
        </p:nvSpPr>
        <p:spPr>
          <a:xfrm>
            <a:off x="704590" y="5632614"/>
            <a:ext cx="10724605"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solidFill>
                  <a:srgbClr val="FF0000"/>
                </a:solidFill>
                <a:latin typeface="Nunito Black" pitchFamily="2" charset="0"/>
              </a:rPr>
              <a:t>K</a:t>
            </a:r>
            <a:r>
              <a:rPr lang="vi-VN" sz="2800" dirty="0">
                <a:solidFill>
                  <a:srgbClr val="FF0000"/>
                </a:solidFill>
                <a:latin typeface="Nunito Black" pitchFamily="2" charset="0"/>
              </a:rPr>
              <a:t>hi cây đã lên thành cây con, ông thường bế cháu ra thăm</a:t>
            </a:r>
            <a:r>
              <a:rPr lang="en-US" sz="2800" dirty="0">
                <a:solidFill>
                  <a:srgbClr val="FF0000"/>
                </a:solidFill>
                <a:latin typeface="Nunito Black" pitchFamily="2" charset="0"/>
              </a:rPr>
              <a:t>.</a:t>
            </a:r>
            <a:endParaRPr lang="vi-VN" sz="2800" dirty="0">
              <a:solidFill>
                <a:srgbClr val="FF0000"/>
              </a:solidFill>
              <a:latin typeface="Nunito Black" pitchFamily="2" charset="0"/>
            </a:endParaRPr>
          </a:p>
        </p:txBody>
      </p:sp>
      <p:pic>
        <p:nvPicPr>
          <p:cNvPr id="13" name="Picture 2" descr="https://img.loigiaihay.com/picture/2022/0316/6.png"/>
          <p:cNvPicPr>
            <a:picLocks noChangeAspect="1" noChangeArrowheads="1"/>
          </p:cNvPicPr>
          <p:nvPr/>
        </p:nvPicPr>
        <p:blipFill rotWithShape="1">
          <a:blip r:embed="rId3">
            <a:extLst>
              <a:ext uri="{28A0092B-C50C-407E-A947-70E740481C1C}">
                <a14:useLocalDpi xmlns:a14="http://schemas.microsoft.com/office/drawing/2010/main" val="0"/>
              </a:ext>
            </a:extLst>
          </a:blip>
          <a:srcRect l="52883" b="51209"/>
          <a:stretch/>
        </p:blipFill>
        <p:spPr bwMode="auto">
          <a:xfrm>
            <a:off x="3442680" y="757129"/>
            <a:ext cx="5349574" cy="423288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6533012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281006" y="4337858"/>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610350" y="3411251"/>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pic>
        <p:nvPicPr>
          <p:cNvPr id="12" name="Picture 2" descr="https://img.loigiaihay.com/picture/2022/0316/6.png"/>
          <p:cNvPicPr>
            <a:picLocks noChangeAspect="1" noChangeArrowheads="1"/>
          </p:cNvPicPr>
          <p:nvPr/>
        </p:nvPicPr>
        <p:blipFill rotWithShape="1">
          <a:blip r:embed="rId3">
            <a:extLst>
              <a:ext uri="{28A0092B-C50C-407E-A947-70E740481C1C}">
                <a14:useLocalDpi xmlns:a14="http://schemas.microsoft.com/office/drawing/2010/main" val="0"/>
              </a:ext>
            </a:extLst>
          </a:blip>
          <a:srcRect t="50631" r="50633"/>
          <a:stretch/>
        </p:blipFill>
        <p:spPr bwMode="auto">
          <a:xfrm>
            <a:off x="3161213" y="805401"/>
            <a:ext cx="5525588" cy="42025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522514" y="5356197"/>
            <a:ext cx="11200905" cy="966354"/>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Nunito Black" pitchFamily="2" charset="0"/>
            </a:endParaRPr>
          </a:p>
          <a:p>
            <a:pPr algn="just"/>
            <a:r>
              <a:rPr lang="en-US" sz="2800" dirty="0">
                <a:solidFill>
                  <a:srgbClr val="FF0000"/>
                </a:solidFill>
                <a:latin typeface="Nunito Black" pitchFamily="2" charset="0"/>
              </a:rPr>
              <a:t>C</a:t>
            </a:r>
            <a:r>
              <a:rPr lang="vi-VN" sz="2800" dirty="0">
                <a:solidFill>
                  <a:srgbClr val="FF0000"/>
                </a:solidFill>
                <a:latin typeface="Nunito Black" pitchFamily="2" charset="0"/>
              </a:rPr>
              <a:t>háu lớn hơn một chút, ông và cháu cùng nhau chăm sóc cây</a:t>
            </a:r>
            <a:r>
              <a:rPr lang="en-US" sz="2800" dirty="0">
                <a:solidFill>
                  <a:srgbClr val="FF0000"/>
                </a:solidFill>
                <a:latin typeface="Nunito Black" pitchFamily="2" charset="0"/>
              </a:rPr>
              <a:t>.</a:t>
            </a:r>
            <a:endParaRPr lang="vi-VN" sz="2800" dirty="0">
              <a:solidFill>
                <a:srgbClr val="FF0000"/>
              </a:solidFill>
              <a:latin typeface="Nunito Blac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848474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281006" y="4337858"/>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610350" y="3411251"/>
            <a:ext cx="1193404" cy="2070983"/>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pic>
        <p:nvPicPr>
          <p:cNvPr id="17"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9795075" y="278824"/>
            <a:ext cx="714936" cy="621995"/>
          </a:xfrm>
          <a:prstGeom prst="rect">
            <a:avLst/>
          </a:prstGeom>
        </p:spPr>
      </p:pic>
      <p:pic>
        <p:nvPicPr>
          <p:cNvPr id="18"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0152543" y="1118056"/>
            <a:ext cx="714936" cy="621995"/>
          </a:xfrm>
          <a:prstGeom prst="rect">
            <a:avLst/>
          </a:prstGeom>
        </p:spPr>
      </p:pic>
      <p:pic>
        <p:nvPicPr>
          <p:cNvPr id="19" name="Picture 1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11071727" y="1473250"/>
            <a:ext cx="714936" cy="621995"/>
          </a:xfrm>
          <a:prstGeom prst="rect">
            <a:avLst/>
          </a:prstGeom>
        </p:spPr>
      </p:pic>
      <p:sp>
        <p:nvSpPr>
          <p:cNvPr id="14" name="Rounded Rectangle 13"/>
          <p:cNvSpPr/>
          <p:nvPr/>
        </p:nvSpPr>
        <p:spPr>
          <a:xfrm>
            <a:off x="1304386" y="5551345"/>
            <a:ext cx="9447953" cy="771205"/>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Nunito Black" pitchFamily="2" charset="0"/>
            </a:endParaRPr>
          </a:p>
          <a:p>
            <a:pPr algn="ctr"/>
            <a:r>
              <a:rPr lang="en-US" sz="2800" dirty="0">
                <a:solidFill>
                  <a:srgbClr val="FF0000"/>
                </a:solidFill>
                <a:latin typeface="Nunito Black" pitchFamily="2" charset="0"/>
              </a:rPr>
              <a:t>K</a:t>
            </a:r>
            <a:r>
              <a:rPr lang="vi-VN" sz="2800" dirty="0">
                <a:solidFill>
                  <a:srgbClr val="FF0000"/>
                </a:solidFill>
                <a:latin typeface="Nunito Black" pitchFamily="2" charset="0"/>
              </a:rPr>
              <a:t>hi cây lớn và ra quả, ông và cháu cùng thu hoạch</a:t>
            </a:r>
            <a:r>
              <a:rPr lang="en-US" sz="2800" dirty="0">
                <a:solidFill>
                  <a:srgbClr val="FF0000"/>
                </a:solidFill>
                <a:latin typeface="Nunito Black" pitchFamily="2" charset="0"/>
              </a:rPr>
              <a:t>.</a:t>
            </a:r>
            <a:endParaRPr lang="vi-VN" sz="2800" dirty="0">
              <a:solidFill>
                <a:srgbClr val="FF0000"/>
              </a:solidFill>
              <a:latin typeface="Nunito Blac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pic>
        <p:nvPicPr>
          <p:cNvPr id="13" name="Picture 2" descr="https://img.loigiaihay.com/picture/2022/0316/6.png"/>
          <p:cNvPicPr>
            <a:picLocks noChangeAspect="1" noChangeArrowheads="1"/>
          </p:cNvPicPr>
          <p:nvPr/>
        </p:nvPicPr>
        <p:blipFill rotWithShape="1">
          <a:blip r:embed="rId3">
            <a:extLst>
              <a:ext uri="{28A0092B-C50C-407E-A947-70E740481C1C}">
                <a14:useLocalDpi xmlns:a14="http://schemas.microsoft.com/office/drawing/2010/main" val="0"/>
              </a:ext>
            </a:extLst>
          </a:blip>
          <a:srcRect l="52707" t="50402"/>
          <a:stretch/>
        </p:blipFill>
        <p:spPr bwMode="auto">
          <a:xfrm>
            <a:off x="3228736" y="766212"/>
            <a:ext cx="5270908" cy="42237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105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696187" y="374120"/>
            <a:ext cx="1237118" cy="1167530"/>
          </a:xfrm>
          <a:prstGeom prst="rect">
            <a:avLst/>
          </a:prstGeom>
        </p:spPr>
      </p:pic>
      <p:sp>
        <p:nvSpPr>
          <p:cNvPr id="2" name="Rectangle 1"/>
          <p:cNvSpPr/>
          <p:nvPr/>
        </p:nvSpPr>
        <p:spPr>
          <a:xfrm>
            <a:off x="1933305" y="434601"/>
            <a:ext cx="7861770" cy="830997"/>
          </a:xfrm>
          <a:prstGeom prst="rect">
            <a:avLst/>
          </a:prstGeom>
        </p:spPr>
        <p:txBody>
          <a:bodyPr wrap="square">
            <a:spAutoFit/>
          </a:bodyPr>
          <a:lstStyle/>
          <a:p>
            <a:r>
              <a:rPr lang="vi-VN" sz="2400" b="1" dirty="0">
                <a:solidFill>
                  <a:srgbClr val="2888E1"/>
                </a:solidFill>
                <a:latin typeface="Nunito Black" pitchFamily="2" charset="0"/>
              </a:rPr>
              <a:t>Câu 2</a:t>
            </a:r>
            <a:r>
              <a:rPr lang="en-US" sz="2400" b="1" dirty="0">
                <a:solidFill>
                  <a:srgbClr val="2888E1"/>
                </a:solidFill>
                <a:latin typeface="Nunito Black" pitchFamily="2" charset="0"/>
              </a:rPr>
              <a:t>: </a:t>
            </a:r>
            <a:r>
              <a:rPr lang="vi-VN" sz="2400" b="1" dirty="0">
                <a:solidFill>
                  <a:srgbClr val="002060"/>
                </a:solidFill>
                <a:latin typeface="Nunito Black" pitchFamily="2" charset="0"/>
              </a:rPr>
              <a:t>Kể câu chuyện được thể hiện trong các tranh ở trên và đặt tên cho câu chuyện.</a:t>
            </a:r>
            <a:endParaRPr lang="vi-VN" sz="2400" dirty="0">
              <a:solidFill>
                <a:srgbClr val="002060"/>
              </a:solidFill>
              <a:latin typeface="Nunito Black" pitchFamily="2" charset="0"/>
            </a:endParaRPr>
          </a:p>
        </p:txBody>
      </p:sp>
      <p:sp>
        <p:nvSpPr>
          <p:cNvPr id="12" name="Cloud 11">
            <a:extLst>
              <a:ext uri="{FF2B5EF4-FFF2-40B4-BE49-F238E27FC236}">
                <a16:creationId xmlns:a16="http://schemas.microsoft.com/office/drawing/2014/main" id="{9983C60C-E901-DAA5-AC1C-ABD9B76BCFAC}"/>
              </a:ext>
            </a:extLst>
          </p:cNvPr>
          <p:cNvSpPr/>
          <p:nvPr/>
        </p:nvSpPr>
        <p:spPr>
          <a:xfrm>
            <a:off x="8311689" y="1265598"/>
            <a:ext cx="3411730" cy="174884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endParaRPr>
          </a:p>
          <a:p>
            <a:r>
              <a:rPr kumimoji="0" lang="en-US" sz="2000" b="0" i="0" u="none" strike="noStrike" kern="1200" cap="none" spc="0" normalizeH="0" baseline="0" noProof="0" dirty="0" err="1">
                <a:ln>
                  <a:noFill/>
                </a:ln>
                <a:solidFill>
                  <a:srgbClr val="FF0000"/>
                </a:solidFill>
                <a:effectLst/>
                <a:uLnTx/>
                <a:uFillTx/>
                <a:latin typeface="Nunito Black" pitchFamily="2" charset="0"/>
                <a:ea typeface="+mn-ea"/>
                <a:cs typeface="+mn-cs"/>
              </a:rPr>
              <a:t>Gợi</a:t>
            </a:r>
            <a:r>
              <a:rPr kumimoji="0" lang="en-US" sz="2000" b="0" i="0" u="none" strike="noStrike" kern="1200" cap="none" spc="0" normalizeH="0" baseline="0" noProof="0" dirty="0">
                <a:ln>
                  <a:noFill/>
                </a:ln>
                <a:solidFill>
                  <a:srgbClr val="FF0000"/>
                </a:solidFill>
                <a:effectLst/>
                <a:uLnTx/>
                <a:uFillTx/>
                <a:latin typeface="Nunito Black" pitchFamily="2" charset="0"/>
                <a:ea typeface="+mn-ea"/>
                <a:cs typeface="+mn-cs"/>
              </a:rPr>
              <a:t> ý:</a:t>
            </a:r>
            <a:r>
              <a:rPr kumimoji="0" lang="en-US" sz="20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lang="en-US" sz="2000" dirty="0" err="1">
                <a:solidFill>
                  <a:srgbClr val="000000"/>
                </a:solidFill>
                <a:latin typeface="Nunito Black" pitchFamily="2" charset="0"/>
              </a:rPr>
              <a:t>Em</a:t>
            </a:r>
            <a:r>
              <a:rPr lang="en-US" sz="2000" dirty="0">
                <a:solidFill>
                  <a:srgbClr val="000000"/>
                </a:solidFill>
                <a:latin typeface="Nunito Black" pitchFamily="2" charset="0"/>
              </a:rPr>
              <a:t> </a:t>
            </a:r>
            <a:r>
              <a:rPr lang="en-US" sz="2000" dirty="0" err="1">
                <a:solidFill>
                  <a:srgbClr val="000000"/>
                </a:solidFill>
                <a:latin typeface="Nunito Black" pitchFamily="2" charset="0"/>
              </a:rPr>
              <a:t>dựa</a:t>
            </a:r>
            <a:r>
              <a:rPr lang="en-US" sz="2000" dirty="0">
                <a:solidFill>
                  <a:srgbClr val="000000"/>
                </a:solidFill>
                <a:latin typeface="Nunito Black" pitchFamily="2" charset="0"/>
              </a:rPr>
              <a:t> </a:t>
            </a:r>
            <a:r>
              <a:rPr lang="en-US" sz="2000" dirty="0" err="1">
                <a:solidFill>
                  <a:srgbClr val="000000"/>
                </a:solidFill>
                <a:latin typeface="Nunito Black" pitchFamily="2" charset="0"/>
              </a:rPr>
              <a:t>vào</a:t>
            </a:r>
            <a:r>
              <a:rPr lang="en-US" sz="2000" dirty="0">
                <a:solidFill>
                  <a:srgbClr val="000000"/>
                </a:solidFill>
                <a:latin typeface="Nunito Black" pitchFamily="2" charset="0"/>
              </a:rPr>
              <a:t> </a:t>
            </a:r>
            <a:r>
              <a:rPr lang="en-US" sz="2000" dirty="0" err="1">
                <a:solidFill>
                  <a:srgbClr val="000000"/>
                </a:solidFill>
                <a:latin typeface="Nunito Black" pitchFamily="2" charset="0"/>
              </a:rPr>
              <a:t>bài</a:t>
            </a:r>
            <a:r>
              <a:rPr lang="en-US" sz="2000" dirty="0">
                <a:solidFill>
                  <a:srgbClr val="000000"/>
                </a:solidFill>
                <a:latin typeface="Nunito Black" pitchFamily="2" charset="0"/>
              </a:rPr>
              <a:t> </a:t>
            </a:r>
            <a:r>
              <a:rPr lang="en-US" sz="2000" dirty="0" err="1">
                <a:solidFill>
                  <a:srgbClr val="000000"/>
                </a:solidFill>
                <a:latin typeface="Nunito Black" pitchFamily="2" charset="0"/>
              </a:rPr>
              <a:t>tập</a:t>
            </a:r>
            <a:r>
              <a:rPr lang="en-US" sz="2000" dirty="0">
                <a:solidFill>
                  <a:srgbClr val="000000"/>
                </a:solidFill>
                <a:latin typeface="Nunito Black" pitchFamily="2" charset="0"/>
              </a:rPr>
              <a:t> 1 </a:t>
            </a:r>
            <a:r>
              <a:rPr lang="en-US" sz="2000" dirty="0" err="1">
                <a:solidFill>
                  <a:srgbClr val="000000"/>
                </a:solidFill>
                <a:latin typeface="Nunito Black" pitchFamily="2" charset="0"/>
              </a:rPr>
              <a:t>để</a:t>
            </a:r>
            <a:r>
              <a:rPr lang="en-US" sz="2000" dirty="0">
                <a:solidFill>
                  <a:srgbClr val="000000"/>
                </a:solidFill>
                <a:latin typeface="Nunito Black" pitchFamily="2" charset="0"/>
              </a:rPr>
              <a:t> </a:t>
            </a:r>
            <a:r>
              <a:rPr lang="en-US" sz="2000" dirty="0" err="1">
                <a:solidFill>
                  <a:srgbClr val="000000"/>
                </a:solidFill>
                <a:latin typeface="Nunito Black" pitchFamily="2" charset="0"/>
              </a:rPr>
              <a:t>kể</a:t>
            </a:r>
            <a:r>
              <a:rPr lang="en-US" sz="2000" dirty="0">
                <a:solidFill>
                  <a:srgbClr val="000000"/>
                </a:solidFill>
                <a:latin typeface="Nunito Black" pitchFamily="2" charset="0"/>
              </a:rPr>
              <a:t> </a:t>
            </a:r>
            <a:r>
              <a:rPr lang="en-US" sz="2000" dirty="0" err="1">
                <a:solidFill>
                  <a:srgbClr val="000000"/>
                </a:solidFill>
                <a:latin typeface="Nunito Black" pitchFamily="2" charset="0"/>
              </a:rPr>
              <a:t>câu</a:t>
            </a:r>
            <a:r>
              <a:rPr lang="en-US" sz="2000" dirty="0">
                <a:solidFill>
                  <a:srgbClr val="000000"/>
                </a:solidFill>
                <a:latin typeface="Nunito Black" pitchFamily="2" charset="0"/>
              </a:rPr>
              <a:t> </a:t>
            </a:r>
            <a:r>
              <a:rPr lang="en-US" sz="2000" dirty="0" err="1">
                <a:solidFill>
                  <a:srgbClr val="000000"/>
                </a:solidFill>
                <a:latin typeface="Nunito Black" pitchFamily="2" charset="0"/>
              </a:rPr>
              <a:t>chuyện</a:t>
            </a:r>
            <a:r>
              <a:rPr lang="en-US" sz="2000" dirty="0">
                <a:solidFill>
                  <a:srgbClr val="000000"/>
                </a:solidFill>
                <a:latin typeface="Nunito Black" pitchFamily="2" charset="0"/>
              </a:rPr>
              <a:t>.</a:t>
            </a:r>
            <a:endParaRPr lang="en-US" sz="2000" dirty="0">
              <a:latin typeface="Nunito Black" pitchFamily="2" charset="0"/>
            </a:endParaRPr>
          </a:p>
        </p:txBody>
      </p:sp>
      <p:pic>
        <p:nvPicPr>
          <p:cNvPr id="15" name="Picture 2" descr="https://img.loigiaihay.com/picture/2022/0316/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3393" y="1284754"/>
            <a:ext cx="5548296" cy="42394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898531" y="5272128"/>
            <a:ext cx="1737716" cy="849309"/>
          </a:xfrm>
          <a:prstGeom prst="rect">
            <a:avLst/>
          </a:prstGeom>
        </p:spPr>
      </p:pic>
      <p:pic>
        <p:nvPicPr>
          <p:cNvPr id="2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775313" y="4139715"/>
            <a:ext cx="1505200" cy="2612061"/>
          </a:xfrm>
          <a:prstGeom prst="rect">
            <a:avLst/>
          </a:prstGeom>
        </p:spPr>
      </p:pic>
      <p:pic>
        <p:nvPicPr>
          <p:cNvPr id="22" name="Picture 2">
            <a:extLst>
              <a:ext uri="{FF2B5EF4-FFF2-40B4-BE49-F238E27FC236}">
                <a16:creationId xmlns:a16="http://schemas.microsoft.com/office/drawing/2014/main" id="{43A80170-5832-3FBD-D181-20EC79AB8BF6}"/>
              </a:ext>
            </a:extLst>
          </p:cNvPr>
          <p:cNvPicPr>
            <a:picLocks noChangeAspect="1"/>
          </p:cNvPicPr>
          <p:nvPr/>
        </p:nvPicPr>
        <p:blipFill>
          <a:blip r:embed="rId4"/>
          <a:srcRect/>
          <a:stretch>
            <a:fillRect/>
          </a:stretch>
        </p:blipFill>
        <p:spPr>
          <a:xfrm rot="21393371">
            <a:off x="3879586" y="5748097"/>
            <a:ext cx="3969209" cy="1071686"/>
          </a:xfrm>
          <a:prstGeom prst="rect">
            <a:avLst/>
          </a:prstGeom>
        </p:spPr>
      </p:pic>
    </p:spTree>
    <p:extLst>
      <p:ext uri="{BB962C8B-B14F-4D97-AF65-F5344CB8AC3E}">
        <p14:creationId xmlns:p14="http://schemas.microsoft.com/office/powerpoint/2010/main" val="32474597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a:ln>
                  <a:noFill/>
                </a:ln>
                <a:solidFill>
                  <a:srgbClr val="F92D67"/>
                </a:solidFill>
                <a:effectLst/>
                <a:uLnTx/>
                <a:uFillTx/>
                <a:latin typeface="Nunito Black" pitchFamily="2" charset="0"/>
                <a:ea typeface="+mn-ea"/>
                <a:cs typeface="+mn-cs"/>
              </a:rPr>
              <a:t>Tiết</a:t>
            </a:r>
            <a:r>
              <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rPr>
              <a:t> 6+7</a:t>
            </a:r>
          </a:p>
        </p:txBody>
      </p:sp>
    </p:spTree>
    <p:extLst>
      <p:ext uri="{BB962C8B-B14F-4D97-AF65-F5344CB8AC3E}">
        <p14:creationId xmlns:p14="http://schemas.microsoft.com/office/powerpoint/2010/main" val="32738649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703E77DA-0FA4-42D1-B0FB-A54B3FFA05FE}"/>
              </a:ext>
            </a:extLst>
          </p:cNvPr>
          <p:cNvSpPr txBox="1">
            <a:spLocks noChangeArrowheads="1"/>
          </p:cNvSpPr>
          <p:nvPr/>
        </p:nvSpPr>
        <p:spPr bwMode="auto">
          <a:xfrm>
            <a:off x="2651125" y="846139"/>
            <a:ext cx="688975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defRPr/>
            </a:pPr>
            <a:endParaRPr lang="vi-VN" altLang="en-US" sz="1356">
              <a:solidFill>
                <a:prstClr val="black"/>
              </a:solidFill>
              <a:latin typeface="Times New Roman" panose="02020603050405020304" pitchFamily="18" charset="0"/>
            </a:endParaRPr>
          </a:p>
        </p:txBody>
      </p:sp>
      <p:pic>
        <p:nvPicPr>
          <p:cNvPr id="153603" name="Picture 3" descr="01">
            <a:extLst>
              <a:ext uri="{FF2B5EF4-FFF2-40B4-BE49-F238E27FC236}">
                <a16:creationId xmlns:a16="http://schemas.microsoft.com/office/drawing/2014/main" id="{D2ABED72-FD62-4D9D-9BA4-91C57F698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75" r="73868" b="79889"/>
          <a:stretch>
            <a:fillRect/>
          </a:stretch>
        </p:blipFill>
        <p:spPr bwMode="auto">
          <a:xfrm>
            <a:off x="7989889" y="1419225"/>
            <a:ext cx="1220787"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4" name="Oval 4">
            <a:extLst>
              <a:ext uri="{FF2B5EF4-FFF2-40B4-BE49-F238E27FC236}">
                <a16:creationId xmlns:a16="http://schemas.microsoft.com/office/drawing/2014/main" id="{E0E04DCB-846C-484F-B95B-C9B549E8DFCE}"/>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0</a:t>
            </a:r>
          </a:p>
        </p:txBody>
      </p:sp>
      <p:sp>
        <p:nvSpPr>
          <p:cNvPr id="153605" name="Oval 5">
            <a:extLst>
              <a:ext uri="{FF2B5EF4-FFF2-40B4-BE49-F238E27FC236}">
                <a16:creationId xmlns:a16="http://schemas.microsoft.com/office/drawing/2014/main" id="{3BE9867E-1FC5-482A-B39E-AEE89C192B2C}"/>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2</a:t>
            </a:r>
          </a:p>
        </p:txBody>
      </p:sp>
      <p:sp>
        <p:nvSpPr>
          <p:cNvPr id="153606" name="Oval 6">
            <a:extLst>
              <a:ext uri="{FF2B5EF4-FFF2-40B4-BE49-F238E27FC236}">
                <a16:creationId xmlns:a16="http://schemas.microsoft.com/office/drawing/2014/main" id="{E0B9C136-ECC3-4E91-9A57-3DF7D4A5CE0C}"/>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3</a:t>
            </a:r>
          </a:p>
        </p:txBody>
      </p:sp>
      <p:sp>
        <p:nvSpPr>
          <p:cNvPr id="153607" name="Oval 7">
            <a:extLst>
              <a:ext uri="{FF2B5EF4-FFF2-40B4-BE49-F238E27FC236}">
                <a16:creationId xmlns:a16="http://schemas.microsoft.com/office/drawing/2014/main" id="{B37087DF-B99E-4561-B82B-D1BE73CC62F2}"/>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4</a:t>
            </a:r>
          </a:p>
        </p:txBody>
      </p:sp>
      <p:sp>
        <p:nvSpPr>
          <p:cNvPr id="153608" name="Oval 8">
            <a:extLst>
              <a:ext uri="{FF2B5EF4-FFF2-40B4-BE49-F238E27FC236}">
                <a16:creationId xmlns:a16="http://schemas.microsoft.com/office/drawing/2014/main" id="{EAE553D4-F27F-4997-8F89-C4B17F011975}"/>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5</a:t>
            </a:r>
          </a:p>
        </p:txBody>
      </p:sp>
      <p:sp>
        <p:nvSpPr>
          <p:cNvPr id="153609" name="Oval 9">
            <a:extLst>
              <a:ext uri="{FF2B5EF4-FFF2-40B4-BE49-F238E27FC236}">
                <a16:creationId xmlns:a16="http://schemas.microsoft.com/office/drawing/2014/main" id="{A052B96D-984E-4D8A-81AD-E70A74E0F84E}"/>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6</a:t>
            </a:r>
          </a:p>
        </p:txBody>
      </p:sp>
      <p:sp>
        <p:nvSpPr>
          <p:cNvPr id="153610" name="Oval 10">
            <a:extLst>
              <a:ext uri="{FF2B5EF4-FFF2-40B4-BE49-F238E27FC236}">
                <a16:creationId xmlns:a16="http://schemas.microsoft.com/office/drawing/2014/main" id="{A9E9746D-A67E-4660-A106-BBA2127326C1}"/>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7</a:t>
            </a:r>
          </a:p>
        </p:txBody>
      </p:sp>
      <p:sp>
        <p:nvSpPr>
          <p:cNvPr id="153611" name="Oval 11">
            <a:extLst>
              <a:ext uri="{FF2B5EF4-FFF2-40B4-BE49-F238E27FC236}">
                <a16:creationId xmlns:a16="http://schemas.microsoft.com/office/drawing/2014/main" id="{F0DE694F-CA2D-4782-8C13-81A51AF8D16F}"/>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8</a:t>
            </a:r>
          </a:p>
        </p:txBody>
      </p:sp>
      <p:sp>
        <p:nvSpPr>
          <p:cNvPr id="153612" name="Oval 12">
            <a:extLst>
              <a:ext uri="{FF2B5EF4-FFF2-40B4-BE49-F238E27FC236}">
                <a16:creationId xmlns:a16="http://schemas.microsoft.com/office/drawing/2014/main" id="{EADF9000-12EA-4155-B235-6F35CCEF0D57}"/>
              </a:ext>
            </a:extLst>
          </p:cNvPr>
          <p:cNvSpPr>
            <a:spLocks noChangeArrowheads="1"/>
          </p:cNvSpPr>
          <p:nvPr/>
        </p:nvSpPr>
        <p:spPr bwMode="auto">
          <a:xfrm>
            <a:off x="832961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9</a:t>
            </a:r>
          </a:p>
        </p:txBody>
      </p:sp>
      <p:sp>
        <p:nvSpPr>
          <p:cNvPr id="153613" name="Oval 13">
            <a:extLst>
              <a:ext uri="{FF2B5EF4-FFF2-40B4-BE49-F238E27FC236}">
                <a16:creationId xmlns:a16="http://schemas.microsoft.com/office/drawing/2014/main" id="{A79B6CFB-4FAB-475A-A176-9F1860D6CC71}"/>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00FF00"/>
              </a:gs>
            </a:gsLst>
            <a:path path="shape">
              <a:fillToRect l="50000" t="50000" r="50000" b="50000"/>
            </a:path>
          </a:gradFill>
          <a:ln w="9525">
            <a:solidFill>
              <a:srgbClr val="000066"/>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prstClr val="black"/>
                </a:solidFill>
                <a:latin typeface="Times New Roman" panose="02020603050405020304" pitchFamily="18" charset="0"/>
              </a:rPr>
              <a:t>10</a:t>
            </a:r>
          </a:p>
        </p:txBody>
      </p:sp>
      <p:sp>
        <p:nvSpPr>
          <p:cNvPr id="153619" name="Oval 19">
            <a:extLst>
              <a:ext uri="{FF2B5EF4-FFF2-40B4-BE49-F238E27FC236}">
                <a16:creationId xmlns:a16="http://schemas.microsoft.com/office/drawing/2014/main" id="{0D50853A-9BF1-49A3-A547-34145BE805E6}"/>
              </a:ext>
            </a:extLst>
          </p:cNvPr>
          <p:cNvSpPr>
            <a:spLocks noChangeArrowheads="1"/>
          </p:cNvSpPr>
          <p:nvPr/>
        </p:nvSpPr>
        <p:spPr bwMode="auto">
          <a:xfrm>
            <a:off x="8323264" y="1822450"/>
            <a:ext cx="631825" cy="573088"/>
          </a:xfrm>
          <a:prstGeom prst="ellipse">
            <a:avLst/>
          </a:prstGeom>
          <a:gradFill rotWithShape="1">
            <a:gsLst>
              <a:gs pos="0">
                <a:schemeClr val="bg1"/>
              </a:gs>
              <a:gs pos="100000">
                <a:srgbClr val="FF3399"/>
              </a:gs>
            </a:gsLst>
            <a:path path="shape">
              <a:fillToRect l="50000" t="50000" r="50000" b="50000"/>
            </a:path>
          </a:gradFill>
          <a:ln w="9525">
            <a:solidFill>
              <a:srgbClr val="FF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a:solidFill>
                  <a:srgbClr val="0033CC"/>
                </a:solidFill>
                <a:latin typeface="Times New Roman" panose="02020603050405020304" pitchFamily="18" charset="0"/>
              </a:rPr>
              <a:t>1</a:t>
            </a:r>
          </a:p>
        </p:txBody>
      </p:sp>
      <p:pic>
        <p:nvPicPr>
          <p:cNvPr id="50191" name="Picture 26" descr="010">
            <a:extLst>
              <a:ext uri="{FF2B5EF4-FFF2-40B4-BE49-F238E27FC236}">
                <a16:creationId xmlns:a16="http://schemas.microsoft.com/office/drawing/2014/main" id="{CC07C709-8BB6-442A-BC93-59E2D07E44C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51125" y="1247775"/>
            <a:ext cx="1320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AutoShape 27">
            <a:extLst>
              <a:ext uri="{FF2B5EF4-FFF2-40B4-BE49-F238E27FC236}">
                <a16:creationId xmlns:a16="http://schemas.microsoft.com/office/drawing/2014/main" id="{80237C14-79EF-4E53-8AA3-C03C037A125E}"/>
              </a:ext>
            </a:extLst>
          </p:cNvPr>
          <p:cNvSpPr>
            <a:spLocks noChangeArrowheads="1"/>
          </p:cNvSpPr>
          <p:nvPr/>
        </p:nvSpPr>
        <p:spPr bwMode="auto">
          <a:xfrm>
            <a:off x="4173538" y="463550"/>
            <a:ext cx="3960812" cy="946150"/>
          </a:xfrm>
          <a:prstGeom prst="cloudCallout">
            <a:avLst>
              <a:gd name="adj1" fmla="val -46514"/>
              <a:gd name="adj2" fmla="val 60417"/>
            </a:avLst>
          </a:prstGeom>
          <a:solidFill>
            <a:schemeClr val="accent5">
              <a:lumMod val="60000"/>
              <a:lumOff val="40000"/>
            </a:schemeClr>
          </a:solidFill>
          <a:ln w="9525">
            <a:solidFill>
              <a:schemeClr val="accent2"/>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411" b="1" i="1" dirty="0">
                <a:solidFill>
                  <a:srgbClr val="002060"/>
                </a:solidFill>
                <a:latin typeface="Times New Roman" panose="02020603050405020304" pitchFamily="18" charset="0"/>
                <a:cs typeface="Times New Roman" panose="02020603050405020304" pitchFamily="18" charset="0"/>
              </a:rPr>
              <a:t>Ai </a:t>
            </a:r>
            <a:r>
              <a:rPr lang="en-US" altLang="en-US" sz="2411" b="1" i="1" dirty="0" err="1">
                <a:solidFill>
                  <a:srgbClr val="002060"/>
                </a:solidFill>
                <a:latin typeface="Times New Roman" panose="02020603050405020304" pitchFamily="18" charset="0"/>
                <a:cs typeface="Times New Roman" panose="02020603050405020304" pitchFamily="18" charset="0"/>
              </a:rPr>
              <a:t>nhanh</a:t>
            </a:r>
            <a:r>
              <a:rPr lang="en-US" altLang="en-US" sz="2411" b="1" i="1" dirty="0">
                <a:solidFill>
                  <a:srgbClr val="002060"/>
                </a:solidFill>
                <a:latin typeface="Times New Roman" panose="02020603050405020304" pitchFamily="18" charset="0"/>
                <a:cs typeface="Times New Roman" panose="02020603050405020304" pitchFamily="18" charset="0"/>
              </a:rPr>
              <a:t> ai </a:t>
            </a:r>
            <a:r>
              <a:rPr lang="en-US" altLang="en-US" sz="2411" b="1" i="1" dirty="0" err="1">
                <a:solidFill>
                  <a:srgbClr val="002060"/>
                </a:solidFill>
                <a:latin typeface="Times New Roman" panose="02020603050405020304" pitchFamily="18" charset="0"/>
                <a:cs typeface="Times New Roman" panose="02020603050405020304" pitchFamily="18" charset="0"/>
              </a:rPr>
              <a:t>đúng</a:t>
            </a:r>
            <a:endParaRPr lang="en-US" altLang="en-US" sz="2411" b="1" i="1" dirty="0">
              <a:solidFill>
                <a:srgbClr val="002060"/>
              </a:solidFill>
              <a:latin typeface="Times New Roman" panose="02020603050405020304" pitchFamily="18" charset="0"/>
              <a:cs typeface="Times New Roman" panose="02020603050405020304" pitchFamily="18" charset="0"/>
            </a:endParaRPr>
          </a:p>
        </p:txBody>
      </p:sp>
      <p:sp>
        <p:nvSpPr>
          <p:cNvPr id="12305" name="Text Box 28">
            <a:extLst>
              <a:ext uri="{FF2B5EF4-FFF2-40B4-BE49-F238E27FC236}">
                <a16:creationId xmlns:a16="http://schemas.microsoft.com/office/drawing/2014/main" id="{C2E3E310-4967-45FA-9A9F-B01C7C037542}"/>
              </a:ext>
            </a:extLst>
          </p:cNvPr>
          <p:cNvSpPr txBox="1">
            <a:spLocks noChangeArrowheads="1"/>
          </p:cNvSpPr>
          <p:nvPr/>
        </p:nvSpPr>
        <p:spPr bwMode="auto">
          <a:xfrm>
            <a:off x="4546600" y="2108201"/>
            <a:ext cx="2927350" cy="371475"/>
          </a:xfrm>
          <a:prstGeom prst="rect">
            <a:avLst/>
          </a:prstGeom>
          <a:solidFill>
            <a:schemeClr val="accent5">
              <a:lumMod val="20000"/>
              <a:lumOff val="80000"/>
            </a:schemeClr>
          </a:solid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defRPr/>
            </a:pPr>
            <a:r>
              <a:rPr lang="en-US" altLang="en-US" sz="1808" b="1" dirty="0">
                <a:solidFill>
                  <a:prstClr val="black"/>
                </a:solidFill>
                <a:latin typeface="Times New Roman" panose="02020603050405020304" pitchFamily="18" charset="0"/>
              </a:rPr>
              <a:t>CHỌN  </a:t>
            </a:r>
            <a:r>
              <a:rPr lang="en-US" altLang="en-US" sz="1808" b="1" dirty="0">
                <a:solidFill>
                  <a:prstClr val="black"/>
                </a:solidFill>
                <a:latin typeface="Times New Roman" panose="02020603050405020304" pitchFamily="18" charset="0"/>
                <a:cs typeface="Times New Roman" panose="02020603050405020304" pitchFamily="18" charset="0"/>
              </a:rPr>
              <a:t>ĐÁP</a:t>
            </a:r>
            <a:r>
              <a:rPr lang="en-US" altLang="en-US" sz="1808" b="1" dirty="0">
                <a:solidFill>
                  <a:prstClr val="black"/>
                </a:solidFill>
                <a:latin typeface="Times New Roman" panose="02020603050405020304" pitchFamily="18" charset="0"/>
              </a:rPr>
              <a:t> ÁN ĐÚNG:</a:t>
            </a:r>
          </a:p>
        </p:txBody>
      </p:sp>
      <p:sp>
        <p:nvSpPr>
          <p:cNvPr id="153641" name="Oval 41">
            <a:extLst>
              <a:ext uri="{FF2B5EF4-FFF2-40B4-BE49-F238E27FC236}">
                <a16:creationId xmlns:a16="http://schemas.microsoft.com/office/drawing/2014/main" id="{A089C857-9136-4597-B68C-0B94F14CF14B}"/>
              </a:ext>
            </a:extLst>
          </p:cNvPr>
          <p:cNvSpPr>
            <a:spLocks noChangeArrowheads="1"/>
          </p:cNvSpPr>
          <p:nvPr/>
        </p:nvSpPr>
        <p:spPr bwMode="auto">
          <a:xfrm>
            <a:off x="5433391" y="5227639"/>
            <a:ext cx="1370977" cy="401637"/>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109" b="1" dirty="0">
                <a:solidFill>
                  <a:prstClr val="white"/>
                </a:solidFill>
                <a:latin typeface="Times New Roman" panose="02020603050405020304" pitchFamily="18" charset="0"/>
              </a:rPr>
              <a:t>B</a:t>
            </a:r>
          </a:p>
        </p:txBody>
      </p:sp>
      <p:sp>
        <p:nvSpPr>
          <p:cNvPr id="153642" name="Oval 42">
            <a:extLst>
              <a:ext uri="{FF2B5EF4-FFF2-40B4-BE49-F238E27FC236}">
                <a16:creationId xmlns:a16="http://schemas.microsoft.com/office/drawing/2014/main" id="{A6C449BD-C3CF-41D0-B59D-1772818DB03F}"/>
              </a:ext>
            </a:extLst>
          </p:cNvPr>
          <p:cNvSpPr>
            <a:spLocks noChangeArrowheads="1"/>
          </p:cNvSpPr>
          <p:nvPr/>
        </p:nvSpPr>
        <p:spPr bwMode="auto">
          <a:xfrm>
            <a:off x="7989888" y="5227639"/>
            <a:ext cx="1370977" cy="401637"/>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109" b="1" dirty="0">
                <a:solidFill>
                  <a:prstClr val="white"/>
                </a:solidFill>
                <a:latin typeface="Times New Roman" panose="02020603050405020304" pitchFamily="18" charset="0"/>
              </a:rPr>
              <a:t>C</a:t>
            </a:r>
          </a:p>
        </p:txBody>
      </p:sp>
      <p:sp>
        <p:nvSpPr>
          <p:cNvPr id="153643" name="Oval 43">
            <a:extLst>
              <a:ext uri="{FF2B5EF4-FFF2-40B4-BE49-F238E27FC236}">
                <a16:creationId xmlns:a16="http://schemas.microsoft.com/office/drawing/2014/main" id="{DCBB5701-A1EB-4C69-8196-EA08060ED31D}"/>
              </a:ext>
            </a:extLst>
          </p:cNvPr>
          <p:cNvSpPr>
            <a:spLocks noChangeArrowheads="1"/>
          </p:cNvSpPr>
          <p:nvPr/>
        </p:nvSpPr>
        <p:spPr bwMode="auto">
          <a:xfrm>
            <a:off x="2941983" y="5227639"/>
            <a:ext cx="1231556" cy="401637"/>
          </a:xfrm>
          <a:prstGeom prst="ellipse">
            <a:avLst/>
          </a:prstGeom>
          <a:solidFill>
            <a:schemeClr val="tx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109" b="1" dirty="0">
                <a:solidFill>
                  <a:prstClr val="white"/>
                </a:solidFill>
                <a:latin typeface="Times New Roman" panose="02020603050405020304" pitchFamily="18" charset="0"/>
              </a:rPr>
              <a:t>A</a:t>
            </a:r>
          </a:p>
        </p:txBody>
      </p:sp>
      <p:sp>
        <p:nvSpPr>
          <p:cNvPr id="46" name="Rounded Rectangle 45">
            <a:extLst>
              <a:ext uri="{FF2B5EF4-FFF2-40B4-BE49-F238E27FC236}">
                <a16:creationId xmlns:a16="http://schemas.microsoft.com/office/drawing/2014/main" id="{D3CD3FDA-6C9D-4083-9302-34327FD1A408}"/>
              </a:ext>
            </a:extLst>
          </p:cNvPr>
          <p:cNvSpPr>
            <a:spLocks noChangeArrowheads="1"/>
          </p:cNvSpPr>
          <p:nvPr/>
        </p:nvSpPr>
        <p:spPr bwMode="auto">
          <a:xfrm>
            <a:off x="2691294" y="4405314"/>
            <a:ext cx="1855306" cy="515937"/>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endParaRPr lang="en-US" sz="2800" dirty="0">
              <a:latin typeface="Times New Roman" panose="02020603050405020304" pitchFamily="18" charset="0"/>
              <a:cs typeface="Times New Roman" panose="02020603050405020304" pitchFamily="18" charset="0"/>
            </a:endParaRPr>
          </a:p>
          <a:p>
            <a:pPr algn="ctr">
              <a:buNone/>
            </a:pPr>
            <a:r>
              <a:rPr lang="en-US" sz="2800" b="1" dirty="0">
                <a:solidFill>
                  <a:srgbClr val="0033CC"/>
                </a:solidFill>
                <a:latin typeface="Times New Roman" panose="02020603050405020304" pitchFamily="18" charset="0"/>
                <a:cs typeface="Times New Roman" panose="02020603050405020304" pitchFamily="18" charset="0"/>
              </a:rPr>
              <a:t>To </a:t>
            </a:r>
            <a:r>
              <a:rPr lang="en-US" sz="2800" b="1" dirty="0">
                <a:solidFill>
                  <a:srgbClr val="0033CC"/>
                </a:solidFill>
                <a:latin typeface="Times New Roman"/>
                <a:cs typeface="Times New Roman" pitchFamily="18" charset="0"/>
              </a:rPr>
              <a:t>– </a:t>
            </a:r>
            <a:r>
              <a:rPr lang="en-US" sz="2800" b="1" dirty="0" err="1">
                <a:solidFill>
                  <a:srgbClr val="0033CC"/>
                </a:solidFill>
                <a:latin typeface="Times New Roman"/>
                <a:cs typeface="Times New Roman" pitchFamily="18" charset="0"/>
              </a:rPr>
              <a:t>lớn</a:t>
            </a:r>
            <a:endParaRPr lang="en-US" sz="2800" b="1" dirty="0">
              <a:solidFill>
                <a:srgbClr val="0033CC"/>
              </a:solidFill>
              <a:latin typeface="Times New Roman"/>
              <a:cs typeface="Times New Roman" pitchFamily="18" charset="0"/>
            </a:endParaRPr>
          </a:p>
          <a:p>
            <a:pPr lvl="0">
              <a:buNone/>
            </a:pPr>
            <a:endParaRPr lang="en-US" sz="2800" dirty="0">
              <a:latin typeface="Times New Roman" panose="02020603050405020304" pitchFamily="18" charset="0"/>
              <a:cs typeface="Times New Roman" panose="02020603050405020304" pitchFamily="18" charset="0"/>
            </a:endParaRPr>
          </a:p>
        </p:txBody>
      </p:sp>
      <p:sp>
        <p:nvSpPr>
          <p:cNvPr id="47" name="Rounded Rectangle 46">
            <a:extLst>
              <a:ext uri="{FF2B5EF4-FFF2-40B4-BE49-F238E27FC236}">
                <a16:creationId xmlns:a16="http://schemas.microsoft.com/office/drawing/2014/main" id="{01CBEFE7-A266-461F-BB9F-975C81D9ACDE}"/>
              </a:ext>
            </a:extLst>
          </p:cNvPr>
          <p:cNvSpPr/>
          <p:nvPr/>
        </p:nvSpPr>
        <p:spPr>
          <a:xfrm>
            <a:off x="7724913" y="4405314"/>
            <a:ext cx="1975678" cy="515937"/>
          </a:xfrm>
          <a:prstGeom prst="roundRect">
            <a:avLst/>
          </a:prstGeom>
          <a:no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411" b="1" dirty="0" err="1">
                <a:solidFill>
                  <a:srgbClr val="0033CC"/>
                </a:solidFill>
                <a:latin typeface="Times New Roman"/>
                <a:cs typeface="Times New Roman" pitchFamily="18" charset="0"/>
              </a:rPr>
              <a:t>Nhỏ</a:t>
            </a:r>
            <a:r>
              <a:rPr lang="en-US" sz="2411" b="1" dirty="0">
                <a:solidFill>
                  <a:srgbClr val="0033CC"/>
                </a:solidFill>
                <a:latin typeface="Times New Roman"/>
                <a:cs typeface="Times New Roman" pitchFamily="18" charset="0"/>
              </a:rPr>
              <a:t> - </a:t>
            </a:r>
            <a:r>
              <a:rPr lang="en-US" sz="2411" b="1" dirty="0" err="1">
                <a:solidFill>
                  <a:srgbClr val="0033CC"/>
                </a:solidFill>
                <a:latin typeface="Times New Roman"/>
                <a:cs typeface="Times New Roman" pitchFamily="18" charset="0"/>
              </a:rPr>
              <a:t>bé</a:t>
            </a:r>
            <a:endParaRPr lang="en-US" sz="2411" b="1" dirty="0">
              <a:solidFill>
                <a:srgbClr val="0033CC"/>
              </a:solidFill>
              <a:latin typeface="Times New Roman"/>
              <a:cs typeface="Times New Roman" pitchFamily="18" charset="0"/>
            </a:endParaRPr>
          </a:p>
        </p:txBody>
      </p:sp>
      <p:sp>
        <p:nvSpPr>
          <p:cNvPr id="48" name="Rounded Rectangle 47">
            <a:extLst>
              <a:ext uri="{FF2B5EF4-FFF2-40B4-BE49-F238E27FC236}">
                <a16:creationId xmlns:a16="http://schemas.microsoft.com/office/drawing/2014/main" id="{882FC370-1C8F-4B3F-8F79-C82803F978BE}"/>
              </a:ext>
            </a:extLst>
          </p:cNvPr>
          <p:cNvSpPr>
            <a:spLocks noChangeArrowheads="1"/>
          </p:cNvSpPr>
          <p:nvPr/>
        </p:nvSpPr>
        <p:spPr bwMode="auto">
          <a:xfrm>
            <a:off x="5208104" y="4405314"/>
            <a:ext cx="1855305" cy="515937"/>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endParaRPr lang="en-US" sz="2800" b="1" dirty="0">
              <a:solidFill>
                <a:srgbClr val="0033CC"/>
              </a:solidFill>
              <a:latin typeface="Times New Roman"/>
              <a:cs typeface="Times New Roman" pitchFamily="18" charset="0"/>
            </a:endParaRPr>
          </a:p>
          <a:p>
            <a:pPr algn="ctr">
              <a:buNone/>
            </a:pPr>
            <a:r>
              <a:rPr lang="en-US" sz="2800" b="1" dirty="0" err="1">
                <a:solidFill>
                  <a:srgbClr val="0033CC"/>
                </a:solidFill>
                <a:latin typeface="Times New Roman"/>
                <a:cs typeface="Times New Roman" pitchFamily="18" charset="0"/>
              </a:rPr>
              <a:t>Đẹp-xấu</a:t>
            </a:r>
            <a:endParaRPr lang="en-US" sz="2800" b="1" dirty="0">
              <a:solidFill>
                <a:srgbClr val="0033CC"/>
              </a:solidFill>
              <a:latin typeface="Times New Roman"/>
              <a:cs typeface="Times New Roman" pitchFamily="18" charset="0"/>
            </a:endParaRPr>
          </a:p>
          <a:p>
            <a:pPr lvl="0">
              <a:buNone/>
            </a:pPr>
            <a:endParaRPr lang="en-US" sz="2800" dirty="0">
              <a:latin typeface="Times New Roman" panose="02020603050405020304" pitchFamily="18" charset="0"/>
              <a:cs typeface="Times New Roman" panose="02020603050405020304" pitchFamily="18" charset="0"/>
            </a:endParaRPr>
          </a:p>
        </p:txBody>
      </p:sp>
      <p:sp>
        <p:nvSpPr>
          <p:cNvPr id="43043" name="Text Box 35">
            <a:extLst>
              <a:ext uri="{FF2B5EF4-FFF2-40B4-BE49-F238E27FC236}">
                <a16:creationId xmlns:a16="http://schemas.microsoft.com/office/drawing/2014/main" id="{6674AEA6-ED84-4BCF-80E8-F25FB4294622}"/>
              </a:ext>
            </a:extLst>
          </p:cNvPr>
          <p:cNvSpPr txBox="1">
            <a:spLocks noChangeArrowheads="1"/>
          </p:cNvSpPr>
          <p:nvPr/>
        </p:nvSpPr>
        <p:spPr bwMode="auto">
          <a:xfrm>
            <a:off x="2385391" y="2580723"/>
            <a:ext cx="7434470" cy="1210844"/>
          </a:xfrm>
          <a:prstGeom prst="rect">
            <a:avLst/>
          </a:prstGeom>
          <a:noFill/>
          <a:ln>
            <a:noFill/>
          </a:ln>
          <a:effectLst>
            <a:prstShdw prst="shdw17" dist="17961" dir="2700000">
              <a:schemeClr val="accent1">
                <a:gamma/>
                <a:shade val="60000"/>
                <a:invGamma/>
              </a:schemeClr>
            </a:prstShdw>
          </a:effectLst>
        </p:spPr>
        <p:txBody>
          <a:bodyPr wrap="square">
            <a:spAutoFit/>
          </a:bodyPr>
          <a:lstStyle/>
          <a:p>
            <a:r>
              <a:rPr lang="en-US" sz="3200" b="1" dirty="0" err="1">
                <a:latin typeface="Times New Roman" panose="02020603050405020304" pitchFamily="18" charset="0"/>
                <a:cs typeface="Times New Roman" panose="02020603050405020304" pitchFamily="18" charset="0"/>
              </a:rPr>
              <a:t>Cặp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nào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sau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đây</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cặp</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từ</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trái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a:t>
            </a:r>
            <a:endParaRPr lang="en-US" sz="3200" dirty="0">
              <a:latin typeface="Times New Roman" panose="02020603050405020304" pitchFamily="18" charset="0"/>
              <a:cs typeface="Times New Roman" panose="02020603050405020304" pitchFamily="18" charset="0"/>
            </a:endParaRPr>
          </a:p>
          <a:p>
            <a:pPr>
              <a:spcBef>
                <a:spcPct val="50000"/>
              </a:spcBef>
              <a:defRPr/>
            </a:pPr>
            <a:endParaRPr lang="en-US" sz="2712" dirty="0">
              <a:solidFill>
                <a:srgbClr val="FF0000"/>
              </a:solidFill>
              <a:latin typeface="Times New Roman"/>
              <a:cs typeface="Times New Roman" pitchFamily="18" charset="0"/>
            </a:endParaRPr>
          </a:p>
        </p:txBody>
      </p:sp>
      <p:sp>
        <p:nvSpPr>
          <p:cNvPr id="11290" name="Rectangle 36">
            <a:extLst>
              <a:ext uri="{FF2B5EF4-FFF2-40B4-BE49-F238E27FC236}">
                <a16:creationId xmlns:a16="http://schemas.microsoft.com/office/drawing/2014/main" id="{8260654D-6F95-4DF8-8BC1-43AD63A18CEB}"/>
              </a:ext>
            </a:extLst>
          </p:cNvPr>
          <p:cNvSpPr>
            <a:spLocks noChangeArrowheads="1"/>
          </p:cNvSpPr>
          <p:nvPr/>
        </p:nvSpPr>
        <p:spPr bwMode="auto">
          <a:xfrm>
            <a:off x="1981200" y="152400"/>
            <a:ext cx="8382000" cy="6324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vi-VN" altLang="en-US" sz="1356">
              <a:solidFill>
                <a:prstClr val="black"/>
              </a:solidFill>
              <a:latin typeface="Times New Roman" panose="02020603050405020304" pitchFamily="18" charset="0"/>
            </a:endParaRPr>
          </a:p>
        </p:txBody>
      </p:sp>
      <p:sp>
        <p:nvSpPr>
          <p:cNvPr id="37" name="Action Button: Sound 36">
            <a:hlinkClick r:id="" action="ppaction://noaction" highlightClick="1">
              <a:snd r:embed="rId5" name="applause.wav"/>
            </a:hlinkClick>
            <a:extLst>
              <a:ext uri="{FF2B5EF4-FFF2-40B4-BE49-F238E27FC236}">
                <a16:creationId xmlns:a16="http://schemas.microsoft.com/office/drawing/2014/main" id="{E8F90A3E-8BE9-4D2E-9BB5-F2FEF627862D}"/>
              </a:ext>
            </a:extLst>
          </p:cNvPr>
          <p:cNvSpPr/>
          <p:nvPr/>
        </p:nvSpPr>
        <p:spPr>
          <a:xfrm>
            <a:off x="9080500" y="5553075"/>
            <a:ext cx="401638" cy="344488"/>
          </a:xfrm>
          <a:prstGeom prst="actionButtonSound">
            <a:avLst/>
          </a:prstGeom>
          <a:ln/>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b="1">
              <a:ln w="18000">
                <a:solidFill>
                  <a:srgbClr val="C0504D">
                    <a:satMod val="140000"/>
                  </a:srgbClr>
                </a:solidFill>
                <a:prstDash val="solid"/>
                <a:miter lim="800000"/>
              </a:ln>
              <a:noFill/>
              <a:effectLst>
                <a:outerShdw blurRad="25500" dist="23000" dir="7020000" algn="tl">
                  <a:srgbClr val="000000">
                    <a:alpha val="50000"/>
                  </a:srgbClr>
                </a:outerShdw>
              </a:effectLst>
              <a:latin typeface="Times New Roman"/>
            </a:endParaRPr>
          </a:p>
        </p:txBody>
      </p:sp>
    </p:spTree>
    <p:extLst>
      <p:ext uri="{BB962C8B-B14F-4D97-AF65-F5344CB8AC3E}">
        <p14:creationId xmlns:p14="http://schemas.microsoft.com/office/powerpoint/2010/main" val="964775867"/>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3043"/>
                                        </p:tgtEl>
                                        <p:attrNameLst>
                                          <p:attrName>style.visibility</p:attrName>
                                        </p:attrNameLst>
                                      </p:cBhvr>
                                      <p:to>
                                        <p:strVal val="visible"/>
                                      </p:to>
                                    </p:set>
                                    <p:animEffect transition="in" filter="box(in)">
                                      <p:cBhvr>
                                        <p:cTn id="7" dur="500"/>
                                        <p:tgtEl>
                                          <p:spTgt spid="4304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1000" fill="hold"/>
                                        <p:tgtEl>
                                          <p:spTgt spid="46"/>
                                        </p:tgtEl>
                                        <p:attrNameLst>
                                          <p:attrName>ppt_w</p:attrName>
                                        </p:attrNameLst>
                                      </p:cBhvr>
                                      <p:tavLst>
                                        <p:tav tm="0">
                                          <p:val>
                                            <p:strVal val="#ppt_w*0.70"/>
                                          </p:val>
                                        </p:tav>
                                        <p:tav tm="100000">
                                          <p:val>
                                            <p:strVal val="#ppt_w"/>
                                          </p:val>
                                        </p:tav>
                                      </p:tavLst>
                                    </p:anim>
                                    <p:anim calcmode="lin" valueType="num">
                                      <p:cBhvr>
                                        <p:cTn id="13" dur="1000" fill="hold"/>
                                        <p:tgtEl>
                                          <p:spTgt spid="46"/>
                                        </p:tgtEl>
                                        <p:attrNameLst>
                                          <p:attrName>ppt_h</p:attrName>
                                        </p:attrNameLst>
                                      </p:cBhvr>
                                      <p:tavLst>
                                        <p:tav tm="0">
                                          <p:val>
                                            <p:strVal val="#ppt_h"/>
                                          </p:val>
                                        </p:tav>
                                        <p:tav tm="100000">
                                          <p:val>
                                            <p:strVal val="#ppt_h"/>
                                          </p:val>
                                        </p:tav>
                                      </p:tavLst>
                                    </p:anim>
                                    <p:animEffect transition="in" filter="fade">
                                      <p:cBhvr>
                                        <p:cTn id="14" dur="1000"/>
                                        <p:tgtEl>
                                          <p:spTgt spid="4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p:cTn id="17" dur="1000" fill="hold"/>
                                        <p:tgtEl>
                                          <p:spTgt spid="48"/>
                                        </p:tgtEl>
                                        <p:attrNameLst>
                                          <p:attrName>ppt_w</p:attrName>
                                        </p:attrNameLst>
                                      </p:cBhvr>
                                      <p:tavLst>
                                        <p:tav tm="0">
                                          <p:val>
                                            <p:strVal val="#ppt_w*0.70"/>
                                          </p:val>
                                        </p:tav>
                                        <p:tav tm="100000">
                                          <p:val>
                                            <p:strVal val="#ppt_w"/>
                                          </p:val>
                                        </p:tav>
                                      </p:tavLst>
                                    </p:anim>
                                    <p:anim calcmode="lin" valueType="num">
                                      <p:cBhvr>
                                        <p:cTn id="18" dur="1000" fill="hold"/>
                                        <p:tgtEl>
                                          <p:spTgt spid="48"/>
                                        </p:tgtEl>
                                        <p:attrNameLst>
                                          <p:attrName>ppt_h</p:attrName>
                                        </p:attrNameLst>
                                      </p:cBhvr>
                                      <p:tavLst>
                                        <p:tav tm="0">
                                          <p:val>
                                            <p:strVal val="#ppt_h"/>
                                          </p:val>
                                        </p:tav>
                                        <p:tav tm="100000">
                                          <p:val>
                                            <p:strVal val="#ppt_h"/>
                                          </p:val>
                                        </p:tav>
                                      </p:tavLst>
                                    </p:anim>
                                    <p:animEffect transition="in" filter="fade">
                                      <p:cBhvr>
                                        <p:cTn id="19" dur="1000"/>
                                        <p:tgtEl>
                                          <p:spTgt spid="4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strVal val="#ppt_w*0.70"/>
                                          </p:val>
                                        </p:tav>
                                        <p:tav tm="100000">
                                          <p:val>
                                            <p:strVal val="#ppt_w"/>
                                          </p:val>
                                        </p:tav>
                                      </p:tavLst>
                                    </p:anim>
                                    <p:anim calcmode="lin" valueType="num">
                                      <p:cBhvr>
                                        <p:cTn id="23" dur="1000" fill="hold"/>
                                        <p:tgtEl>
                                          <p:spTgt spid="47"/>
                                        </p:tgtEl>
                                        <p:attrNameLst>
                                          <p:attrName>ppt_h</p:attrName>
                                        </p:attrNameLst>
                                      </p:cBhvr>
                                      <p:tavLst>
                                        <p:tav tm="0">
                                          <p:val>
                                            <p:strVal val="#ppt_h"/>
                                          </p:val>
                                        </p:tav>
                                        <p:tav tm="100000">
                                          <p:val>
                                            <p:strVal val="#ppt_h"/>
                                          </p:val>
                                        </p:tav>
                                      </p:tavLst>
                                    </p:anim>
                                    <p:animEffect transition="in" filter="fade">
                                      <p:cBhvr>
                                        <p:cTn id="24" dur="1000"/>
                                        <p:tgtEl>
                                          <p:spTgt spid="47"/>
                                        </p:tgtEl>
                                      </p:cBhvr>
                                    </p:animEffect>
                                  </p:childTnLst>
                                </p:cTn>
                              </p:par>
                              <p:par>
                                <p:cTn id="25" presetID="51" presetClass="entr" presetSubtype="0" fill="hold" grpId="0" nodeType="withEffect">
                                  <p:stCondLst>
                                    <p:cond delay="0"/>
                                  </p:stCondLst>
                                  <p:iterate type="lt">
                                    <p:tmPct val="0"/>
                                  </p:iterate>
                                  <p:childTnLst>
                                    <p:set>
                                      <p:cBhvr>
                                        <p:cTn id="26" dur="1" fill="hold">
                                          <p:stCondLst>
                                            <p:cond delay="0"/>
                                          </p:stCondLst>
                                        </p:cTn>
                                        <p:tgtEl>
                                          <p:spTgt spid="153643"/>
                                        </p:tgtEl>
                                        <p:attrNameLst>
                                          <p:attrName>style.visibility</p:attrName>
                                        </p:attrNameLst>
                                      </p:cBhvr>
                                      <p:to>
                                        <p:strVal val="visible"/>
                                      </p:to>
                                    </p:set>
                                    <p:animEffect transition="in" filter="fade">
                                      <p:cBhvr>
                                        <p:cTn id="27" dur="385" decel="100000"/>
                                        <p:tgtEl>
                                          <p:spTgt spid="153643"/>
                                        </p:tgtEl>
                                      </p:cBhvr>
                                    </p:animEffect>
                                    <p:animScale>
                                      <p:cBhvr>
                                        <p:cTn id="28" dur="385" decel="100000"/>
                                        <p:tgtEl>
                                          <p:spTgt spid="153643"/>
                                        </p:tgtEl>
                                      </p:cBhvr>
                                      <p:from x="10000" y="10000"/>
                                      <p:to x="200000" y="450000"/>
                                    </p:animScale>
                                    <p:animScale>
                                      <p:cBhvr>
                                        <p:cTn id="29" dur="615" accel="100000" fill="hold">
                                          <p:stCondLst>
                                            <p:cond delay="385"/>
                                          </p:stCondLst>
                                        </p:cTn>
                                        <p:tgtEl>
                                          <p:spTgt spid="153643"/>
                                        </p:tgtEl>
                                      </p:cBhvr>
                                      <p:from x="200000" y="450000"/>
                                      <p:to x="100000" y="100000"/>
                                    </p:animScale>
                                    <p:set>
                                      <p:cBhvr>
                                        <p:cTn id="30" dur="385" fill="hold"/>
                                        <p:tgtEl>
                                          <p:spTgt spid="153643"/>
                                        </p:tgtEl>
                                        <p:attrNameLst>
                                          <p:attrName>ppt_x</p:attrName>
                                        </p:attrNameLst>
                                      </p:cBhvr>
                                      <p:to>
                                        <p:strVal val="(0.5)"/>
                                      </p:to>
                                    </p:set>
                                    <p:anim from="(0.5)" to="(#ppt_x)" calcmode="lin" valueType="num">
                                      <p:cBhvr>
                                        <p:cTn id="31" dur="615" accel="100000" fill="hold">
                                          <p:stCondLst>
                                            <p:cond delay="385"/>
                                          </p:stCondLst>
                                        </p:cTn>
                                        <p:tgtEl>
                                          <p:spTgt spid="153643"/>
                                        </p:tgtEl>
                                        <p:attrNameLst>
                                          <p:attrName>ppt_x</p:attrName>
                                        </p:attrNameLst>
                                      </p:cBhvr>
                                    </p:anim>
                                    <p:set>
                                      <p:cBhvr>
                                        <p:cTn id="32" dur="385" fill="hold"/>
                                        <p:tgtEl>
                                          <p:spTgt spid="153643"/>
                                        </p:tgtEl>
                                        <p:attrNameLst>
                                          <p:attrName>ppt_y</p:attrName>
                                        </p:attrNameLst>
                                      </p:cBhvr>
                                      <p:to>
                                        <p:strVal val="(#ppt_y+0.4)"/>
                                      </p:to>
                                    </p:set>
                                    <p:anim from="(#ppt_y+0.4)" to="(#ppt_y)" calcmode="lin" valueType="num">
                                      <p:cBhvr>
                                        <p:cTn id="33" dur="615" accel="100000" fill="hold">
                                          <p:stCondLst>
                                            <p:cond delay="385"/>
                                          </p:stCondLst>
                                        </p:cTn>
                                        <p:tgtEl>
                                          <p:spTgt spid="153643"/>
                                        </p:tgtEl>
                                        <p:attrNameLst>
                                          <p:attrName>ppt_y</p:attrName>
                                        </p:attrNameLst>
                                      </p:cBhvr>
                                    </p:anim>
                                  </p:childTnLst>
                                </p:cTn>
                              </p:par>
                              <p:par>
                                <p:cTn id="34" presetID="51" presetClass="entr" presetSubtype="0" fill="hold" grpId="0" nodeType="withEffect">
                                  <p:stCondLst>
                                    <p:cond delay="0"/>
                                  </p:stCondLst>
                                  <p:childTnLst>
                                    <p:set>
                                      <p:cBhvr>
                                        <p:cTn id="35" dur="1" fill="hold">
                                          <p:stCondLst>
                                            <p:cond delay="0"/>
                                          </p:stCondLst>
                                        </p:cTn>
                                        <p:tgtEl>
                                          <p:spTgt spid="153641"/>
                                        </p:tgtEl>
                                        <p:attrNameLst>
                                          <p:attrName>style.visibility</p:attrName>
                                        </p:attrNameLst>
                                      </p:cBhvr>
                                      <p:to>
                                        <p:strVal val="visible"/>
                                      </p:to>
                                    </p:set>
                                    <p:animEffect transition="in" filter="fade">
                                      <p:cBhvr>
                                        <p:cTn id="36" dur="385" decel="100000"/>
                                        <p:tgtEl>
                                          <p:spTgt spid="153641"/>
                                        </p:tgtEl>
                                      </p:cBhvr>
                                    </p:animEffect>
                                    <p:animScale>
                                      <p:cBhvr>
                                        <p:cTn id="37" dur="385" decel="100000"/>
                                        <p:tgtEl>
                                          <p:spTgt spid="153641"/>
                                        </p:tgtEl>
                                      </p:cBhvr>
                                      <p:from x="10000" y="10000"/>
                                      <p:to x="200000" y="450000"/>
                                    </p:animScale>
                                    <p:animScale>
                                      <p:cBhvr>
                                        <p:cTn id="38" dur="615" accel="100000" fill="hold">
                                          <p:stCondLst>
                                            <p:cond delay="385"/>
                                          </p:stCondLst>
                                        </p:cTn>
                                        <p:tgtEl>
                                          <p:spTgt spid="153641"/>
                                        </p:tgtEl>
                                      </p:cBhvr>
                                      <p:from x="200000" y="450000"/>
                                      <p:to x="100000" y="100000"/>
                                    </p:animScale>
                                    <p:set>
                                      <p:cBhvr>
                                        <p:cTn id="39" dur="385" fill="hold"/>
                                        <p:tgtEl>
                                          <p:spTgt spid="153641"/>
                                        </p:tgtEl>
                                        <p:attrNameLst>
                                          <p:attrName>ppt_x</p:attrName>
                                        </p:attrNameLst>
                                      </p:cBhvr>
                                      <p:to>
                                        <p:strVal val="(0.5)"/>
                                      </p:to>
                                    </p:set>
                                    <p:anim from="(0.5)" to="(#ppt_x)" calcmode="lin" valueType="num">
                                      <p:cBhvr>
                                        <p:cTn id="40" dur="615" accel="100000" fill="hold">
                                          <p:stCondLst>
                                            <p:cond delay="385"/>
                                          </p:stCondLst>
                                        </p:cTn>
                                        <p:tgtEl>
                                          <p:spTgt spid="153641"/>
                                        </p:tgtEl>
                                        <p:attrNameLst>
                                          <p:attrName>ppt_x</p:attrName>
                                        </p:attrNameLst>
                                      </p:cBhvr>
                                    </p:anim>
                                    <p:set>
                                      <p:cBhvr>
                                        <p:cTn id="41" dur="385" fill="hold"/>
                                        <p:tgtEl>
                                          <p:spTgt spid="153641"/>
                                        </p:tgtEl>
                                        <p:attrNameLst>
                                          <p:attrName>ppt_y</p:attrName>
                                        </p:attrNameLst>
                                      </p:cBhvr>
                                      <p:to>
                                        <p:strVal val="(#ppt_y+0.4)"/>
                                      </p:to>
                                    </p:set>
                                    <p:anim from="(#ppt_y+0.4)" to="(#ppt_y)" calcmode="lin" valueType="num">
                                      <p:cBhvr>
                                        <p:cTn id="42" dur="615" accel="100000" fill="hold">
                                          <p:stCondLst>
                                            <p:cond delay="385"/>
                                          </p:stCondLst>
                                        </p:cTn>
                                        <p:tgtEl>
                                          <p:spTgt spid="153641"/>
                                        </p:tgtEl>
                                        <p:attrNameLst>
                                          <p:attrName>ppt_y</p:attrName>
                                        </p:attrNameLst>
                                      </p:cBhvr>
                                    </p:anim>
                                  </p:childTnLst>
                                </p:cTn>
                              </p:par>
                              <p:par>
                                <p:cTn id="43" presetID="51" presetClass="entr" presetSubtype="0" fill="hold" grpId="0" nodeType="withEffect">
                                  <p:stCondLst>
                                    <p:cond delay="0"/>
                                  </p:stCondLst>
                                  <p:childTnLst>
                                    <p:set>
                                      <p:cBhvr>
                                        <p:cTn id="44" dur="1" fill="hold">
                                          <p:stCondLst>
                                            <p:cond delay="0"/>
                                          </p:stCondLst>
                                        </p:cTn>
                                        <p:tgtEl>
                                          <p:spTgt spid="153642"/>
                                        </p:tgtEl>
                                        <p:attrNameLst>
                                          <p:attrName>style.visibility</p:attrName>
                                        </p:attrNameLst>
                                      </p:cBhvr>
                                      <p:to>
                                        <p:strVal val="visible"/>
                                      </p:to>
                                    </p:set>
                                    <p:animEffect transition="in" filter="fade">
                                      <p:cBhvr>
                                        <p:cTn id="45" dur="385" decel="100000"/>
                                        <p:tgtEl>
                                          <p:spTgt spid="153642"/>
                                        </p:tgtEl>
                                      </p:cBhvr>
                                    </p:animEffect>
                                    <p:animScale>
                                      <p:cBhvr>
                                        <p:cTn id="46" dur="385" decel="100000"/>
                                        <p:tgtEl>
                                          <p:spTgt spid="153642"/>
                                        </p:tgtEl>
                                      </p:cBhvr>
                                      <p:from x="10000" y="10000"/>
                                      <p:to x="200000" y="450000"/>
                                    </p:animScale>
                                    <p:animScale>
                                      <p:cBhvr>
                                        <p:cTn id="47" dur="615" accel="100000" fill="hold">
                                          <p:stCondLst>
                                            <p:cond delay="385"/>
                                          </p:stCondLst>
                                        </p:cTn>
                                        <p:tgtEl>
                                          <p:spTgt spid="153642"/>
                                        </p:tgtEl>
                                      </p:cBhvr>
                                      <p:from x="200000" y="450000"/>
                                      <p:to x="100000" y="100000"/>
                                    </p:animScale>
                                    <p:set>
                                      <p:cBhvr>
                                        <p:cTn id="48" dur="385" fill="hold"/>
                                        <p:tgtEl>
                                          <p:spTgt spid="153642"/>
                                        </p:tgtEl>
                                        <p:attrNameLst>
                                          <p:attrName>ppt_x</p:attrName>
                                        </p:attrNameLst>
                                      </p:cBhvr>
                                      <p:to>
                                        <p:strVal val="(0.5)"/>
                                      </p:to>
                                    </p:set>
                                    <p:anim from="(0.5)" to="(#ppt_x)" calcmode="lin" valueType="num">
                                      <p:cBhvr>
                                        <p:cTn id="49" dur="615" accel="100000" fill="hold">
                                          <p:stCondLst>
                                            <p:cond delay="385"/>
                                          </p:stCondLst>
                                        </p:cTn>
                                        <p:tgtEl>
                                          <p:spTgt spid="153642"/>
                                        </p:tgtEl>
                                        <p:attrNameLst>
                                          <p:attrName>ppt_x</p:attrName>
                                        </p:attrNameLst>
                                      </p:cBhvr>
                                    </p:anim>
                                    <p:set>
                                      <p:cBhvr>
                                        <p:cTn id="50" dur="385" fill="hold"/>
                                        <p:tgtEl>
                                          <p:spTgt spid="153642"/>
                                        </p:tgtEl>
                                        <p:attrNameLst>
                                          <p:attrName>ppt_y</p:attrName>
                                        </p:attrNameLst>
                                      </p:cBhvr>
                                      <p:to>
                                        <p:strVal val="(#ppt_y+0.4)"/>
                                      </p:to>
                                    </p:set>
                                    <p:anim from="(#ppt_y+0.4)" to="(#ppt_y)" calcmode="lin" valueType="num">
                                      <p:cBhvr>
                                        <p:cTn id="51" dur="615" accel="100000" fill="hold">
                                          <p:stCondLst>
                                            <p:cond delay="385"/>
                                          </p:stCondLst>
                                        </p:cTn>
                                        <p:tgtEl>
                                          <p:spTgt spid="153642"/>
                                        </p:tgtEl>
                                        <p:attrNameLst>
                                          <p:attrName>ppt_y</p:attrName>
                                        </p:attrNameLst>
                                      </p:cBhvr>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21" presetClass="entr" presetSubtype="4" fill="hold" nodeType="clickEffect">
                                  <p:stCondLst>
                                    <p:cond delay="0"/>
                                  </p:stCondLst>
                                  <p:childTnLst>
                                    <p:set>
                                      <p:cBhvr>
                                        <p:cTn id="55" dur="1" fill="hold">
                                          <p:stCondLst>
                                            <p:cond delay="0"/>
                                          </p:stCondLst>
                                        </p:cTn>
                                        <p:tgtEl>
                                          <p:spTgt spid="153603"/>
                                        </p:tgtEl>
                                        <p:attrNameLst>
                                          <p:attrName>style.visibility</p:attrName>
                                        </p:attrNameLst>
                                      </p:cBhvr>
                                      <p:to>
                                        <p:strVal val="visible"/>
                                      </p:to>
                                    </p:set>
                                    <p:animEffect transition="in" filter="wheel(4)">
                                      <p:cBhvr>
                                        <p:cTn id="56" dur="2000"/>
                                        <p:tgtEl>
                                          <p:spTgt spid="153603"/>
                                        </p:tgtEl>
                                      </p:cBhvr>
                                    </p:animEffect>
                                  </p:childTnLst>
                                </p:cTn>
                              </p:par>
                            </p:childTnLst>
                          </p:cTn>
                        </p:par>
                        <p:par>
                          <p:cTn id="57" fill="hold" nodeType="afterGroup">
                            <p:stCondLst>
                              <p:cond delay="2000"/>
                            </p:stCondLst>
                            <p:childTnLst>
                              <p:par>
                                <p:cTn id="58" presetID="20" presetClass="entr" presetSubtype="0" fill="hold" grpId="1" nodeType="afterEffect">
                                  <p:stCondLst>
                                    <p:cond delay="0"/>
                                  </p:stCondLst>
                                  <p:childTnLst>
                                    <p:set>
                                      <p:cBhvr>
                                        <p:cTn id="59" dur="1" fill="hold">
                                          <p:stCondLst>
                                            <p:cond delay="0"/>
                                          </p:stCondLst>
                                        </p:cTn>
                                        <p:tgtEl>
                                          <p:spTgt spid="153613"/>
                                        </p:tgtEl>
                                        <p:attrNameLst>
                                          <p:attrName>style.visibility</p:attrName>
                                        </p:attrNameLst>
                                      </p:cBhvr>
                                      <p:to>
                                        <p:strVal val="visible"/>
                                      </p:to>
                                    </p:set>
                                    <p:animEffect transition="in" filter="wedge">
                                      <p:cBhvr>
                                        <p:cTn id="60" dur="500"/>
                                        <p:tgtEl>
                                          <p:spTgt spid="153613"/>
                                        </p:tgtEl>
                                      </p:cBhvr>
                                    </p:animEffect>
                                  </p:childTnLst>
                                  <p:subTnLst>
                                    <p:audio>
                                      <p:cMediaNode>
                                        <p:cTn display="0" masterRel="sameClick">
                                          <p:stCondLst>
                                            <p:cond evt="begin" delay="0">
                                              <p:tn val="58"/>
                                            </p:cond>
                                          </p:stCondLst>
                                          <p:endCondLst>
                                            <p:cond evt="onStopAudio" delay="0">
                                              <p:tgtEl>
                                                <p:sldTgt/>
                                              </p:tgtEl>
                                            </p:cond>
                                          </p:endCondLst>
                                        </p:cTn>
                                        <p:tgtEl>
                                          <p:sndTgt r:embed="rId2" name="chimes.wav"/>
                                        </p:tgtEl>
                                      </p:cMediaNode>
                                    </p:audio>
                                  </p:subTnLst>
                                </p:cTn>
                              </p:par>
                            </p:childTnLst>
                          </p:cTn>
                        </p:par>
                        <p:par>
                          <p:cTn id="61" fill="hold" nodeType="afterGroup">
                            <p:stCondLst>
                              <p:cond delay="2500"/>
                            </p:stCondLst>
                            <p:childTnLst>
                              <p:par>
                                <p:cTn id="62" presetID="21" presetClass="exit" presetSubtype="8" fill="hold" grpId="0" nodeType="afterEffect">
                                  <p:stCondLst>
                                    <p:cond delay="0"/>
                                  </p:stCondLst>
                                  <p:childTnLst>
                                    <p:animEffect transition="out" filter="wheel(8)">
                                      <p:cBhvr>
                                        <p:cTn id="63" dur="500"/>
                                        <p:tgtEl>
                                          <p:spTgt spid="153613"/>
                                        </p:tgtEl>
                                      </p:cBhvr>
                                    </p:animEffect>
                                    <p:set>
                                      <p:cBhvr>
                                        <p:cTn id="64" dur="1" fill="hold">
                                          <p:stCondLst>
                                            <p:cond delay="499"/>
                                          </p:stCondLst>
                                        </p:cTn>
                                        <p:tgtEl>
                                          <p:spTgt spid="153613"/>
                                        </p:tgtEl>
                                        <p:attrNameLst>
                                          <p:attrName>style.visibility</p:attrName>
                                        </p:attrNameLst>
                                      </p:cBhvr>
                                      <p:to>
                                        <p:strVal val="hidden"/>
                                      </p:to>
                                    </p:set>
                                  </p:childTnLst>
                                </p:cTn>
                              </p:par>
                            </p:childTnLst>
                          </p:cTn>
                        </p:par>
                        <p:par>
                          <p:cTn id="65" fill="hold" nodeType="afterGroup">
                            <p:stCondLst>
                              <p:cond delay="3000"/>
                            </p:stCondLst>
                            <p:childTnLst>
                              <p:par>
                                <p:cTn id="66" presetID="20" presetClass="entr" presetSubtype="0" fill="hold" grpId="1" nodeType="afterEffect">
                                  <p:stCondLst>
                                    <p:cond delay="0"/>
                                  </p:stCondLst>
                                  <p:childTnLst>
                                    <p:set>
                                      <p:cBhvr>
                                        <p:cTn id="67" dur="1" fill="hold">
                                          <p:stCondLst>
                                            <p:cond delay="0"/>
                                          </p:stCondLst>
                                        </p:cTn>
                                        <p:tgtEl>
                                          <p:spTgt spid="153612"/>
                                        </p:tgtEl>
                                        <p:attrNameLst>
                                          <p:attrName>style.visibility</p:attrName>
                                        </p:attrNameLst>
                                      </p:cBhvr>
                                      <p:to>
                                        <p:strVal val="visible"/>
                                      </p:to>
                                    </p:set>
                                    <p:animEffect transition="in" filter="wedge">
                                      <p:cBhvr>
                                        <p:cTn id="68" dur="500"/>
                                        <p:tgtEl>
                                          <p:spTgt spid="153612"/>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par>
                          <p:cTn id="69" fill="hold" nodeType="afterGroup">
                            <p:stCondLst>
                              <p:cond delay="3500"/>
                            </p:stCondLst>
                            <p:childTnLst>
                              <p:par>
                                <p:cTn id="70" presetID="21" presetClass="exit" presetSubtype="8" fill="hold" grpId="0" nodeType="afterEffect">
                                  <p:stCondLst>
                                    <p:cond delay="0"/>
                                  </p:stCondLst>
                                  <p:childTnLst>
                                    <p:animEffect transition="out" filter="wheel(8)">
                                      <p:cBhvr>
                                        <p:cTn id="71" dur="500"/>
                                        <p:tgtEl>
                                          <p:spTgt spid="153612"/>
                                        </p:tgtEl>
                                      </p:cBhvr>
                                    </p:animEffect>
                                    <p:set>
                                      <p:cBhvr>
                                        <p:cTn id="72" dur="1" fill="hold">
                                          <p:stCondLst>
                                            <p:cond delay="499"/>
                                          </p:stCondLst>
                                        </p:cTn>
                                        <p:tgtEl>
                                          <p:spTgt spid="153612"/>
                                        </p:tgtEl>
                                        <p:attrNameLst>
                                          <p:attrName>style.visibility</p:attrName>
                                        </p:attrNameLst>
                                      </p:cBhvr>
                                      <p:to>
                                        <p:strVal val="hidden"/>
                                      </p:to>
                                    </p:set>
                                  </p:childTnLst>
                                </p:cTn>
                              </p:par>
                            </p:childTnLst>
                          </p:cTn>
                        </p:par>
                        <p:par>
                          <p:cTn id="73" fill="hold" nodeType="afterGroup">
                            <p:stCondLst>
                              <p:cond delay="4000"/>
                            </p:stCondLst>
                            <p:childTnLst>
                              <p:par>
                                <p:cTn id="74" presetID="20" presetClass="entr" presetSubtype="0" fill="hold" grpId="1" nodeType="afterEffect">
                                  <p:stCondLst>
                                    <p:cond delay="0"/>
                                  </p:stCondLst>
                                  <p:childTnLst>
                                    <p:set>
                                      <p:cBhvr>
                                        <p:cTn id="75" dur="1" fill="hold">
                                          <p:stCondLst>
                                            <p:cond delay="0"/>
                                          </p:stCondLst>
                                        </p:cTn>
                                        <p:tgtEl>
                                          <p:spTgt spid="153611"/>
                                        </p:tgtEl>
                                        <p:attrNameLst>
                                          <p:attrName>style.visibility</p:attrName>
                                        </p:attrNameLst>
                                      </p:cBhvr>
                                      <p:to>
                                        <p:strVal val="visible"/>
                                      </p:to>
                                    </p:set>
                                    <p:animEffect transition="in" filter="wedge">
                                      <p:cBhvr>
                                        <p:cTn id="76" dur="500"/>
                                        <p:tgtEl>
                                          <p:spTgt spid="153611"/>
                                        </p:tgtEl>
                                      </p:cBhvr>
                                    </p:animEffect>
                                  </p:childTnLst>
                                  <p:subTnLst>
                                    <p:audio>
                                      <p:cMediaNode>
                                        <p:cTn display="0" masterRel="sameClick">
                                          <p:stCondLst>
                                            <p:cond evt="begin" delay="0">
                                              <p:tn val="74"/>
                                            </p:cond>
                                          </p:stCondLst>
                                          <p:endCondLst>
                                            <p:cond evt="onStopAudio" delay="0">
                                              <p:tgtEl>
                                                <p:sldTgt/>
                                              </p:tgtEl>
                                            </p:cond>
                                          </p:endCondLst>
                                        </p:cTn>
                                        <p:tgtEl>
                                          <p:sndTgt r:embed="rId2" name="chimes.wav"/>
                                        </p:tgtEl>
                                      </p:cMediaNode>
                                    </p:audio>
                                  </p:subTnLst>
                                </p:cTn>
                              </p:par>
                            </p:childTnLst>
                          </p:cTn>
                        </p:par>
                        <p:par>
                          <p:cTn id="77" fill="hold" nodeType="afterGroup">
                            <p:stCondLst>
                              <p:cond delay="4500"/>
                            </p:stCondLst>
                            <p:childTnLst>
                              <p:par>
                                <p:cTn id="78" presetID="21" presetClass="exit" presetSubtype="8" fill="hold" grpId="0" nodeType="afterEffect">
                                  <p:stCondLst>
                                    <p:cond delay="0"/>
                                  </p:stCondLst>
                                  <p:childTnLst>
                                    <p:animEffect transition="out" filter="wheel(8)">
                                      <p:cBhvr>
                                        <p:cTn id="79" dur="500"/>
                                        <p:tgtEl>
                                          <p:spTgt spid="153611"/>
                                        </p:tgtEl>
                                      </p:cBhvr>
                                    </p:animEffect>
                                    <p:set>
                                      <p:cBhvr>
                                        <p:cTn id="80" dur="1" fill="hold">
                                          <p:stCondLst>
                                            <p:cond delay="499"/>
                                          </p:stCondLst>
                                        </p:cTn>
                                        <p:tgtEl>
                                          <p:spTgt spid="153611"/>
                                        </p:tgtEl>
                                        <p:attrNameLst>
                                          <p:attrName>style.visibility</p:attrName>
                                        </p:attrNameLst>
                                      </p:cBhvr>
                                      <p:to>
                                        <p:strVal val="hidden"/>
                                      </p:to>
                                    </p:set>
                                  </p:childTnLst>
                                </p:cTn>
                              </p:par>
                            </p:childTnLst>
                          </p:cTn>
                        </p:par>
                        <p:par>
                          <p:cTn id="81" fill="hold" nodeType="afterGroup">
                            <p:stCondLst>
                              <p:cond delay="5000"/>
                            </p:stCondLst>
                            <p:childTnLst>
                              <p:par>
                                <p:cTn id="82" presetID="20" presetClass="entr" presetSubtype="0" fill="hold" grpId="1" nodeType="afterEffect">
                                  <p:stCondLst>
                                    <p:cond delay="0"/>
                                  </p:stCondLst>
                                  <p:childTnLst>
                                    <p:set>
                                      <p:cBhvr>
                                        <p:cTn id="83" dur="1" fill="hold">
                                          <p:stCondLst>
                                            <p:cond delay="0"/>
                                          </p:stCondLst>
                                        </p:cTn>
                                        <p:tgtEl>
                                          <p:spTgt spid="153610"/>
                                        </p:tgtEl>
                                        <p:attrNameLst>
                                          <p:attrName>style.visibility</p:attrName>
                                        </p:attrNameLst>
                                      </p:cBhvr>
                                      <p:to>
                                        <p:strVal val="visible"/>
                                      </p:to>
                                    </p:set>
                                    <p:animEffect transition="in" filter="wedge">
                                      <p:cBhvr>
                                        <p:cTn id="84" dur="500"/>
                                        <p:tgtEl>
                                          <p:spTgt spid="153610"/>
                                        </p:tgtEl>
                                      </p:cBhvr>
                                    </p:animEffect>
                                  </p:childTnLst>
                                  <p:subTnLst>
                                    <p:audio>
                                      <p:cMediaNode>
                                        <p:cTn display="0" masterRel="sameClick">
                                          <p:stCondLst>
                                            <p:cond evt="begin" delay="0">
                                              <p:tn val="82"/>
                                            </p:cond>
                                          </p:stCondLst>
                                          <p:endCondLst>
                                            <p:cond evt="onStopAudio" delay="0">
                                              <p:tgtEl>
                                                <p:sldTgt/>
                                              </p:tgtEl>
                                            </p:cond>
                                          </p:endCondLst>
                                        </p:cTn>
                                        <p:tgtEl>
                                          <p:sndTgt r:embed="rId2" name="chimes.wav"/>
                                        </p:tgtEl>
                                      </p:cMediaNode>
                                    </p:audio>
                                  </p:subTnLst>
                                </p:cTn>
                              </p:par>
                            </p:childTnLst>
                          </p:cTn>
                        </p:par>
                        <p:par>
                          <p:cTn id="85" fill="hold" nodeType="afterGroup">
                            <p:stCondLst>
                              <p:cond delay="5500"/>
                            </p:stCondLst>
                            <p:childTnLst>
                              <p:par>
                                <p:cTn id="86" presetID="21" presetClass="exit" presetSubtype="8" fill="hold" grpId="0" nodeType="afterEffect">
                                  <p:stCondLst>
                                    <p:cond delay="0"/>
                                  </p:stCondLst>
                                  <p:childTnLst>
                                    <p:animEffect transition="out" filter="wheel(8)">
                                      <p:cBhvr>
                                        <p:cTn id="87" dur="500"/>
                                        <p:tgtEl>
                                          <p:spTgt spid="153610"/>
                                        </p:tgtEl>
                                      </p:cBhvr>
                                    </p:animEffect>
                                    <p:set>
                                      <p:cBhvr>
                                        <p:cTn id="88" dur="1" fill="hold">
                                          <p:stCondLst>
                                            <p:cond delay="499"/>
                                          </p:stCondLst>
                                        </p:cTn>
                                        <p:tgtEl>
                                          <p:spTgt spid="153610"/>
                                        </p:tgtEl>
                                        <p:attrNameLst>
                                          <p:attrName>style.visibility</p:attrName>
                                        </p:attrNameLst>
                                      </p:cBhvr>
                                      <p:to>
                                        <p:strVal val="hidden"/>
                                      </p:to>
                                    </p:set>
                                  </p:childTnLst>
                                </p:cTn>
                              </p:par>
                            </p:childTnLst>
                          </p:cTn>
                        </p:par>
                        <p:par>
                          <p:cTn id="89" fill="hold" nodeType="afterGroup">
                            <p:stCondLst>
                              <p:cond delay="6000"/>
                            </p:stCondLst>
                            <p:childTnLst>
                              <p:par>
                                <p:cTn id="90" presetID="20" presetClass="entr" presetSubtype="0" fill="hold" grpId="1" nodeType="afterEffect">
                                  <p:stCondLst>
                                    <p:cond delay="0"/>
                                  </p:stCondLst>
                                  <p:childTnLst>
                                    <p:set>
                                      <p:cBhvr>
                                        <p:cTn id="91" dur="1" fill="hold">
                                          <p:stCondLst>
                                            <p:cond delay="0"/>
                                          </p:stCondLst>
                                        </p:cTn>
                                        <p:tgtEl>
                                          <p:spTgt spid="153609"/>
                                        </p:tgtEl>
                                        <p:attrNameLst>
                                          <p:attrName>style.visibility</p:attrName>
                                        </p:attrNameLst>
                                      </p:cBhvr>
                                      <p:to>
                                        <p:strVal val="visible"/>
                                      </p:to>
                                    </p:set>
                                    <p:animEffect transition="in" filter="wedge">
                                      <p:cBhvr>
                                        <p:cTn id="92" dur="500"/>
                                        <p:tgtEl>
                                          <p:spTgt spid="153609"/>
                                        </p:tgtEl>
                                      </p:cBhvr>
                                    </p:animEffect>
                                  </p:childTnLst>
                                  <p:subTnLst>
                                    <p:audio>
                                      <p:cMediaNode>
                                        <p:cTn display="0" masterRel="sameClick">
                                          <p:stCondLst>
                                            <p:cond evt="begin" delay="0">
                                              <p:tn val="90"/>
                                            </p:cond>
                                          </p:stCondLst>
                                          <p:endCondLst>
                                            <p:cond evt="onStopAudio" delay="0">
                                              <p:tgtEl>
                                                <p:sldTgt/>
                                              </p:tgtEl>
                                            </p:cond>
                                          </p:endCondLst>
                                        </p:cTn>
                                        <p:tgtEl>
                                          <p:sndTgt r:embed="rId2" name="chimes.wav"/>
                                        </p:tgtEl>
                                      </p:cMediaNode>
                                    </p:audio>
                                  </p:subTnLst>
                                </p:cTn>
                              </p:par>
                            </p:childTnLst>
                          </p:cTn>
                        </p:par>
                        <p:par>
                          <p:cTn id="93" fill="hold" nodeType="afterGroup">
                            <p:stCondLst>
                              <p:cond delay="6500"/>
                            </p:stCondLst>
                            <p:childTnLst>
                              <p:par>
                                <p:cTn id="94" presetID="21" presetClass="exit" presetSubtype="8" fill="hold" grpId="0" nodeType="afterEffect">
                                  <p:stCondLst>
                                    <p:cond delay="0"/>
                                  </p:stCondLst>
                                  <p:childTnLst>
                                    <p:animEffect transition="out" filter="wheel(8)">
                                      <p:cBhvr>
                                        <p:cTn id="95" dur="500"/>
                                        <p:tgtEl>
                                          <p:spTgt spid="153609"/>
                                        </p:tgtEl>
                                      </p:cBhvr>
                                    </p:animEffect>
                                    <p:set>
                                      <p:cBhvr>
                                        <p:cTn id="96" dur="1" fill="hold">
                                          <p:stCondLst>
                                            <p:cond delay="499"/>
                                          </p:stCondLst>
                                        </p:cTn>
                                        <p:tgtEl>
                                          <p:spTgt spid="153609"/>
                                        </p:tgtEl>
                                        <p:attrNameLst>
                                          <p:attrName>style.visibility</p:attrName>
                                        </p:attrNameLst>
                                      </p:cBhvr>
                                      <p:to>
                                        <p:strVal val="hidden"/>
                                      </p:to>
                                    </p:set>
                                  </p:childTnLst>
                                </p:cTn>
                              </p:par>
                            </p:childTnLst>
                          </p:cTn>
                        </p:par>
                        <p:par>
                          <p:cTn id="97" fill="hold" nodeType="afterGroup">
                            <p:stCondLst>
                              <p:cond delay="7000"/>
                            </p:stCondLst>
                            <p:childTnLst>
                              <p:par>
                                <p:cTn id="98" presetID="20" presetClass="entr" presetSubtype="0" fill="hold" grpId="1" nodeType="afterEffect">
                                  <p:stCondLst>
                                    <p:cond delay="0"/>
                                  </p:stCondLst>
                                  <p:childTnLst>
                                    <p:set>
                                      <p:cBhvr>
                                        <p:cTn id="99" dur="1" fill="hold">
                                          <p:stCondLst>
                                            <p:cond delay="0"/>
                                          </p:stCondLst>
                                        </p:cTn>
                                        <p:tgtEl>
                                          <p:spTgt spid="153608"/>
                                        </p:tgtEl>
                                        <p:attrNameLst>
                                          <p:attrName>style.visibility</p:attrName>
                                        </p:attrNameLst>
                                      </p:cBhvr>
                                      <p:to>
                                        <p:strVal val="visible"/>
                                      </p:to>
                                    </p:set>
                                    <p:animEffect transition="in" filter="wedge">
                                      <p:cBhvr>
                                        <p:cTn id="100" dur="500"/>
                                        <p:tgtEl>
                                          <p:spTgt spid="153608"/>
                                        </p:tgtEl>
                                      </p:cBhvr>
                                    </p:animEffect>
                                  </p:childTnLst>
                                  <p:subTnLst>
                                    <p:audio>
                                      <p:cMediaNode>
                                        <p:cTn display="0" masterRel="sameClick">
                                          <p:stCondLst>
                                            <p:cond evt="begin" delay="0">
                                              <p:tn val="98"/>
                                            </p:cond>
                                          </p:stCondLst>
                                          <p:endCondLst>
                                            <p:cond evt="onStopAudio" delay="0">
                                              <p:tgtEl>
                                                <p:sldTgt/>
                                              </p:tgtEl>
                                            </p:cond>
                                          </p:endCondLst>
                                        </p:cTn>
                                        <p:tgtEl>
                                          <p:sndTgt r:embed="rId2" name="chimes.wav"/>
                                        </p:tgtEl>
                                      </p:cMediaNode>
                                    </p:audio>
                                  </p:subTnLst>
                                </p:cTn>
                              </p:par>
                            </p:childTnLst>
                          </p:cTn>
                        </p:par>
                        <p:par>
                          <p:cTn id="101" fill="hold" nodeType="afterGroup">
                            <p:stCondLst>
                              <p:cond delay="7500"/>
                            </p:stCondLst>
                            <p:childTnLst>
                              <p:par>
                                <p:cTn id="102" presetID="21" presetClass="exit" presetSubtype="8" fill="hold" grpId="0" nodeType="afterEffect">
                                  <p:stCondLst>
                                    <p:cond delay="0"/>
                                  </p:stCondLst>
                                  <p:childTnLst>
                                    <p:animEffect transition="out" filter="wheel(8)">
                                      <p:cBhvr>
                                        <p:cTn id="103" dur="500"/>
                                        <p:tgtEl>
                                          <p:spTgt spid="153608"/>
                                        </p:tgtEl>
                                      </p:cBhvr>
                                    </p:animEffect>
                                    <p:set>
                                      <p:cBhvr>
                                        <p:cTn id="104" dur="1" fill="hold">
                                          <p:stCondLst>
                                            <p:cond delay="499"/>
                                          </p:stCondLst>
                                        </p:cTn>
                                        <p:tgtEl>
                                          <p:spTgt spid="153608"/>
                                        </p:tgtEl>
                                        <p:attrNameLst>
                                          <p:attrName>style.visibility</p:attrName>
                                        </p:attrNameLst>
                                      </p:cBhvr>
                                      <p:to>
                                        <p:strVal val="hidden"/>
                                      </p:to>
                                    </p:set>
                                  </p:childTnLst>
                                </p:cTn>
                              </p:par>
                            </p:childTnLst>
                          </p:cTn>
                        </p:par>
                        <p:par>
                          <p:cTn id="105" fill="hold" nodeType="afterGroup">
                            <p:stCondLst>
                              <p:cond delay="8000"/>
                            </p:stCondLst>
                            <p:childTnLst>
                              <p:par>
                                <p:cTn id="106" presetID="20" presetClass="entr" presetSubtype="0" fill="hold" grpId="1" nodeType="afterEffect">
                                  <p:stCondLst>
                                    <p:cond delay="0"/>
                                  </p:stCondLst>
                                  <p:childTnLst>
                                    <p:set>
                                      <p:cBhvr>
                                        <p:cTn id="107" dur="1" fill="hold">
                                          <p:stCondLst>
                                            <p:cond delay="0"/>
                                          </p:stCondLst>
                                        </p:cTn>
                                        <p:tgtEl>
                                          <p:spTgt spid="153607"/>
                                        </p:tgtEl>
                                        <p:attrNameLst>
                                          <p:attrName>style.visibility</p:attrName>
                                        </p:attrNameLst>
                                      </p:cBhvr>
                                      <p:to>
                                        <p:strVal val="visible"/>
                                      </p:to>
                                    </p:set>
                                    <p:animEffect transition="in" filter="wedge">
                                      <p:cBhvr>
                                        <p:cTn id="108" dur="500"/>
                                        <p:tgtEl>
                                          <p:spTgt spid="153607"/>
                                        </p:tgtEl>
                                      </p:cBhvr>
                                    </p:animEffect>
                                  </p:childTnLst>
                                  <p:subTnLst>
                                    <p:audio>
                                      <p:cMediaNode>
                                        <p:cTn display="0" masterRel="sameClick">
                                          <p:stCondLst>
                                            <p:cond evt="begin" delay="0">
                                              <p:tn val="106"/>
                                            </p:cond>
                                          </p:stCondLst>
                                          <p:endCondLst>
                                            <p:cond evt="onStopAudio" delay="0">
                                              <p:tgtEl>
                                                <p:sldTgt/>
                                              </p:tgtEl>
                                            </p:cond>
                                          </p:endCondLst>
                                        </p:cTn>
                                        <p:tgtEl>
                                          <p:sndTgt r:embed="rId2" name="chimes.wav"/>
                                        </p:tgtEl>
                                      </p:cMediaNode>
                                    </p:audio>
                                  </p:subTnLst>
                                </p:cTn>
                              </p:par>
                            </p:childTnLst>
                          </p:cTn>
                        </p:par>
                        <p:par>
                          <p:cTn id="109" fill="hold" nodeType="afterGroup">
                            <p:stCondLst>
                              <p:cond delay="8500"/>
                            </p:stCondLst>
                            <p:childTnLst>
                              <p:par>
                                <p:cTn id="110" presetID="21" presetClass="exit" presetSubtype="8" fill="hold" grpId="0" nodeType="afterEffect">
                                  <p:stCondLst>
                                    <p:cond delay="0"/>
                                  </p:stCondLst>
                                  <p:childTnLst>
                                    <p:animEffect transition="out" filter="wheel(8)">
                                      <p:cBhvr>
                                        <p:cTn id="111" dur="500"/>
                                        <p:tgtEl>
                                          <p:spTgt spid="153607"/>
                                        </p:tgtEl>
                                      </p:cBhvr>
                                    </p:animEffect>
                                    <p:set>
                                      <p:cBhvr>
                                        <p:cTn id="112" dur="1" fill="hold">
                                          <p:stCondLst>
                                            <p:cond delay="499"/>
                                          </p:stCondLst>
                                        </p:cTn>
                                        <p:tgtEl>
                                          <p:spTgt spid="153607"/>
                                        </p:tgtEl>
                                        <p:attrNameLst>
                                          <p:attrName>style.visibility</p:attrName>
                                        </p:attrNameLst>
                                      </p:cBhvr>
                                      <p:to>
                                        <p:strVal val="hidden"/>
                                      </p:to>
                                    </p:set>
                                  </p:childTnLst>
                                </p:cTn>
                              </p:par>
                            </p:childTnLst>
                          </p:cTn>
                        </p:par>
                        <p:par>
                          <p:cTn id="113" fill="hold" nodeType="afterGroup">
                            <p:stCondLst>
                              <p:cond delay="9000"/>
                            </p:stCondLst>
                            <p:childTnLst>
                              <p:par>
                                <p:cTn id="114" presetID="20" presetClass="entr" presetSubtype="0" fill="hold" grpId="1" nodeType="afterEffect">
                                  <p:stCondLst>
                                    <p:cond delay="0"/>
                                  </p:stCondLst>
                                  <p:childTnLst>
                                    <p:set>
                                      <p:cBhvr>
                                        <p:cTn id="115" dur="1" fill="hold">
                                          <p:stCondLst>
                                            <p:cond delay="0"/>
                                          </p:stCondLst>
                                        </p:cTn>
                                        <p:tgtEl>
                                          <p:spTgt spid="153606"/>
                                        </p:tgtEl>
                                        <p:attrNameLst>
                                          <p:attrName>style.visibility</p:attrName>
                                        </p:attrNameLst>
                                      </p:cBhvr>
                                      <p:to>
                                        <p:strVal val="visible"/>
                                      </p:to>
                                    </p:set>
                                    <p:animEffect transition="in" filter="wedge">
                                      <p:cBhvr>
                                        <p:cTn id="116" dur="500"/>
                                        <p:tgtEl>
                                          <p:spTgt spid="153606"/>
                                        </p:tgtEl>
                                      </p:cBhvr>
                                    </p:animEffect>
                                  </p:childTnLst>
                                  <p:subTnLst>
                                    <p:audio>
                                      <p:cMediaNode>
                                        <p:cTn display="0" masterRel="sameClick">
                                          <p:stCondLst>
                                            <p:cond evt="begin" delay="0">
                                              <p:tn val="114"/>
                                            </p:cond>
                                          </p:stCondLst>
                                          <p:endCondLst>
                                            <p:cond evt="onStopAudio" delay="0">
                                              <p:tgtEl>
                                                <p:sldTgt/>
                                              </p:tgtEl>
                                            </p:cond>
                                          </p:endCondLst>
                                        </p:cTn>
                                        <p:tgtEl>
                                          <p:sndTgt r:embed="rId2" name="chimes.wav"/>
                                        </p:tgtEl>
                                      </p:cMediaNode>
                                    </p:audio>
                                  </p:subTnLst>
                                </p:cTn>
                              </p:par>
                            </p:childTnLst>
                          </p:cTn>
                        </p:par>
                        <p:par>
                          <p:cTn id="117" fill="hold" nodeType="afterGroup">
                            <p:stCondLst>
                              <p:cond delay="9500"/>
                            </p:stCondLst>
                            <p:childTnLst>
                              <p:par>
                                <p:cTn id="118" presetID="21" presetClass="exit" presetSubtype="8" fill="hold" grpId="0" nodeType="afterEffect">
                                  <p:stCondLst>
                                    <p:cond delay="0"/>
                                  </p:stCondLst>
                                  <p:childTnLst>
                                    <p:animEffect transition="out" filter="wheel(8)">
                                      <p:cBhvr>
                                        <p:cTn id="119" dur="500"/>
                                        <p:tgtEl>
                                          <p:spTgt spid="153606"/>
                                        </p:tgtEl>
                                      </p:cBhvr>
                                    </p:animEffect>
                                    <p:set>
                                      <p:cBhvr>
                                        <p:cTn id="120" dur="1" fill="hold">
                                          <p:stCondLst>
                                            <p:cond delay="499"/>
                                          </p:stCondLst>
                                        </p:cTn>
                                        <p:tgtEl>
                                          <p:spTgt spid="153606"/>
                                        </p:tgtEl>
                                        <p:attrNameLst>
                                          <p:attrName>style.visibility</p:attrName>
                                        </p:attrNameLst>
                                      </p:cBhvr>
                                      <p:to>
                                        <p:strVal val="hidden"/>
                                      </p:to>
                                    </p:set>
                                  </p:childTnLst>
                                </p:cTn>
                              </p:par>
                            </p:childTnLst>
                          </p:cTn>
                        </p:par>
                        <p:par>
                          <p:cTn id="121" fill="hold" nodeType="afterGroup">
                            <p:stCondLst>
                              <p:cond delay="10000"/>
                            </p:stCondLst>
                            <p:childTnLst>
                              <p:par>
                                <p:cTn id="122" presetID="20" presetClass="entr" presetSubtype="0" fill="hold" grpId="1" nodeType="afterEffect">
                                  <p:stCondLst>
                                    <p:cond delay="0"/>
                                  </p:stCondLst>
                                  <p:childTnLst>
                                    <p:set>
                                      <p:cBhvr>
                                        <p:cTn id="123" dur="1" fill="hold">
                                          <p:stCondLst>
                                            <p:cond delay="0"/>
                                          </p:stCondLst>
                                        </p:cTn>
                                        <p:tgtEl>
                                          <p:spTgt spid="153605"/>
                                        </p:tgtEl>
                                        <p:attrNameLst>
                                          <p:attrName>style.visibility</p:attrName>
                                        </p:attrNameLst>
                                      </p:cBhvr>
                                      <p:to>
                                        <p:strVal val="visible"/>
                                      </p:to>
                                    </p:set>
                                    <p:animEffect transition="in" filter="wedge">
                                      <p:cBhvr>
                                        <p:cTn id="124" dur="500"/>
                                        <p:tgtEl>
                                          <p:spTgt spid="153605"/>
                                        </p:tgtEl>
                                      </p:cBhvr>
                                    </p:animEffect>
                                  </p:childTnLst>
                                  <p:subTnLst>
                                    <p:audio>
                                      <p:cMediaNode>
                                        <p:cTn display="0" masterRel="sameClick">
                                          <p:stCondLst>
                                            <p:cond evt="begin" delay="0">
                                              <p:tn val="122"/>
                                            </p:cond>
                                          </p:stCondLst>
                                          <p:endCondLst>
                                            <p:cond evt="onStopAudio" delay="0">
                                              <p:tgtEl>
                                                <p:sldTgt/>
                                              </p:tgtEl>
                                            </p:cond>
                                          </p:endCondLst>
                                        </p:cTn>
                                        <p:tgtEl>
                                          <p:sndTgt r:embed="rId2" name="chimes.wav"/>
                                        </p:tgtEl>
                                      </p:cMediaNode>
                                    </p:audio>
                                  </p:subTnLst>
                                </p:cTn>
                              </p:par>
                            </p:childTnLst>
                          </p:cTn>
                        </p:par>
                        <p:par>
                          <p:cTn id="125" fill="hold" nodeType="afterGroup">
                            <p:stCondLst>
                              <p:cond delay="10500"/>
                            </p:stCondLst>
                            <p:childTnLst>
                              <p:par>
                                <p:cTn id="126" presetID="21" presetClass="exit" presetSubtype="8" fill="hold" grpId="0" nodeType="afterEffect">
                                  <p:stCondLst>
                                    <p:cond delay="0"/>
                                  </p:stCondLst>
                                  <p:childTnLst>
                                    <p:animEffect transition="out" filter="wheel(8)">
                                      <p:cBhvr>
                                        <p:cTn id="127" dur="500"/>
                                        <p:tgtEl>
                                          <p:spTgt spid="153605"/>
                                        </p:tgtEl>
                                      </p:cBhvr>
                                    </p:animEffect>
                                    <p:set>
                                      <p:cBhvr>
                                        <p:cTn id="128" dur="1" fill="hold">
                                          <p:stCondLst>
                                            <p:cond delay="499"/>
                                          </p:stCondLst>
                                        </p:cTn>
                                        <p:tgtEl>
                                          <p:spTgt spid="153605"/>
                                        </p:tgtEl>
                                        <p:attrNameLst>
                                          <p:attrName>style.visibility</p:attrName>
                                        </p:attrNameLst>
                                      </p:cBhvr>
                                      <p:to>
                                        <p:strVal val="hidden"/>
                                      </p:to>
                                    </p:set>
                                  </p:childTnLst>
                                </p:cTn>
                              </p:par>
                            </p:childTnLst>
                          </p:cTn>
                        </p:par>
                        <p:par>
                          <p:cTn id="129" fill="hold" nodeType="afterGroup">
                            <p:stCondLst>
                              <p:cond delay="11000"/>
                            </p:stCondLst>
                            <p:childTnLst>
                              <p:par>
                                <p:cTn id="130" presetID="20" presetClass="entr" presetSubtype="0" fill="hold" grpId="1" nodeType="afterEffect">
                                  <p:stCondLst>
                                    <p:cond delay="0"/>
                                  </p:stCondLst>
                                  <p:childTnLst>
                                    <p:set>
                                      <p:cBhvr>
                                        <p:cTn id="131" dur="1" fill="hold">
                                          <p:stCondLst>
                                            <p:cond delay="0"/>
                                          </p:stCondLst>
                                        </p:cTn>
                                        <p:tgtEl>
                                          <p:spTgt spid="153619"/>
                                        </p:tgtEl>
                                        <p:attrNameLst>
                                          <p:attrName>style.visibility</p:attrName>
                                        </p:attrNameLst>
                                      </p:cBhvr>
                                      <p:to>
                                        <p:strVal val="visible"/>
                                      </p:to>
                                    </p:set>
                                    <p:animEffect transition="in" filter="wedge">
                                      <p:cBhvr>
                                        <p:cTn id="132" dur="500"/>
                                        <p:tgtEl>
                                          <p:spTgt spid="153619"/>
                                        </p:tgtEl>
                                      </p:cBhvr>
                                    </p:animEffect>
                                  </p:childTnLst>
                                  <p:subTnLst>
                                    <p:audio>
                                      <p:cMediaNode>
                                        <p:cTn display="0" masterRel="sameClick">
                                          <p:stCondLst>
                                            <p:cond evt="begin" delay="0">
                                              <p:tn val="130"/>
                                            </p:cond>
                                          </p:stCondLst>
                                          <p:endCondLst>
                                            <p:cond evt="onStopAudio" delay="0">
                                              <p:tgtEl>
                                                <p:sldTgt/>
                                              </p:tgtEl>
                                            </p:cond>
                                          </p:endCondLst>
                                        </p:cTn>
                                        <p:tgtEl>
                                          <p:sndTgt r:embed="rId2" name="chimes.wav"/>
                                        </p:tgtEl>
                                      </p:cMediaNode>
                                    </p:audio>
                                  </p:subTnLst>
                                </p:cTn>
                              </p:par>
                            </p:childTnLst>
                          </p:cTn>
                        </p:par>
                        <p:par>
                          <p:cTn id="133" fill="hold" nodeType="afterGroup">
                            <p:stCondLst>
                              <p:cond delay="11500"/>
                            </p:stCondLst>
                            <p:childTnLst>
                              <p:par>
                                <p:cTn id="134" presetID="21" presetClass="exit" presetSubtype="8" fill="hold" grpId="0" nodeType="afterEffect">
                                  <p:stCondLst>
                                    <p:cond delay="0"/>
                                  </p:stCondLst>
                                  <p:childTnLst>
                                    <p:animEffect transition="out" filter="wheel(8)">
                                      <p:cBhvr>
                                        <p:cTn id="135" dur="500"/>
                                        <p:tgtEl>
                                          <p:spTgt spid="153619"/>
                                        </p:tgtEl>
                                      </p:cBhvr>
                                    </p:animEffect>
                                    <p:set>
                                      <p:cBhvr>
                                        <p:cTn id="136" dur="1" fill="hold">
                                          <p:stCondLst>
                                            <p:cond delay="499"/>
                                          </p:stCondLst>
                                        </p:cTn>
                                        <p:tgtEl>
                                          <p:spTgt spid="153619"/>
                                        </p:tgtEl>
                                        <p:attrNameLst>
                                          <p:attrName>style.visibility</p:attrName>
                                        </p:attrNameLst>
                                      </p:cBhvr>
                                      <p:to>
                                        <p:strVal val="hidden"/>
                                      </p:to>
                                    </p:set>
                                  </p:childTnLst>
                                </p:cTn>
                              </p:par>
                            </p:childTnLst>
                          </p:cTn>
                        </p:par>
                        <p:par>
                          <p:cTn id="137" fill="hold" nodeType="afterGroup">
                            <p:stCondLst>
                              <p:cond delay="12000"/>
                            </p:stCondLst>
                            <p:childTnLst>
                              <p:par>
                                <p:cTn id="138" presetID="20" presetClass="entr" presetSubtype="0" fill="hold" grpId="1" nodeType="afterEffect">
                                  <p:stCondLst>
                                    <p:cond delay="0"/>
                                  </p:stCondLst>
                                  <p:childTnLst>
                                    <p:set>
                                      <p:cBhvr>
                                        <p:cTn id="139" dur="1" fill="hold">
                                          <p:stCondLst>
                                            <p:cond delay="0"/>
                                          </p:stCondLst>
                                        </p:cTn>
                                        <p:tgtEl>
                                          <p:spTgt spid="153604"/>
                                        </p:tgtEl>
                                        <p:attrNameLst>
                                          <p:attrName>style.visibility</p:attrName>
                                        </p:attrNameLst>
                                      </p:cBhvr>
                                      <p:to>
                                        <p:strVal val="visible"/>
                                      </p:to>
                                    </p:set>
                                    <p:animEffect transition="in" filter="wedge">
                                      <p:cBhvr>
                                        <p:cTn id="140" dur="500"/>
                                        <p:tgtEl>
                                          <p:spTgt spid="153604"/>
                                        </p:tgtEl>
                                      </p:cBhvr>
                                    </p:animEffect>
                                  </p:childTnLst>
                                  <p:subTnLst>
                                    <p:audio>
                                      <p:cMediaNode>
                                        <p:cTn display="0" masterRel="sameClick">
                                          <p:stCondLst>
                                            <p:cond evt="begin" delay="0">
                                              <p:tn val="138"/>
                                            </p:cond>
                                          </p:stCondLst>
                                          <p:endCondLst>
                                            <p:cond evt="onStopAudio" delay="0">
                                              <p:tgtEl>
                                                <p:sldTgt/>
                                              </p:tgtEl>
                                            </p:cond>
                                          </p:endCondLst>
                                        </p:cTn>
                                        <p:tgtEl>
                                          <p:sndTgt r:embed="rId2" name="chimes.wav"/>
                                        </p:tgtEl>
                                      </p:cMediaNode>
                                    </p:audio>
                                  </p:subTnLst>
                                </p:cTn>
                              </p:par>
                            </p:childTnLst>
                          </p:cTn>
                        </p:par>
                        <p:par>
                          <p:cTn id="141" fill="hold" nodeType="afterGroup">
                            <p:stCondLst>
                              <p:cond delay="12500"/>
                            </p:stCondLst>
                            <p:childTnLst>
                              <p:par>
                                <p:cTn id="142" presetID="21" presetClass="exit" presetSubtype="8" fill="hold" grpId="0" nodeType="afterEffect">
                                  <p:stCondLst>
                                    <p:cond delay="0"/>
                                  </p:stCondLst>
                                  <p:childTnLst>
                                    <p:animEffect transition="out" filter="wheel(8)">
                                      <p:cBhvr>
                                        <p:cTn id="143" dur="500"/>
                                        <p:tgtEl>
                                          <p:spTgt spid="153604"/>
                                        </p:tgtEl>
                                      </p:cBhvr>
                                    </p:animEffect>
                                    <p:set>
                                      <p:cBhvr>
                                        <p:cTn id="144" dur="1" fill="hold">
                                          <p:stCondLst>
                                            <p:cond delay="499"/>
                                          </p:stCondLst>
                                        </p:cTn>
                                        <p:tgtEl>
                                          <p:spTgt spid="153604"/>
                                        </p:tgtEl>
                                        <p:attrNameLst>
                                          <p:attrName>style.visibility</p:attrName>
                                        </p:attrNameLst>
                                      </p:cBhvr>
                                      <p:to>
                                        <p:strVal val="hidden"/>
                                      </p:to>
                                    </p:set>
                                  </p:childTnLst>
                                </p:cTn>
                              </p:par>
                            </p:childTnLst>
                          </p:cTn>
                        </p:par>
                        <p:par>
                          <p:cTn id="145" fill="hold" nodeType="afterGroup">
                            <p:stCondLst>
                              <p:cond delay="13000"/>
                            </p:stCondLst>
                            <p:childTnLst>
                              <p:par>
                                <p:cTn id="146" presetID="21" presetClass="exit" presetSubtype="4" fill="hold" nodeType="afterEffect">
                                  <p:stCondLst>
                                    <p:cond delay="0"/>
                                  </p:stCondLst>
                                  <p:childTnLst>
                                    <p:animEffect transition="out" filter="wheel(4)">
                                      <p:cBhvr>
                                        <p:cTn id="147" dur="5000"/>
                                        <p:tgtEl>
                                          <p:spTgt spid="153603"/>
                                        </p:tgtEl>
                                      </p:cBhvr>
                                    </p:animEffect>
                                    <p:set>
                                      <p:cBhvr>
                                        <p:cTn id="148" dur="1" fill="hold">
                                          <p:stCondLst>
                                            <p:cond delay="4999"/>
                                          </p:stCondLst>
                                        </p:cTn>
                                        <p:tgtEl>
                                          <p:spTgt spid="153603"/>
                                        </p:tgtEl>
                                        <p:attrNameLst>
                                          <p:attrName>style.visibility</p:attrName>
                                        </p:attrNameLst>
                                      </p:cBhvr>
                                      <p:to>
                                        <p:strVal val="hidden"/>
                                      </p:to>
                                    </p:set>
                                  </p:childTnLst>
                                </p:cTn>
                              </p:par>
                            </p:childTnLst>
                          </p:cTn>
                        </p:par>
                      </p:childTnLst>
                    </p:cTn>
                  </p:par>
                  <p:par>
                    <p:cTn id="149" fill="hold" nodeType="clickPar">
                      <p:stCondLst>
                        <p:cond delay="indefinite"/>
                      </p:stCondLst>
                      <p:childTnLst>
                        <p:par>
                          <p:cTn id="150" fill="hold" nodeType="withGroup">
                            <p:stCondLst>
                              <p:cond delay="0"/>
                            </p:stCondLst>
                            <p:childTnLst>
                              <p:par>
                                <p:cTn id="151" presetID="8" presetClass="exit" presetSubtype="16" fill="hold" grpId="1" nodeType="clickEffect">
                                  <p:stCondLst>
                                    <p:cond delay="0"/>
                                  </p:stCondLst>
                                  <p:iterate type="lt">
                                    <p:tmPct val="0"/>
                                  </p:iterate>
                                  <p:childTnLst>
                                    <p:animEffect transition="out" filter="diamond(in)">
                                      <p:cBhvr>
                                        <p:cTn id="152" dur="2000"/>
                                        <p:tgtEl>
                                          <p:spTgt spid="153643"/>
                                        </p:tgtEl>
                                      </p:cBhvr>
                                    </p:animEffect>
                                    <p:set>
                                      <p:cBhvr>
                                        <p:cTn id="153" dur="1" fill="hold">
                                          <p:stCondLst>
                                            <p:cond delay="1999"/>
                                          </p:stCondLst>
                                        </p:cTn>
                                        <p:tgtEl>
                                          <p:spTgt spid="153643"/>
                                        </p:tgtEl>
                                        <p:attrNameLst>
                                          <p:attrName>style.visibility</p:attrName>
                                        </p:attrNameLst>
                                      </p:cBhvr>
                                      <p:to>
                                        <p:strVal val="hidden"/>
                                      </p:to>
                                    </p:set>
                                  </p:childTnLst>
                                </p:cTn>
                              </p:par>
                              <p:par>
                                <p:cTn id="154" presetID="8" presetClass="exit" presetSubtype="16" fill="hold" grpId="1" nodeType="withEffect">
                                  <p:stCondLst>
                                    <p:cond delay="0"/>
                                  </p:stCondLst>
                                  <p:childTnLst>
                                    <p:animEffect transition="out" filter="diamond(in)">
                                      <p:cBhvr>
                                        <p:cTn id="155" dur="2000"/>
                                        <p:tgtEl>
                                          <p:spTgt spid="153642"/>
                                        </p:tgtEl>
                                      </p:cBhvr>
                                    </p:animEffect>
                                    <p:set>
                                      <p:cBhvr>
                                        <p:cTn id="156" dur="1" fill="hold">
                                          <p:stCondLst>
                                            <p:cond delay="1999"/>
                                          </p:stCondLst>
                                        </p:cTn>
                                        <p:tgtEl>
                                          <p:spTgt spid="1536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4" grpId="0" animBg="1"/>
      <p:bldP spid="153604" grpId="1" animBg="1"/>
      <p:bldP spid="153605" grpId="0" animBg="1"/>
      <p:bldP spid="153605" grpId="1" animBg="1"/>
      <p:bldP spid="153606" grpId="0" animBg="1"/>
      <p:bldP spid="153606" grpId="1" animBg="1"/>
      <p:bldP spid="153607" grpId="0" animBg="1"/>
      <p:bldP spid="153607" grpId="1" animBg="1"/>
      <p:bldP spid="153608" grpId="0" animBg="1"/>
      <p:bldP spid="153608" grpId="1" animBg="1"/>
      <p:bldP spid="153609" grpId="0" animBg="1"/>
      <p:bldP spid="153609" grpId="1" animBg="1"/>
      <p:bldP spid="153610" grpId="0" animBg="1"/>
      <p:bldP spid="153610" grpId="1" animBg="1"/>
      <p:bldP spid="153611" grpId="0" animBg="1"/>
      <p:bldP spid="153611" grpId="1" animBg="1"/>
      <p:bldP spid="153612" grpId="0" animBg="1"/>
      <p:bldP spid="153612" grpId="1" animBg="1"/>
      <p:bldP spid="153613" grpId="0" animBg="1"/>
      <p:bldP spid="153613" grpId="1" animBg="1"/>
      <p:bldP spid="153619" grpId="0" animBg="1"/>
      <p:bldP spid="153619" grpId="1" animBg="1"/>
      <p:bldP spid="153641" grpId="0" animBg="1"/>
      <p:bldP spid="153642" grpId="0" animBg="1"/>
      <p:bldP spid="153642" grpId="1" animBg="1"/>
      <p:bldP spid="153643" grpId="0" animBg="1"/>
      <p:bldP spid="153643" grpId="1" animBg="1"/>
      <p:bldP spid="46" grpId="0" animBg="1"/>
      <p:bldP spid="47" grpId="0" animBg="1"/>
      <p:bldP spid="48" grpId="0" animBg="1"/>
      <p:bldP spid="430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204684" y="1358979"/>
            <a:ext cx="8927690" cy="3046988"/>
          </a:xfrm>
          <a:prstGeom prst="rect">
            <a:avLst/>
          </a:prstGeom>
        </p:spPr>
        <p:txBody>
          <a:bodyPr wrap="square" lIns="0" tIns="0" rIns="0" bIns="0" rtlCol="0" anchor="t">
            <a:spAutoFit/>
          </a:bodyPr>
          <a:lstStyle/>
          <a:p>
            <a:pPr algn="ctr"/>
            <a:r>
              <a:rPr lang="en-US" sz="6600" dirty="0" err="1">
                <a:solidFill>
                  <a:srgbClr val="0070C0"/>
                </a:solidFill>
                <a:latin typeface="Nunito Black" pitchFamily="2" charset="0"/>
              </a:rPr>
              <a:t>Phần</a:t>
            </a:r>
            <a:r>
              <a:rPr lang="en-US" sz="6600" dirty="0">
                <a:solidFill>
                  <a:srgbClr val="0070C0"/>
                </a:solidFill>
                <a:latin typeface="Nunito Black" pitchFamily="2" charset="0"/>
              </a:rPr>
              <a:t> 2 </a:t>
            </a:r>
          </a:p>
          <a:p>
            <a:pPr algn="ctr"/>
            <a:r>
              <a:rPr lang="en-US" sz="6600" dirty="0">
                <a:solidFill>
                  <a:srgbClr val="000000"/>
                </a:solidFill>
                <a:latin typeface="Nunito Black" pitchFamily="2" charset="0"/>
              </a:rPr>
              <a:t> </a:t>
            </a:r>
            <a:r>
              <a:rPr lang="en-US" sz="6000" dirty="0" err="1">
                <a:solidFill>
                  <a:srgbClr val="FF0000"/>
                </a:solidFill>
                <a:latin typeface="Nunito Black" pitchFamily="2" charset="0"/>
              </a:rPr>
              <a:t>Đánh</a:t>
            </a:r>
            <a:r>
              <a:rPr lang="en-US" sz="6000" dirty="0">
                <a:solidFill>
                  <a:srgbClr val="FF0000"/>
                </a:solidFill>
                <a:latin typeface="Nunito Black" pitchFamily="2" charset="0"/>
              </a:rPr>
              <a:t> </a:t>
            </a:r>
            <a:r>
              <a:rPr lang="en-US" sz="6000" dirty="0" err="1">
                <a:solidFill>
                  <a:srgbClr val="FF0000"/>
                </a:solidFill>
                <a:latin typeface="Nunito Black" pitchFamily="2" charset="0"/>
              </a:rPr>
              <a:t>giá</a:t>
            </a:r>
            <a:r>
              <a:rPr lang="en-US" sz="6000" dirty="0">
                <a:solidFill>
                  <a:srgbClr val="FF0000"/>
                </a:solidFill>
                <a:latin typeface="Nunito Black" pitchFamily="2" charset="0"/>
              </a:rPr>
              <a:t> </a:t>
            </a:r>
            <a:r>
              <a:rPr lang="en-US" sz="6000" dirty="0" err="1">
                <a:solidFill>
                  <a:srgbClr val="FF0000"/>
                </a:solidFill>
                <a:latin typeface="Nunito Black" pitchFamily="2" charset="0"/>
              </a:rPr>
              <a:t>cuối</a:t>
            </a:r>
            <a:r>
              <a:rPr lang="en-US" sz="6000" dirty="0">
                <a:solidFill>
                  <a:srgbClr val="FF0000"/>
                </a:solidFill>
                <a:latin typeface="Nunito Black" pitchFamily="2" charset="0"/>
              </a:rPr>
              <a:t> </a:t>
            </a:r>
            <a:r>
              <a:rPr lang="en-US" sz="6000" dirty="0" err="1">
                <a:solidFill>
                  <a:srgbClr val="FF0000"/>
                </a:solidFill>
                <a:latin typeface="Nunito Black" pitchFamily="2" charset="0"/>
              </a:rPr>
              <a:t>học</a:t>
            </a:r>
            <a:r>
              <a:rPr lang="en-US" sz="6000" dirty="0">
                <a:solidFill>
                  <a:srgbClr val="FF0000"/>
                </a:solidFill>
                <a:latin typeface="Nunito Black" pitchFamily="2" charset="0"/>
              </a:rPr>
              <a:t> </a:t>
            </a:r>
            <a:r>
              <a:rPr lang="en-US" sz="6000" dirty="0" err="1">
                <a:solidFill>
                  <a:srgbClr val="FF0000"/>
                </a:solidFill>
                <a:latin typeface="Nunito Black" pitchFamily="2" charset="0"/>
              </a:rPr>
              <a:t>kì</a:t>
            </a:r>
            <a:r>
              <a:rPr lang="en-US" sz="6000" dirty="0">
                <a:solidFill>
                  <a:srgbClr val="FF0000"/>
                </a:solidFill>
                <a:latin typeface="Nunito Black" pitchFamily="2" charset="0"/>
              </a:rPr>
              <a:t> 1</a:t>
            </a:r>
          </a:p>
          <a:p>
            <a:pPr algn="ctr"/>
            <a:r>
              <a:rPr lang="en-US" sz="6600" dirty="0">
                <a:solidFill>
                  <a:srgbClr val="FF0000"/>
                </a:solidFill>
                <a:latin typeface="Nunito Black" pitchFamily="2" charset="0"/>
              </a:rPr>
              <a:t>(</a:t>
            </a:r>
            <a:r>
              <a:rPr lang="en-US" sz="6600" dirty="0" err="1">
                <a:solidFill>
                  <a:srgbClr val="FF0000"/>
                </a:solidFill>
                <a:latin typeface="Nunito Black" pitchFamily="2" charset="0"/>
              </a:rPr>
              <a:t>Đề</a:t>
            </a:r>
            <a:r>
              <a:rPr lang="en-US" sz="6600" dirty="0">
                <a:solidFill>
                  <a:srgbClr val="FF0000"/>
                </a:solidFill>
                <a:latin typeface="Nunito Black" pitchFamily="2" charset="0"/>
              </a:rPr>
              <a:t> </a:t>
            </a:r>
            <a:r>
              <a:rPr lang="en-US" sz="6600" dirty="0" err="1">
                <a:solidFill>
                  <a:srgbClr val="FF0000"/>
                </a:solidFill>
                <a:latin typeface="Nunito Black" pitchFamily="2" charset="0"/>
              </a:rPr>
              <a:t>tham</a:t>
            </a:r>
            <a:r>
              <a:rPr lang="en-US" sz="6600" dirty="0">
                <a:solidFill>
                  <a:srgbClr val="FF0000"/>
                </a:solidFill>
                <a:latin typeface="Nunito Black" pitchFamily="2" charset="0"/>
              </a:rPr>
              <a:t> </a:t>
            </a:r>
            <a:r>
              <a:rPr lang="en-US" sz="6600" dirty="0" err="1">
                <a:solidFill>
                  <a:srgbClr val="FF0000"/>
                </a:solidFill>
                <a:latin typeface="Nunito Black" pitchFamily="2" charset="0"/>
              </a:rPr>
              <a:t>khảo</a:t>
            </a:r>
            <a:r>
              <a:rPr lang="en-US" sz="6600" dirty="0">
                <a:solidFill>
                  <a:srgbClr val="FF0000"/>
                </a:solidFill>
                <a:latin typeface="Nunito Black" pitchFamily="2" charset="0"/>
              </a:rPr>
              <a:t>)</a:t>
            </a:r>
          </a:p>
        </p:txBody>
      </p:sp>
    </p:spTree>
    <p:extLst>
      <p:ext uri="{BB962C8B-B14F-4D97-AF65-F5344CB8AC3E}">
        <p14:creationId xmlns:p14="http://schemas.microsoft.com/office/powerpoint/2010/main" val="3182453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0" y="50954"/>
            <a:ext cx="1237118" cy="1167530"/>
          </a:xfrm>
          <a:prstGeom prst="rect">
            <a:avLst/>
          </a:prstGeom>
        </p:spPr>
      </p:pic>
      <p:pic>
        <p:nvPicPr>
          <p:cNvPr id="9" name="Picture 8"/>
          <p:cNvPicPr>
            <a:picLocks noChangeAspect="1"/>
          </p:cNvPicPr>
          <p:nvPr/>
        </p:nvPicPr>
        <p:blipFill>
          <a:blip r:embed="rId3"/>
          <a:stretch>
            <a:fillRect/>
          </a:stretch>
        </p:blipFill>
        <p:spPr>
          <a:xfrm>
            <a:off x="2155371" y="1914285"/>
            <a:ext cx="7828142" cy="3532925"/>
          </a:xfrm>
          <a:prstGeom prst="rect">
            <a:avLst/>
          </a:prstGeom>
          <a:ln>
            <a:noFill/>
          </a:ln>
          <a:effectLst>
            <a:softEdge rad="112500"/>
          </a:effectLst>
        </p:spPr>
      </p:pic>
      <p:sp>
        <p:nvSpPr>
          <p:cNvPr id="3" name="Rectangle 2"/>
          <p:cNvSpPr/>
          <p:nvPr/>
        </p:nvSpPr>
        <p:spPr>
          <a:xfrm>
            <a:off x="1206137" y="311554"/>
            <a:ext cx="9322526" cy="523220"/>
          </a:xfrm>
          <a:prstGeom prst="rect">
            <a:avLst/>
          </a:prstGeom>
        </p:spPr>
        <p:txBody>
          <a:bodyPr wrap="square">
            <a:spAutoFit/>
          </a:bodyPr>
          <a:lstStyle/>
          <a:p>
            <a:r>
              <a:rPr lang="en-US" sz="2800" b="1" dirty="0" err="1">
                <a:solidFill>
                  <a:srgbClr val="2888E1"/>
                </a:solidFill>
                <a:latin typeface="Nunito Black" pitchFamily="2" charset="0"/>
              </a:rPr>
              <a:t>Câu</a:t>
            </a:r>
            <a:r>
              <a:rPr lang="en-US" sz="2800" b="1" dirty="0">
                <a:solidFill>
                  <a:srgbClr val="2888E1"/>
                </a:solidFill>
                <a:latin typeface="Nunito Black" pitchFamily="2" charset="0"/>
              </a:rPr>
              <a:t> 1: </a:t>
            </a:r>
            <a:r>
              <a:rPr lang="en-US" sz="2800" b="1" dirty="0" err="1">
                <a:solidFill>
                  <a:srgbClr val="002060"/>
                </a:solidFill>
                <a:latin typeface="Nunito Black" pitchFamily="2" charset="0"/>
              </a:rPr>
              <a:t>Đọc</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thành</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tiếng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và</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trả</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lời</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câu</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hỏi</a:t>
            </a:r>
            <a:r>
              <a:rPr lang="en-US" sz="2800" b="1" dirty="0">
                <a:solidFill>
                  <a:srgbClr val="002060"/>
                </a:solidFill>
                <a:latin typeface="Nunito Black" pitchFamily="2" charset="0"/>
              </a:rPr>
              <a:t>.</a:t>
            </a:r>
            <a:endParaRPr lang="en-US" sz="2800" dirty="0">
              <a:solidFill>
                <a:srgbClr val="002060"/>
              </a:solidFill>
              <a:latin typeface="Nunito Black" pitchFamily="2" charset="0"/>
            </a:endParaRPr>
          </a:p>
        </p:txBody>
      </p:sp>
      <p:sp>
        <p:nvSpPr>
          <p:cNvPr id="11" name="Rectangle 10"/>
          <p:cNvSpPr/>
          <p:nvPr/>
        </p:nvSpPr>
        <p:spPr>
          <a:xfrm>
            <a:off x="3954556" y="483296"/>
            <a:ext cx="3496492" cy="1077218"/>
          </a:xfrm>
          <a:prstGeom prst="rect">
            <a:avLst/>
          </a:prstGeom>
        </p:spPr>
        <p:txBody>
          <a:bodyPr wrap="square">
            <a:spAutoFit/>
          </a:bodyPr>
          <a:lstStyle/>
          <a:p>
            <a:endParaRPr lang="en-US" b="0" i="0" dirty="0">
              <a:solidFill>
                <a:srgbClr val="FF0000"/>
              </a:solidFill>
              <a:effectLst/>
              <a:latin typeface="OpenSans"/>
            </a:endParaRPr>
          </a:p>
          <a:p>
            <a:pPr algn="ctr"/>
            <a:r>
              <a:rPr lang="en-US" sz="2800" b="1" i="0" dirty="0" err="1">
                <a:solidFill>
                  <a:srgbClr val="FF0000"/>
                </a:solidFill>
                <a:effectLst/>
                <a:latin typeface="Nunito Black" pitchFamily="2" charset="0"/>
              </a:rPr>
              <a:t>Buổi</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sáng</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quê</a:t>
            </a:r>
            <a:r>
              <a:rPr lang="en-US" sz="2800" b="1" i="0" dirty="0">
                <a:solidFill>
                  <a:srgbClr val="FF0000"/>
                </a:solidFill>
                <a:effectLst/>
                <a:latin typeface="Nunito Black" pitchFamily="2" charset="0"/>
              </a:rPr>
              <a:t> </a:t>
            </a:r>
            <a:r>
              <a:rPr lang="en-US" sz="2800" b="1" i="0" dirty="0" err="1">
                <a:solidFill>
                  <a:srgbClr val="FF0000"/>
                </a:solidFill>
                <a:effectLst/>
                <a:latin typeface="Nunito Black" pitchFamily="2" charset="0"/>
              </a:rPr>
              <a:t>nội</a:t>
            </a:r>
            <a:endParaRPr lang="en-US" sz="2800" b="1" i="0" dirty="0">
              <a:solidFill>
                <a:srgbClr val="FF0000"/>
              </a:solidFill>
              <a:effectLst/>
              <a:latin typeface="Nunito Black" pitchFamily="2" charset="0"/>
            </a:endParaRPr>
          </a:p>
          <a:p>
            <a:endParaRPr lang="en-US" dirty="0">
              <a:solidFill>
                <a:srgbClr val="FF0000"/>
              </a:solidFill>
            </a:endParaRPr>
          </a:p>
        </p:txBody>
      </p:sp>
      <p:sp>
        <p:nvSpPr>
          <p:cNvPr id="17" name="Rounded Rectangle 16"/>
          <p:cNvSpPr/>
          <p:nvPr/>
        </p:nvSpPr>
        <p:spPr>
          <a:xfrm>
            <a:off x="875211" y="1240870"/>
            <a:ext cx="10437224" cy="5020192"/>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rgbClr val="FF0000"/>
              </a:solidFill>
              <a:latin typeface="Nunito Black"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graphicFrame>
        <p:nvGraphicFramePr>
          <p:cNvPr id="18" name="Table 17"/>
          <p:cNvGraphicFramePr>
            <a:graphicFrameLocks noGrp="1"/>
          </p:cNvGraphicFramePr>
          <p:nvPr>
            <p:extLst>
              <p:ext uri="{D42A27DB-BD31-4B8C-83A1-F6EECF244321}">
                <p14:modId xmlns:p14="http://schemas.microsoft.com/office/powerpoint/2010/main" val="1589043086"/>
              </p:ext>
            </p:extLst>
          </p:nvPr>
        </p:nvGraphicFramePr>
        <p:xfrm>
          <a:off x="1289669" y="1339462"/>
          <a:ext cx="8682446" cy="4278577"/>
        </p:xfrm>
        <a:graphic>
          <a:graphicData uri="http://schemas.openxmlformats.org/drawingml/2006/table">
            <a:tbl>
              <a:tblPr/>
              <a:tblGrid>
                <a:gridCol w="3791726">
                  <a:extLst>
                    <a:ext uri="{9D8B030D-6E8A-4147-A177-3AD203B41FA5}">
                      <a16:colId xmlns:a16="http://schemas.microsoft.com/office/drawing/2014/main" val="682091346"/>
                    </a:ext>
                  </a:extLst>
                </a:gridCol>
                <a:gridCol w="4890720">
                  <a:extLst>
                    <a:ext uri="{9D8B030D-6E8A-4147-A177-3AD203B41FA5}">
                      <a16:colId xmlns:a16="http://schemas.microsoft.com/office/drawing/2014/main" val="3386009264"/>
                    </a:ext>
                  </a:extLst>
                </a:gridCol>
              </a:tblGrid>
              <a:tr h="1323189">
                <a:tc>
                  <a:txBody>
                    <a:bodyPr/>
                    <a:lstStyle/>
                    <a:p>
                      <a:pPr fontAlgn="t"/>
                      <a:r>
                        <a:rPr lang="vi-VN" sz="2000" b="0" dirty="0">
                          <a:solidFill>
                            <a:srgbClr val="002060"/>
                          </a:solidFill>
                          <a:effectLst/>
                          <a:latin typeface="Nunito Black" pitchFamily="2" charset="0"/>
                        </a:rPr>
                        <a:t>Khi mặt trời chưa dậy</a:t>
                      </a:r>
                    </a:p>
                    <a:p>
                      <a:pPr fontAlgn="t"/>
                      <a:r>
                        <a:rPr lang="vi-VN" sz="2000" b="0" dirty="0">
                          <a:solidFill>
                            <a:srgbClr val="002060"/>
                          </a:solidFill>
                          <a:effectLst/>
                          <a:latin typeface="Nunito Black" pitchFamily="2" charset="0"/>
                        </a:rPr>
                        <a:t>Hoa còn thiếp trong sương</a:t>
                      </a:r>
                    </a:p>
                    <a:p>
                      <a:pPr fontAlgn="t"/>
                      <a:r>
                        <a:rPr lang="vi-VN" sz="2000" b="0" dirty="0">
                          <a:solidFill>
                            <a:srgbClr val="002060"/>
                          </a:solidFill>
                          <a:effectLst/>
                          <a:latin typeface="Nunito Black" pitchFamily="2" charset="0"/>
                        </a:rPr>
                        <a:t>Khói bếp bay đầy vườn</a:t>
                      </a:r>
                    </a:p>
                    <a:p>
                      <a:pPr fontAlgn="t"/>
                      <a:r>
                        <a:rPr lang="vi-VN" sz="2000" b="0" dirty="0">
                          <a:solidFill>
                            <a:srgbClr val="002060"/>
                          </a:solidFill>
                          <a:effectLst/>
                          <a:latin typeface="Nunito Black" pitchFamily="2" charset="0"/>
                        </a:rPr>
                        <a:t>Nội nấu cơm, nấu cám.</a:t>
                      </a:r>
                    </a:p>
                  </a:txBody>
                  <a:tcPr marL="42980" marR="42980" marT="42980" marB="42980">
                    <a:lnL>
                      <a:noFill/>
                    </a:lnL>
                    <a:lnR>
                      <a:noFill/>
                    </a:lnR>
                    <a:lnT>
                      <a:noFill/>
                    </a:lnT>
                    <a:lnB>
                      <a:noFill/>
                    </a:lnB>
                  </a:tcPr>
                </a:tc>
                <a:tc>
                  <a:txBody>
                    <a:bodyPr/>
                    <a:lstStyle/>
                    <a:p>
                      <a:pPr fontAlgn="t"/>
                      <a:r>
                        <a:rPr lang="vi-VN" sz="2000" b="0" dirty="0">
                          <a:solidFill>
                            <a:srgbClr val="002060"/>
                          </a:solidFill>
                          <a:effectLst/>
                          <a:latin typeface="Nunito Black" pitchFamily="2" charset="0"/>
                        </a:rPr>
                        <a:t>Một mùi hương mong mỏng</a:t>
                      </a:r>
                    </a:p>
                    <a:p>
                      <a:pPr fontAlgn="t"/>
                      <a:r>
                        <a:rPr lang="vi-VN" sz="2000" b="0" dirty="0">
                          <a:solidFill>
                            <a:srgbClr val="002060"/>
                          </a:solidFill>
                          <a:effectLst/>
                          <a:latin typeface="Nunito Black" pitchFamily="2" charset="0"/>
                        </a:rPr>
                        <a:t>Thơm đẫm vào ban mai</a:t>
                      </a:r>
                    </a:p>
                    <a:p>
                      <a:pPr fontAlgn="t"/>
                      <a:r>
                        <a:rPr lang="vi-VN" sz="2000" b="0" dirty="0">
                          <a:solidFill>
                            <a:srgbClr val="002060"/>
                          </a:solidFill>
                          <a:effectLst/>
                          <a:latin typeface="Nunito Black" pitchFamily="2" charset="0"/>
                        </a:rPr>
                        <a:t>Gió chạm khóm hoa nhài</a:t>
                      </a:r>
                    </a:p>
                    <a:p>
                      <a:pPr fontAlgn="t"/>
                      <a:r>
                        <a:rPr lang="vi-VN" sz="2000" b="0" dirty="0">
                          <a:solidFill>
                            <a:srgbClr val="002060"/>
                          </a:solidFill>
                          <a:effectLst/>
                          <a:latin typeface="Nunito Black" pitchFamily="2" charset="0"/>
                        </a:rPr>
                        <a:t>Mang hương đi khắp lối.</a:t>
                      </a:r>
                    </a:p>
                  </a:txBody>
                  <a:tcPr marL="42980" marR="42980" marT="42980" marB="42980">
                    <a:lnL>
                      <a:noFill/>
                    </a:lnL>
                    <a:lnR>
                      <a:noFill/>
                    </a:lnR>
                    <a:lnT>
                      <a:noFill/>
                    </a:lnT>
                    <a:lnB>
                      <a:noFill/>
                    </a:lnB>
                  </a:tcPr>
                </a:tc>
                <a:extLst>
                  <a:ext uri="{0D108BD9-81ED-4DB2-BD59-A6C34878D82A}">
                    <a16:rowId xmlns:a16="http://schemas.microsoft.com/office/drawing/2014/main" val="240718764"/>
                  </a:ext>
                </a:extLst>
              </a:tr>
              <a:tr h="1632199">
                <a:tc>
                  <a:txBody>
                    <a:bodyPr/>
                    <a:lstStyle/>
                    <a:p>
                      <a:pPr fontAlgn="t"/>
                      <a:r>
                        <a:rPr lang="vi-VN" sz="2000" b="0" dirty="0">
                          <a:solidFill>
                            <a:srgbClr val="002060"/>
                          </a:solidFill>
                          <a:effectLst/>
                          <a:latin typeface="Nunito Black" pitchFamily="2" charset="0"/>
                        </a:rPr>
                        <a:t>Đàn trâu ra đồng sớm</a:t>
                      </a:r>
                    </a:p>
                    <a:p>
                      <a:pPr fontAlgn="t"/>
                      <a:r>
                        <a:rPr lang="vi-VN" sz="2000" b="0" dirty="0">
                          <a:solidFill>
                            <a:srgbClr val="002060"/>
                          </a:solidFill>
                          <a:effectLst/>
                          <a:latin typeface="Nunito Black" pitchFamily="2" charset="0"/>
                        </a:rPr>
                        <a:t>Đội cả sương mà đi</a:t>
                      </a:r>
                    </a:p>
                    <a:p>
                      <a:pPr fontAlgn="t"/>
                      <a:r>
                        <a:rPr lang="vi-VN" sz="2000" b="0" dirty="0">
                          <a:solidFill>
                            <a:srgbClr val="002060"/>
                          </a:solidFill>
                          <a:effectLst/>
                          <a:latin typeface="Nunito Black" pitchFamily="2" charset="0"/>
                        </a:rPr>
                        <a:t>Cuối xóm ai thầm thì</a:t>
                      </a:r>
                    </a:p>
                    <a:p>
                      <a:pPr fontAlgn="t"/>
                      <a:r>
                        <a:rPr lang="vi-VN" sz="2000" b="0" dirty="0">
                          <a:solidFill>
                            <a:srgbClr val="002060"/>
                          </a:solidFill>
                          <a:effectLst/>
                          <a:latin typeface="Nunito Black" pitchFamily="2" charset="0"/>
                        </a:rPr>
                        <a:t>Gánh rau ra chợ bán.</a:t>
                      </a:r>
                    </a:p>
                  </a:txBody>
                  <a:tcPr marL="42980" marR="42980" marT="42980" marB="42980">
                    <a:lnL>
                      <a:noFill/>
                    </a:lnL>
                    <a:lnR>
                      <a:noFill/>
                    </a:lnR>
                    <a:lnT>
                      <a:noFill/>
                    </a:lnT>
                    <a:lnB>
                      <a:noFill/>
                    </a:lnB>
                  </a:tcPr>
                </a:tc>
                <a:tc>
                  <a:txBody>
                    <a:bodyPr/>
                    <a:lstStyle/>
                    <a:p>
                      <a:pPr fontAlgn="t"/>
                      <a:r>
                        <a:rPr lang="vi-VN" sz="2000" b="0" dirty="0">
                          <a:solidFill>
                            <a:srgbClr val="002060"/>
                          </a:solidFill>
                          <a:effectLst/>
                          <a:latin typeface="Nunito Black" pitchFamily="2" charset="0"/>
                        </a:rPr>
                        <a:t>Buổi sáng ở quê nội</a:t>
                      </a:r>
                    </a:p>
                    <a:p>
                      <a:pPr fontAlgn="t"/>
                      <a:r>
                        <a:rPr lang="vi-VN" sz="2000" b="0" dirty="0">
                          <a:solidFill>
                            <a:srgbClr val="002060"/>
                          </a:solidFill>
                          <a:effectLst/>
                          <a:latin typeface="Nunito Black" pitchFamily="2" charset="0"/>
                        </a:rPr>
                        <a:t>Núi đồi ngủ trong mây</a:t>
                      </a:r>
                    </a:p>
                    <a:p>
                      <a:pPr fontAlgn="t"/>
                      <a:r>
                        <a:rPr lang="vi-VN" sz="2000" b="0" dirty="0">
                          <a:solidFill>
                            <a:srgbClr val="002060"/>
                          </a:solidFill>
                          <a:effectLst/>
                          <a:latin typeface="Nunito Black" pitchFamily="2" charset="0"/>
                        </a:rPr>
                        <a:t>Mặt trời như trái chín</a:t>
                      </a:r>
                    </a:p>
                    <a:p>
                      <a:pPr fontAlgn="t"/>
                      <a:r>
                        <a:rPr lang="vi-VN" sz="2000" b="0" dirty="0">
                          <a:solidFill>
                            <a:srgbClr val="002060"/>
                          </a:solidFill>
                          <a:effectLst/>
                          <a:latin typeface="Nunito Black" pitchFamily="2" charset="0"/>
                        </a:rPr>
                        <a:t>Treo lủng lẳng vòm cây.</a:t>
                      </a:r>
                    </a:p>
                    <a:p>
                      <a:pPr algn="r" fontAlgn="t"/>
                      <a:r>
                        <a:rPr lang="vi-VN" sz="2000" b="0" dirty="0">
                          <a:solidFill>
                            <a:srgbClr val="002060"/>
                          </a:solidFill>
                          <a:effectLst/>
                          <a:latin typeface="Nunito Black" pitchFamily="2" charset="0"/>
                        </a:rPr>
                        <a:t>(Nguyễn Lãm Thắng)</a:t>
                      </a:r>
                    </a:p>
                  </a:txBody>
                  <a:tcPr marL="42980" marR="42980" marT="42980" marB="42980">
                    <a:lnL>
                      <a:noFill/>
                    </a:lnL>
                    <a:lnR>
                      <a:noFill/>
                    </a:lnR>
                    <a:lnT>
                      <a:noFill/>
                    </a:lnT>
                    <a:lnB>
                      <a:noFill/>
                    </a:lnB>
                  </a:tcPr>
                </a:tc>
                <a:extLst>
                  <a:ext uri="{0D108BD9-81ED-4DB2-BD59-A6C34878D82A}">
                    <a16:rowId xmlns:a16="http://schemas.microsoft.com/office/drawing/2014/main" val="3919442035"/>
                  </a:ext>
                </a:extLst>
              </a:tr>
              <a:tr h="1323189">
                <a:tc>
                  <a:txBody>
                    <a:bodyPr/>
                    <a:lstStyle/>
                    <a:p>
                      <a:pPr fontAlgn="t"/>
                      <a:r>
                        <a:rPr lang="vi-VN" sz="2000" b="0" dirty="0">
                          <a:solidFill>
                            <a:srgbClr val="002060"/>
                          </a:solidFill>
                          <a:effectLst/>
                          <a:latin typeface="Nunito Black" pitchFamily="2" charset="0"/>
                        </a:rPr>
                        <a:t>Gà con kêu trong ổ</a:t>
                      </a:r>
                    </a:p>
                    <a:p>
                      <a:pPr fontAlgn="t"/>
                      <a:r>
                        <a:rPr lang="vi-VN" sz="2000" b="0" dirty="0">
                          <a:solidFill>
                            <a:srgbClr val="002060"/>
                          </a:solidFill>
                          <a:effectLst/>
                          <a:latin typeface="Nunito Black" pitchFamily="2" charset="0"/>
                        </a:rPr>
                        <a:t>Đánh thức ông mặt trời</a:t>
                      </a:r>
                    </a:p>
                    <a:p>
                      <a:pPr fontAlgn="t"/>
                      <a:r>
                        <a:rPr lang="vi-VN" sz="2000" b="0" dirty="0">
                          <a:solidFill>
                            <a:srgbClr val="002060"/>
                          </a:solidFill>
                          <a:effectLst/>
                          <a:latin typeface="Nunito Black" pitchFamily="2" charset="0"/>
                        </a:rPr>
                        <a:t>Chú mực ra sân phơi</a:t>
                      </a:r>
                    </a:p>
                    <a:p>
                      <a:pPr fontAlgn="t"/>
                      <a:r>
                        <a:rPr lang="vi-VN" sz="2000" b="0" dirty="0">
                          <a:solidFill>
                            <a:srgbClr val="002060"/>
                          </a:solidFill>
                          <a:effectLst/>
                          <a:latin typeface="Nunito Black" pitchFamily="2" charset="0"/>
                        </a:rPr>
                        <a:t>Chạy mấy vòng khởi động.</a:t>
                      </a:r>
                    </a:p>
                  </a:txBody>
                  <a:tcPr marL="42980" marR="42980" marT="42980" marB="42980">
                    <a:lnL>
                      <a:noFill/>
                    </a:lnL>
                    <a:lnR>
                      <a:noFill/>
                    </a:lnR>
                    <a:lnT>
                      <a:noFill/>
                    </a:lnT>
                    <a:lnB>
                      <a:noFill/>
                    </a:lnB>
                  </a:tcPr>
                </a:tc>
                <a:tc>
                  <a:txBody>
                    <a:bodyPr/>
                    <a:lstStyle/>
                    <a:p>
                      <a:pPr fontAlgn="t"/>
                      <a:r>
                        <a:rPr lang="en-US" sz="2000" b="0" dirty="0">
                          <a:solidFill>
                            <a:srgbClr val="002060"/>
                          </a:solidFill>
                          <a:effectLst/>
                          <a:latin typeface="Nunito Black" pitchFamily="2" charset="0"/>
                        </a:rPr>
                        <a:t> </a:t>
                      </a:r>
                    </a:p>
                  </a:txBody>
                  <a:tcPr marL="42980" marR="42980" marT="42980" marB="42980">
                    <a:lnL>
                      <a:noFill/>
                    </a:lnL>
                    <a:lnR>
                      <a:noFill/>
                    </a:lnR>
                    <a:lnT>
                      <a:noFill/>
                    </a:lnT>
                    <a:lnB>
                      <a:noFill/>
                    </a:lnB>
                  </a:tcPr>
                </a:tc>
                <a:extLst>
                  <a:ext uri="{0D108BD9-81ED-4DB2-BD59-A6C34878D82A}">
                    <a16:rowId xmlns:a16="http://schemas.microsoft.com/office/drawing/2014/main" val="225793399"/>
                  </a:ext>
                </a:extLst>
              </a:tr>
            </a:tbl>
          </a:graphicData>
        </a:graphic>
      </p:graphicFrame>
      <p:sp>
        <p:nvSpPr>
          <p:cNvPr id="19" name="Rectangle 18"/>
          <p:cNvSpPr/>
          <p:nvPr/>
        </p:nvSpPr>
        <p:spPr>
          <a:xfrm>
            <a:off x="4715693" y="4339214"/>
            <a:ext cx="6439988" cy="2215991"/>
          </a:xfrm>
          <a:prstGeom prst="rect">
            <a:avLst/>
          </a:prstGeom>
        </p:spPr>
        <p:txBody>
          <a:bodyPr wrap="square">
            <a:spAutoFit/>
          </a:bodyPr>
          <a:lstStyle/>
          <a:p>
            <a:pPr algn="just"/>
            <a:r>
              <a:rPr lang="vi-VN" sz="2000" b="0" i="0" dirty="0">
                <a:effectLst/>
                <a:latin typeface="Nunito Black" pitchFamily="2" charset="0"/>
              </a:rPr>
              <a:t>a. Tìm những từ ngữ trong bài thơ tả: hoa, gió, núi đồi, mặt trời</a:t>
            </a:r>
            <a:r>
              <a:rPr lang="en-US" sz="2000" b="0" i="0" dirty="0">
                <a:effectLst/>
                <a:latin typeface="Nunito Black" pitchFamily="2" charset="0"/>
              </a:rPr>
              <a:t>.</a:t>
            </a:r>
            <a:endParaRPr lang="vi-VN" sz="2000" b="0" i="0" dirty="0">
              <a:effectLst/>
              <a:latin typeface="Nunito Black" pitchFamily="2" charset="0"/>
            </a:endParaRPr>
          </a:p>
          <a:p>
            <a:pPr algn="just"/>
            <a:r>
              <a:rPr lang="vi-VN" sz="2000" b="0" i="0" dirty="0">
                <a:effectLst/>
                <a:latin typeface="Nunito Black" pitchFamily="2" charset="0"/>
              </a:rPr>
              <a:t>b. Những con vật đã làm gì trong buổi sáng ở quê nội của bạn nhỏ?</a:t>
            </a:r>
          </a:p>
          <a:p>
            <a:pPr algn="just"/>
            <a:r>
              <a:rPr lang="vi-VN" sz="2000" b="0" i="0" dirty="0">
                <a:effectLst/>
                <a:latin typeface="Nunito Black" pitchFamily="2" charset="0"/>
              </a:rPr>
              <a:t>c. Bài thơ nói đến những ai? Những người đó làm gì?</a:t>
            </a:r>
          </a:p>
          <a:p>
            <a:endParaRPr lang="en-US" dirty="0"/>
          </a:p>
        </p:txBody>
      </p:sp>
    </p:spTree>
    <p:extLst>
      <p:ext uri="{BB962C8B-B14F-4D97-AF65-F5344CB8AC3E}">
        <p14:creationId xmlns:p14="http://schemas.microsoft.com/office/powerpoint/2010/main" val="9771759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7" grpId="0" animBg="1"/>
      <p:bldP spid="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339633" y="155457"/>
            <a:ext cx="1515291" cy="1430056"/>
          </a:xfrm>
          <a:prstGeom prst="rect">
            <a:avLst/>
          </a:prstGeom>
        </p:spPr>
      </p:pic>
      <p:pic>
        <p:nvPicPr>
          <p:cNvPr id="9" name="Picture 8"/>
          <p:cNvPicPr>
            <a:picLocks noChangeAspect="1"/>
          </p:cNvPicPr>
          <p:nvPr/>
        </p:nvPicPr>
        <p:blipFill>
          <a:blip r:embed="rId3"/>
          <a:stretch>
            <a:fillRect/>
          </a:stretch>
        </p:blipFill>
        <p:spPr>
          <a:xfrm>
            <a:off x="2155371" y="1914285"/>
            <a:ext cx="7828142" cy="3532925"/>
          </a:xfrm>
          <a:prstGeom prst="rect">
            <a:avLst/>
          </a:prstGeom>
          <a:ln>
            <a:noFill/>
          </a:ln>
          <a:effectLst>
            <a:softEdge rad="112500"/>
          </a:effectLst>
        </p:spPr>
      </p:pic>
      <p:sp>
        <p:nvSpPr>
          <p:cNvPr id="17" name="Rounded Rectangle 16"/>
          <p:cNvSpPr/>
          <p:nvPr/>
        </p:nvSpPr>
        <p:spPr>
          <a:xfrm>
            <a:off x="2246811" y="339632"/>
            <a:ext cx="8046720" cy="259950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Nunito Black" pitchFamily="2" charset="0"/>
              </a:rPr>
              <a:t>a.</a:t>
            </a:r>
          </a:p>
          <a:p>
            <a:pPr algn="just"/>
            <a:r>
              <a:rPr lang="vi-VN" sz="2400" dirty="0">
                <a:solidFill>
                  <a:srgbClr val="002060"/>
                </a:solidFill>
                <a:latin typeface="Nunito Black" pitchFamily="2" charset="0"/>
              </a:rPr>
              <a:t>- Những từ ngữ tả hoa: thiếp trong sương</a:t>
            </a:r>
          </a:p>
          <a:p>
            <a:pPr algn="just"/>
            <a:r>
              <a:rPr lang="vi-VN" sz="2400" dirty="0">
                <a:solidFill>
                  <a:srgbClr val="002060"/>
                </a:solidFill>
                <a:latin typeface="Nunito Black" pitchFamily="2" charset="0"/>
              </a:rPr>
              <a:t>- Những từ ngữ tả gió: chạm khói hoa nhài</a:t>
            </a:r>
          </a:p>
          <a:p>
            <a:pPr algn="just"/>
            <a:r>
              <a:rPr lang="vi-VN" sz="2400" dirty="0">
                <a:solidFill>
                  <a:srgbClr val="002060"/>
                </a:solidFill>
                <a:latin typeface="Nunito Black" pitchFamily="2" charset="0"/>
              </a:rPr>
              <a:t>- Những từ ngữ tả núi đồi: ngủ trong mây</a:t>
            </a:r>
          </a:p>
          <a:p>
            <a:pPr algn="just"/>
            <a:r>
              <a:rPr lang="vi-VN" sz="2400" dirty="0">
                <a:solidFill>
                  <a:srgbClr val="002060"/>
                </a:solidFill>
                <a:latin typeface="Nunito Black" pitchFamily="2" charset="0"/>
              </a:rPr>
              <a:t>- Những từ ngữ tả mặt trời: chưa dậy, như trái chín, treo lủng lẳng.</a:t>
            </a:r>
          </a:p>
        </p:txBody>
      </p:sp>
      <p:sp>
        <p:nvSpPr>
          <p:cNvPr id="10" name="Rounded Rectangle 9"/>
          <p:cNvSpPr/>
          <p:nvPr/>
        </p:nvSpPr>
        <p:spPr>
          <a:xfrm>
            <a:off x="2246811" y="3089322"/>
            <a:ext cx="8046720" cy="1639433"/>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Nunito Black" pitchFamily="2" charset="0"/>
              </a:rPr>
              <a:t>b.</a:t>
            </a:r>
          </a:p>
          <a:p>
            <a:pPr algn="just"/>
            <a:r>
              <a:rPr lang="vi-VN" sz="2400" dirty="0">
                <a:solidFill>
                  <a:srgbClr val="002060"/>
                </a:solidFill>
                <a:latin typeface="Nunito Black" pitchFamily="2" charset="0"/>
              </a:rPr>
              <a:t>- Đàn trâu ra đồng từ sớm</a:t>
            </a:r>
          </a:p>
          <a:p>
            <a:pPr algn="just"/>
            <a:r>
              <a:rPr lang="vi-VN" sz="2400" dirty="0">
                <a:solidFill>
                  <a:srgbClr val="002060"/>
                </a:solidFill>
                <a:latin typeface="Nunito Black" pitchFamily="2" charset="0"/>
              </a:rPr>
              <a:t>- Gà con kêu ở trong ổ, đánh thức mặt trời</a:t>
            </a:r>
          </a:p>
          <a:p>
            <a:pPr algn="just"/>
            <a:r>
              <a:rPr lang="vi-VN" sz="2400" dirty="0">
                <a:solidFill>
                  <a:srgbClr val="002060"/>
                </a:solidFill>
                <a:latin typeface="Nunito Black" pitchFamily="2" charset="0"/>
              </a:rPr>
              <a:t>- Chó chạy quanh sân phơi nắng</a:t>
            </a:r>
          </a:p>
        </p:txBody>
      </p:sp>
      <p:sp>
        <p:nvSpPr>
          <p:cNvPr id="12" name="Rounded Rectangle 11"/>
          <p:cNvSpPr/>
          <p:nvPr/>
        </p:nvSpPr>
        <p:spPr>
          <a:xfrm>
            <a:off x="2246811" y="4854602"/>
            <a:ext cx="8046720" cy="1639433"/>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Nunito Black" pitchFamily="2" charset="0"/>
              </a:rPr>
              <a:t>c. Bài thơ nói đến:</a:t>
            </a:r>
          </a:p>
          <a:p>
            <a:pPr algn="just"/>
            <a:r>
              <a:rPr lang="vi-VN" sz="2400" dirty="0">
                <a:solidFill>
                  <a:srgbClr val="002060"/>
                </a:solidFill>
                <a:latin typeface="Nunito Black" pitchFamily="2" charset="0"/>
              </a:rPr>
              <a:t>- Bà nội đang nấu cơm, nấu cám</a:t>
            </a:r>
          </a:p>
          <a:p>
            <a:pPr algn="just"/>
            <a:r>
              <a:rPr lang="vi-VN" sz="2400" dirty="0">
                <a:solidFill>
                  <a:srgbClr val="002060"/>
                </a:solidFill>
                <a:latin typeface="Nunito Black" pitchFamily="2" charset="0"/>
              </a:rPr>
              <a:t>- Những người nông dân gánh rau ra chợ bán</a:t>
            </a:r>
          </a:p>
        </p:txBody>
      </p:sp>
    </p:spTree>
    <p:extLst>
      <p:ext uri="{BB962C8B-B14F-4D97-AF65-F5344CB8AC3E}">
        <p14:creationId xmlns:p14="http://schemas.microsoft.com/office/powerpoint/2010/main" val="305120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0" y="50954"/>
            <a:ext cx="1237118" cy="1167530"/>
          </a:xfrm>
          <a:prstGeom prst="rect">
            <a:avLst/>
          </a:prstGeom>
        </p:spPr>
      </p:pic>
      <p:sp>
        <p:nvSpPr>
          <p:cNvPr id="3" name="Rectangle 2"/>
          <p:cNvSpPr/>
          <p:nvPr/>
        </p:nvSpPr>
        <p:spPr>
          <a:xfrm>
            <a:off x="1206137" y="311554"/>
            <a:ext cx="9322526" cy="523220"/>
          </a:xfrm>
          <a:prstGeom prst="rect">
            <a:avLst/>
          </a:prstGeom>
        </p:spPr>
        <p:txBody>
          <a:bodyPr wrap="square">
            <a:spAutoFit/>
          </a:bodyPr>
          <a:lstStyle/>
          <a:p>
            <a:r>
              <a:rPr lang="vi-VN" sz="2800" b="1" dirty="0">
                <a:solidFill>
                  <a:srgbClr val="2888E1"/>
                </a:solidFill>
                <a:latin typeface="Nunito Black" pitchFamily="2" charset="0"/>
              </a:rPr>
              <a:t>Câu 2</a:t>
            </a:r>
            <a:r>
              <a:rPr lang="en-US" sz="2800" b="1" dirty="0">
                <a:solidFill>
                  <a:srgbClr val="2888E1"/>
                </a:solidFill>
                <a:latin typeface="Nunito Black" pitchFamily="2" charset="0"/>
              </a:rPr>
              <a:t>: </a:t>
            </a:r>
            <a:r>
              <a:rPr lang="vi-VN" sz="2800" b="1" dirty="0">
                <a:solidFill>
                  <a:srgbClr val="002060"/>
                </a:solidFill>
                <a:latin typeface="Nunito Black" pitchFamily="2" charset="0"/>
              </a:rPr>
              <a:t>Đọc – hiểu:</a:t>
            </a:r>
            <a:endParaRPr lang="vi-VN" sz="2800" dirty="0">
              <a:solidFill>
                <a:srgbClr val="002060"/>
              </a:solidFill>
              <a:latin typeface="Nunito Black" pitchFamily="2" charset="0"/>
            </a:endParaRPr>
          </a:p>
        </p:txBody>
      </p:sp>
      <p:sp>
        <p:nvSpPr>
          <p:cNvPr id="17" name="Rounded Rectangle 16"/>
          <p:cNvSpPr/>
          <p:nvPr/>
        </p:nvSpPr>
        <p:spPr>
          <a:xfrm>
            <a:off x="322729" y="1137802"/>
            <a:ext cx="11591365" cy="5437810"/>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b="1" dirty="0">
                <a:solidFill>
                  <a:srgbClr val="FF0000"/>
                </a:solidFill>
                <a:latin typeface="Nunito Black" pitchFamily="2" charset="0"/>
              </a:rPr>
              <a:t>Chúng tớ làm thủ thư</a:t>
            </a:r>
            <a:endParaRPr lang="vi-VN" sz="2200" dirty="0">
              <a:solidFill>
                <a:srgbClr val="FF0000"/>
              </a:solidFill>
              <a:latin typeface="Nunito Black" pitchFamily="2" charset="0"/>
            </a:endParaRP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Tôi và Si-khin được làm thủ thư của thư viện lớp. Thật là oách! Si-khin hào hứng đến nỗi chốc chốc lại chạy ra ngắm nghía sách. Thấy gáy của một số cuốn sách lỏng lẻo, trang sách tuột ra, nó lấy xuống để hai đứa dán lại. Nó ca cẩm:</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 Trang thì rách, bìa thì rời ra, lại còn ai vẽ vào đây nữa chứ.</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Chúng tôi quyết định treo một khẩu hiệu: “Sách là bạn của chúng ta. Hãy bảo vệ sách!”. Giao sách cho bạn nào, Si-khin cũng dặn:</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 Cậu giữ sách cẩn thận, đừng để giun dế xuất hiện trong sách nhé!</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 Thế là sao?</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 Thì đừng vẽ loằng ngoằng vào sách ấy.</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Ai mượn lâu, nó giục:</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 Người khác cũng muốn đọc, sao cậu giữ lâu thế?</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Ai trả quá nhanh, nó cũng không thích:</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 Này, cậu đọc lúc nào vậy? Hôm qua mượn, hôm nay đã trả rồi.</a:t>
            </a:r>
          </a:p>
        </p:txBody>
      </p:sp>
    </p:spTree>
    <p:extLst>
      <p:ext uri="{BB962C8B-B14F-4D97-AF65-F5344CB8AC3E}">
        <p14:creationId xmlns:p14="http://schemas.microsoft.com/office/powerpoint/2010/main" val="3072068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pic>
        <p:nvPicPr>
          <p:cNvPr id="1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0" y="50954"/>
            <a:ext cx="1237118" cy="1167530"/>
          </a:xfrm>
          <a:prstGeom prst="rect">
            <a:avLst/>
          </a:prstGeom>
        </p:spPr>
      </p:pic>
      <p:sp>
        <p:nvSpPr>
          <p:cNvPr id="3" name="Rectangle 2"/>
          <p:cNvSpPr/>
          <p:nvPr/>
        </p:nvSpPr>
        <p:spPr>
          <a:xfrm>
            <a:off x="1206137" y="311554"/>
            <a:ext cx="932252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2888E1"/>
                </a:solidFill>
                <a:effectLst/>
                <a:uLnTx/>
                <a:uFillTx/>
                <a:latin typeface="Nunito Black" pitchFamily="2" charset="0"/>
                <a:ea typeface="+mn-ea"/>
                <a:cs typeface="+mn-cs"/>
              </a:rPr>
              <a:t>Câu 2</a:t>
            </a:r>
            <a:r>
              <a:rPr kumimoji="0" lang="en-US" sz="2800" b="1" i="0" u="none" strike="noStrike" kern="1200" cap="none" spc="0" normalizeH="0" baseline="0" noProof="0" dirty="0">
                <a:ln>
                  <a:noFill/>
                </a:ln>
                <a:solidFill>
                  <a:srgbClr val="2888E1"/>
                </a:solidFill>
                <a:effectLst/>
                <a:uLnTx/>
                <a:uFillTx/>
                <a:latin typeface="Nunito Black" pitchFamily="2" charset="0"/>
                <a:ea typeface="+mn-ea"/>
                <a:cs typeface="+mn-cs"/>
              </a:rPr>
              <a:t>: </a:t>
            </a:r>
            <a:r>
              <a:rPr kumimoji="0" lang="vi-VN" sz="2800" b="1" i="0" u="none" strike="noStrike" kern="1200" cap="none" spc="0" normalizeH="0" baseline="0" noProof="0" dirty="0">
                <a:ln>
                  <a:noFill/>
                </a:ln>
                <a:solidFill>
                  <a:srgbClr val="002060"/>
                </a:solidFill>
                <a:effectLst/>
                <a:uLnTx/>
                <a:uFillTx/>
                <a:latin typeface="Nunito Black" pitchFamily="2" charset="0"/>
                <a:ea typeface="+mn-ea"/>
                <a:cs typeface="+mn-cs"/>
              </a:rPr>
              <a:t>Đọc – hiểu:</a:t>
            </a:r>
            <a:endParaRPr kumimoji="0" lang="vi-VN" sz="28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
        <p:nvSpPr>
          <p:cNvPr id="17" name="Rounded Rectangle 16"/>
          <p:cNvSpPr/>
          <p:nvPr/>
        </p:nvSpPr>
        <p:spPr>
          <a:xfrm>
            <a:off x="309666" y="1357994"/>
            <a:ext cx="11591365" cy="483390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Có lúc nhìn giá sách, nó bảo:</a:t>
            </a:r>
          </a:p>
          <a:p>
            <a:pPr lvl="0" algn="just">
              <a:defRPr/>
            </a:pPr>
            <a:r>
              <a:rPr lang="en-US" sz="2400" dirty="0">
                <a:solidFill>
                  <a:srgbClr val="002060"/>
                </a:solidFill>
                <a:latin typeface="Nunito Black" pitchFamily="2" charset="0"/>
              </a:rPr>
              <a:t>	</a:t>
            </a:r>
            <a:r>
              <a:rPr lang="vi-VN" sz="2400" dirty="0">
                <a:solidFill>
                  <a:srgbClr val="002060"/>
                </a:solidFill>
                <a:latin typeface="Nunito Black" pitchFamily="2" charset="0"/>
              </a:rPr>
              <a:t>- Mọi người mượn nhiều quá, giá thưa hẳn đi này! Tớ thích nhìn nó đầy ăm ắp cơ.</a:t>
            </a:r>
          </a:p>
          <a:p>
            <a:pPr lvl="0" algn="just">
              <a:defRPr/>
            </a:pPr>
            <a:r>
              <a:rPr lang="en-US" sz="2400" dirty="0">
                <a:solidFill>
                  <a:srgbClr val="002060"/>
                </a:solidFill>
                <a:latin typeface="Nunito Black" pitchFamily="2" charset="0"/>
              </a:rPr>
              <a:t>	</a:t>
            </a:r>
            <a:r>
              <a:rPr lang="vi-VN" sz="2400" dirty="0">
                <a:solidFill>
                  <a:srgbClr val="002060"/>
                </a:solidFill>
                <a:latin typeface="Nunito Black" pitchFamily="2" charset="0"/>
              </a:rPr>
              <a:t>Tôi bảo:</a:t>
            </a:r>
          </a:p>
          <a:p>
            <a:pPr lvl="0" algn="just">
              <a:defRPr/>
            </a:pPr>
            <a:r>
              <a:rPr lang="en-US" sz="2400" dirty="0">
                <a:solidFill>
                  <a:srgbClr val="002060"/>
                </a:solidFill>
                <a:latin typeface="Nunito Black" pitchFamily="2" charset="0"/>
              </a:rPr>
              <a:t>	</a:t>
            </a:r>
            <a:r>
              <a:rPr lang="vi-VN" sz="2400" dirty="0">
                <a:solidFill>
                  <a:srgbClr val="002060"/>
                </a:solidFill>
                <a:latin typeface="Nunito Black" pitchFamily="2" charset="0"/>
              </a:rPr>
              <a:t>- Ô! Sách là để mượn mà. Tớ cũng đang mượn một cuốn.</a:t>
            </a:r>
          </a:p>
          <a:p>
            <a:pPr lvl="0" algn="just">
              <a:defRPr/>
            </a:pPr>
            <a:r>
              <a:rPr lang="en-US" sz="2400" dirty="0">
                <a:solidFill>
                  <a:srgbClr val="002060"/>
                </a:solidFill>
                <a:latin typeface="Nunito Black" pitchFamily="2" charset="0"/>
              </a:rPr>
              <a:t>	</a:t>
            </a:r>
            <a:r>
              <a:rPr lang="vi-VN" sz="2400" dirty="0">
                <a:solidFill>
                  <a:srgbClr val="002060"/>
                </a:solidFill>
                <a:latin typeface="Nunito Black" pitchFamily="2" charset="0"/>
              </a:rPr>
              <a:t>- Sao lại mượn sách? Cậu là thủ thư cơ mà.</a:t>
            </a:r>
          </a:p>
          <a:p>
            <a:pPr lvl="0" algn="just">
              <a:defRPr/>
            </a:pPr>
            <a:r>
              <a:rPr lang="en-US" sz="2400" dirty="0">
                <a:solidFill>
                  <a:srgbClr val="002060"/>
                </a:solidFill>
                <a:latin typeface="Nunito Black" pitchFamily="2" charset="0"/>
              </a:rPr>
              <a:t>	</a:t>
            </a:r>
            <a:r>
              <a:rPr lang="vi-VN" sz="2400" dirty="0">
                <a:solidFill>
                  <a:srgbClr val="002060"/>
                </a:solidFill>
                <a:latin typeface="Nunito Black" pitchFamily="2" charset="0"/>
              </a:rPr>
              <a:t>Tôi phì cười, bảo nó là thủ thư thì cũng được mượn sách chứ. Thế là nó mượn sách theo tôi. Chúng tôi đọc nhiều hẳn lên, và nó không kêu ca việc giá ít sách nữa.</a:t>
            </a:r>
          </a:p>
          <a:p>
            <a:pPr lvl="0" algn="r">
              <a:defRPr/>
            </a:pPr>
            <a:r>
              <a:rPr lang="vi-VN" sz="2400" dirty="0">
                <a:solidFill>
                  <a:srgbClr val="002060"/>
                </a:solidFill>
                <a:latin typeface="Nunito Black" pitchFamily="2" charset="0"/>
              </a:rPr>
              <a:t>(Thep Ni-cô-lai Nô-xốp, Thụy Anh dịch)</a:t>
            </a:r>
          </a:p>
        </p:txBody>
      </p:sp>
    </p:spTree>
    <p:extLst>
      <p:ext uri="{BB962C8B-B14F-4D97-AF65-F5344CB8AC3E}">
        <p14:creationId xmlns:p14="http://schemas.microsoft.com/office/powerpoint/2010/main" val="32688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sp>
        <p:nvSpPr>
          <p:cNvPr id="17" name="Rounded Rectangle 16"/>
          <p:cNvSpPr/>
          <p:nvPr/>
        </p:nvSpPr>
        <p:spPr>
          <a:xfrm>
            <a:off x="807207" y="1149532"/>
            <a:ext cx="10570541" cy="543414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b="1" dirty="0">
                <a:solidFill>
                  <a:srgbClr val="000000"/>
                </a:solidFill>
                <a:latin typeface="OpenSans"/>
              </a:rPr>
              <a:t> </a:t>
            </a:r>
            <a:r>
              <a:rPr lang="vi-VN" sz="2400" b="1" dirty="0">
                <a:solidFill>
                  <a:srgbClr val="002060"/>
                </a:solidFill>
                <a:latin typeface="Nunito Black" pitchFamily="2" charset="0"/>
              </a:rPr>
              <a:t>Trả lời câu hỏi và thực hiện yêu cầu:</a:t>
            </a:r>
            <a:endParaRPr lang="vi-VN" sz="2400" dirty="0">
              <a:solidFill>
                <a:srgbClr val="002060"/>
              </a:solidFill>
              <a:latin typeface="Nunito Black" pitchFamily="2" charset="0"/>
            </a:endParaRPr>
          </a:p>
          <a:p>
            <a:pPr algn="just"/>
            <a:r>
              <a:rPr lang="vi-VN" sz="2400" b="1" dirty="0">
                <a:solidFill>
                  <a:srgbClr val="002060"/>
                </a:solidFill>
                <a:latin typeface="Nunito Black" pitchFamily="2" charset="0"/>
              </a:rPr>
              <a:t>a. Si-khin cảm thấy thế nào khi được làm thủ thư của lớp?</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Lo lắng, ngại ngần</a:t>
            </a:r>
          </a:p>
          <a:p>
            <a:pPr algn="just"/>
            <a:r>
              <a:rPr lang="vi-VN" sz="2400" dirty="0">
                <a:solidFill>
                  <a:srgbClr val="002060"/>
                </a:solidFill>
                <a:latin typeface="Nunito Black" pitchFamily="2" charset="0"/>
              </a:rPr>
              <a:t>□ Hãnh diện, hào hứng</a:t>
            </a:r>
          </a:p>
          <a:p>
            <a:pPr algn="just"/>
            <a:r>
              <a:rPr lang="vi-VN" sz="2400" dirty="0">
                <a:solidFill>
                  <a:srgbClr val="002060"/>
                </a:solidFill>
                <a:latin typeface="Nunito Black" pitchFamily="2" charset="0"/>
              </a:rPr>
              <a:t>□ Bồn chồn, hồi hộp</a:t>
            </a:r>
          </a:p>
          <a:p>
            <a:pPr algn="just"/>
            <a:r>
              <a:rPr lang="vi-VN" sz="2400" b="1" dirty="0">
                <a:solidFill>
                  <a:srgbClr val="002060"/>
                </a:solidFill>
                <a:latin typeface="Nunito Black" pitchFamily="2" charset="0"/>
              </a:rPr>
              <a:t>b. Si-khin và bạn của mình đã làm những gì để bảo vệ sách?</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ngắm nghía sách, mượn sách</a:t>
            </a:r>
          </a:p>
          <a:p>
            <a:pPr algn="just"/>
            <a:r>
              <a:rPr lang="vi-VN" sz="2400" dirty="0">
                <a:solidFill>
                  <a:srgbClr val="002060"/>
                </a:solidFill>
                <a:latin typeface="Nunito Black" pitchFamily="2" charset="0"/>
              </a:rPr>
              <a:t>□ dán lại sách, dặn các bạn giữ sách</a:t>
            </a:r>
          </a:p>
          <a:p>
            <a:pPr algn="just"/>
            <a:r>
              <a:rPr lang="vi-VN" sz="2400" dirty="0">
                <a:solidFill>
                  <a:srgbClr val="002060"/>
                </a:solidFill>
                <a:latin typeface="Nunito Black" pitchFamily="2" charset="0"/>
              </a:rPr>
              <a:t>□ không cho các bạn mượn sách, giữ giá sách đầy ăm ắp</a:t>
            </a:r>
          </a:p>
          <a:p>
            <a:pPr algn="just"/>
            <a:r>
              <a:rPr lang="vi-VN" sz="2400" b="1" dirty="0">
                <a:solidFill>
                  <a:srgbClr val="002060"/>
                </a:solidFill>
                <a:latin typeface="Nunito Black" pitchFamily="2" charset="0"/>
              </a:rPr>
              <a:t>c. Vì sao Si-khin ngạc nhiên khi thấy bạn thủ thư khác mượn sách?</a:t>
            </a:r>
            <a:endParaRPr lang="vi-VN" sz="2400" dirty="0">
              <a:solidFill>
                <a:srgbClr val="002060"/>
              </a:solidFill>
              <a:latin typeface="Nunito Black" pitchFamily="2" charset="0"/>
            </a:endParaRPr>
          </a:p>
          <a:p>
            <a:pPr algn="just"/>
            <a:r>
              <a:rPr lang="vi-VN" sz="2400" dirty="0">
                <a:solidFill>
                  <a:srgbClr val="002060"/>
                </a:solidFill>
                <a:latin typeface="Nunito Black" pitchFamily="2" charset="0"/>
              </a:rPr>
              <a:t>□ Vì bạn ấy nghĩ rằng thủ thư chỉ quản lí sách</a:t>
            </a:r>
          </a:p>
          <a:p>
            <a:pPr algn="just"/>
            <a:r>
              <a:rPr lang="vi-VN" sz="2400" dirty="0">
                <a:solidFill>
                  <a:srgbClr val="002060"/>
                </a:solidFill>
                <a:latin typeface="Nunito Black" pitchFamily="2" charset="0"/>
              </a:rPr>
              <a:t>□ Vì bạn ấy không thích đọc sách.</a:t>
            </a:r>
          </a:p>
          <a:p>
            <a:pPr algn="just"/>
            <a:r>
              <a:rPr lang="vi-VN" sz="2400" dirty="0">
                <a:solidFill>
                  <a:srgbClr val="002060"/>
                </a:solidFill>
                <a:latin typeface="Nunito Black" pitchFamily="2" charset="0"/>
              </a:rPr>
              <a:t>□ Vì bạn ấy muốn dành sách cho bạn khác</a:t>
            </a:r>
            <a:endParaRPr kumimoji="0" lang="vi-VN" sz="2400" b="0" i="0" u="none" strike="noStrike" kern="1200" cap="none" spc="0" normalizeH="0" baseline="0" noProof="0" dirty="0">
              <a:ln>
                <a:noFill/>
              </a:ln>
              <a:solidFill>
                <a:srgbClr val="002060"/>
              </a:solidFill>
              <a:effectLst/>
              <a:uLnTx/>
              <a:uFillTx/>
              <a:latin typeface="Nunito Black" pitchFamily="2" charset="0"/>
            </a:endParaRPr>
          </a:p>
        </p:txBody>
      </p:sp>
      <p:pic>
        <p:nvPicPr>
          <p:cNvPr id="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350007" y="322397"/>
            <a:ext cx="1475522" cy="1392524"/>
          </a:xfrm>
          <a:prstGeom prst="rect">
            <a:avLst/>
          </a:prstGeom>
        </p:spPr>
      </p:pic>
      <p:sp>
        <p:nvSpPr>
          <p:cNvPr id="8" name="Oval 7"/>
          <p:cNvSpPr/>
          <p:nvPr/>
        </p:nvSpPr>
        <p:spPr>
          <a:xfrm>
            <a:off x="1087768" y="2638697"/>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1087767" y="4110445"/>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079462" y="5204038"/>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2433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animBg="1"/>
      <p:bldP spid="12" grpId="0" animBg="1"/>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sp>
        <p:nvSpPr>
          <p:cNvPr id="17" name="Rounded Rectangle 16"/>
          <p:cNvSpPr/>
          <p:nvPr/>
        </p:nvSpPr>
        <p:spPr>
          <a:xfrm>
            <a:off x="807207" y="1149532"/>
            <a:ext cx="10570541" cy="5434148"/>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d. Vì sao Si-khin không kêu ca về việc giá ít sách nữa?</a:t>
            </a:r>
            <a:endParaRPr kumimoji="0" lang="en-US" sz="2200" b="1"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e. Viết 2 – 3 câu nêu cảm nhận của em về những việc Si-khin đã làm dưới đây:</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rPr>
              <a:t>- Nhắc nhở các bạn trả sách sớm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rPr>
              <a:t>- Không vui khi các bạn trả sách quá nhanh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0000"/>
                </a:solidFill>
                <a:effectLst/>
                <a:uLnTx/>
                <a:uFillTx/>
                <a:latin typeface="Nunito Black" pitchFamily="2" charset="0"/>
                <a:ea typeface="+mn-ea"/>
                <a:cs typeface="+mn-cs"/>
              </a:rPr>
              <a:t>- Không muốn sách được mượn nhiều vì thích nhìn giá sách đầy ăm 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g. Từ ngữ nào dưới đây chỉ đặc điểm?</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đầy ăm ắp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gáy sách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kêu ca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1" i="0" u="none" strike="noStrike" kern="1200" cap="none" spc="0" normalizeH="0" baseline="0" noProof="0" dirty="0">
                <a:ln>
                  <a:noFill/>
                </a:ln>
                <a:solidFill>
                  <a:srgbClr val="002060"/>
                </a:solidFill>
                <a:effectLst/>
                <a:uLnTx/>
                <a:uFillTx/>
                <a:latin typeface="Nunito Black" pitchFamily="2" charset="0"/>
                <a:ea typeface="+mn-ea"/>
                <a:cs typeface="+mn-cs"/>
              </a:rPr>
              <a:t>h. Tìm trong bài đọc các câu kết thúc bằng dấu chấm than và xếp vào 2 nhóm dưới đây:</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Câu cảm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0000"/>
                </a:solidFill>
                <a:effectLst/>
                <a:uLnTx/>
                <a:uFillTx/>
                <a:latin typeface="Nunito Black" pitchFamily="2" charset="0"/>
                <a:ea typeface="+mn-ea"/>
                <a:cs typeface="+mn-cs"/>
              </a:rPr>
              <a:t>- Câu khiến</a:t>
            </a:r>
          </a:p>
        </p:txBody>
      </p:sp>
      <p:pic>
        <p:nvPicPr>
          <p:cNvPr id="6"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350007" y="322397"/>
            <a:ext cx="1475522" cy="1392524"/>
          </a:xfrm>
          <a:prstGeom prst="rect">
            <a:avLst/>
          </a:prstGeom>
        </p:spPr>
      </p:pic>
    </p:spTree>
    <p:extLst>
      <p:ext uri="{BB962C8B-B14F-4D97-AF65-F5344CB8AC3E}">
        <p14:creationId xmlns:p14="http://schemas.microsoft.com/office/powerpoint/2010/main" val="2985887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063932" y="834774"/>
            <a:ext cx="8464731" cy="5643154"/>
          </a:xfrm>
          <a:prstGeom prst="rect">
            <a:avLst/>
          </a:prstGeom>
        </p:spPr>
      </p:pic>
      <p:sp>
        <p:nvSpPr>
          <p:cNvPr id="17" name="Rounded Rectangle 16"/>
          <p:cNvSpPr/>
          <p:nvPr/>
        </p:nvSpPr>
        <p:spPr>
          <a:xfrm>
            <a:off x="548641" y="274321"/>
            <a:ext cx="10763794" cy="6335486"/>
          </a:xfrm>
          <a:prstGeom prst="roundRect">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200" b="1" dirty="0">
                <a:solidFill>
                  <a:srgbClr val="002060"/>
                </a:solidFill>
                <a:latin typeface="Nunito Black" pitchFamily="2" charset="0"/>
              </a:rPr>
              <a:t>d. Vì sao Si-khin không kêu ca về việc giá ít sách nữa?</a:t>
            </a:r>
            <a:endParaRPr lang="en-US" sz="2200" b="1" dirty="0">
              <a:solidFill>
                <a:srgbClr val="002060"/>
              </a:solidFill>
              <a:latin typeface="Nunito Black" pitchFamily="2" charset="0"/>
            </a:endParaRPr>
          </a:p>
          <a:p>
            <a:pPr algn="just"/>
            <a:endParaRPr lang="en-US" sz="2200" b="1" dirty="0">
              <a:solidFill>
                <a:srgbClr val="002060"/>
              </a:solidFill>
              <a:latin typeface="Nunito Black" pitchFamily="2" charset="0"/>
            </a:endParaRPr>
          </a:p>
          <a:p>
            <a:pPr algn="just"/>
            <a:endParaRPr lang="en-US" sz="2200" b="1" dirty="0">
              <a:solidFill>
                <a:srgbClr val="002060"/>
              </a:solidFill>
              <a:latin typeface="Nunito Black" pitchFamily="2" charset="0"/>
            </a:endParaRPr>
          </a:p>
          <a:p>
            <a:pPr algn="just"/>
            <a:endParaRPr lang="en-US" sz="2200" b="1" dirty="0">
              <a:solidFill>
                <a:srgbClr val="002060"/>
              </a:solidFill>
              <a:latin typeface="Nunito Black" pitchFamily="2" charset="0"/>
            </a:endParaRPr>
          </a:p>
          <a:p>
            <a:pPr algn="just"/>
            <a:r>
              <a:rPr lang="vi-VN" sz="2200" b="1" dirty="0">
                <a:solidFill>
                  <a:srgbClr val="002060"/>
                </a:solidFill>
                <a:latin typeface="Nunito Black" pitchFamily="2" charset="0"/>
              </a:rPr>
              <a:t>e. Viết 2 – 3 câu nêu cảm nhận của em về những việc Si-khin đã làm dưới đây:</a:t>
            </a:r>
            <a:endParaRPr lang="en-US" sz="2200" b="1" dirty="0">
              <a:solidFill>
                <a:srgbClr val="002060"/>
              </a:solidFill>
              <a:latin typeface="Nunito Black" pitchFamily="2" charset="0"/>
            </a:endParaRPr>
          </a:p>
          <a:p>
            <a:pPr algn="just"/>
            <a:endParaRPr lang="en-US" sz="2200" b="1" dirty="0">
              <a:solidFill>
                <a:srgbClr val="002060"/>
              </a:solidFill>
              <a:latin typeface="Nunito Black" pitchFamily="2" charset="0"/>
            </a:endParaRPr>
          </a:p>
          <a:p>
            <a:pPr algn="just"/>
            <a:endParaRPr lang="vi-VN" sz="2200" dirty="0">
              <a:solidFill>
                <a:srgbClr val="002060"/>
              </a:solidFill>
              <a:latin typeface="Nunito Black" pitchFamily="2" charset="0"/>
            </a:endParaRPr>
          </a:p>
          <a:p>
            <a:pPr algn="just"/>
            <a:r>
              <a:rPr lang="vi-VN" sz="2200" b="1" dirty="0">
                <a:solidFill>
                  <a:srgbClr val="002060"/>
                </a:solidFill>
                <a:latin typeface="Nunito Black" pitchFamily="2" charset="0"/>
              </a:rPr>
              <a:t>g. Từ ngữ nào dưới đây chỉ đặc điểm?</a:t>
            </a:r>
            <a:endParaRPr lang="vi-VN" sz="2200" dirty="0">
              <a:solidFill>
                <a:srgbClr val="002060"/>
              </a:solidFill>
              <a:latin typeface="Nunito Black" pitchFamily="2" charset="0"/>
            </a:endParaRPr>
          </a:p>
          <a:p>
            <a:pPr algn="just"/>
            <a:r>
              <a:rPr lang="vi-VN" sz="2200" dirty="0">
                <a:solidFill>
                  <a:srgbClr val="000000"/>
                </a:solidFill>
                <a:latin typeface="Nunito Black" pitchFamily="2" charset="0"/>
              </a:rPr>
              <a:t>□ đầy ăm ắp</a:t>
            </a:r>
          </a:p>
          <a:p>
            <a:pPr algn="just"/>
            <a:r>
              <a:rPr lang="vi-VN" sz="2200" dirty="0">
                <a:solidFill>
                  <a:srgbClr val="000000"/>
                </a:solidFill>
                <a:latin typeface="Nunito Black" pitchFamily="2" charset="0"/>
              </a:rPr>
              <a:t>□ gáy sách</a:t>
            </a:r>
          </a:p>
          <a:p>
            <a:pPr algn="just"/>
            <a:r>
              <a:rPr lang="vi-VN" sz="2200" dirty="0">
                <a:solidFill>
                  <a:srgbClr val="000000"/>
                </a:solidFill>
                <a:latin typeface="Nunito Black" pitchFamily="2" charset="0"/>
              </a:rPr>
              <a:t>□ kêu ca</a:t>
            </a:r>
          </a:p>
          <a:p>
            <a:pPr algn="just"/>
            <a:r>
              <a:rPr lang="vi-VN" sz="2200" b="1" dirty="0">
                <a:solidFill>
                  <a:srgbClr val="002060"/>
                </a:solidFill>
                <a:latin typeface="Nunito Black" pitchFamily="2" charset="0"/>
              </a:rPr>
              <a:t>h. Tìm trong bài đọc các câu kết thúc bằng dấu chấm than và xếp vào 2 nhóm dưới đây:</a:t>
            </a:r>
            <a:endParaRPr lang="vi-VN" sz="2200" dirty="0">
              <a:solidFill>
                <a:srgbClr val="002060"/>
              </a:solidFill>
              <a:latin typeface="Nunito Black" pitchFamily="2" charset="0"/>
            </a:endParaRPr>
          </a:p>
          <a:p>
            <a:pPr algn="just"/>
            <a:r>
              <a:rPr lang="vi-VN" sz="2200" dirty="0">
                <a:solidFill>
                  <a:srgbClr val="000000"/>
                </a:solidFill>
                <a:latin typeface="Nunito Black" pitchFamily="2" charset="0"/>
              </a:rPr>
              <a:t>- Câu cảm</a:t>
            </a:r>
          </a:p>
          <a:p>
            <a:pPr algn="just"/>
            <a:r>
              <a:rPr lang="vi-VN" sz="2200" dirty="0">
                <a:solidFill>
                  <a:srgbClr val="000000"/>
                </a:solidFill>
                <a:latin typeface="Nunito Black" pitchFamily="2" charset="0"/>
              </a:rPr>
              <a:t>- Câu khiến</a:t>
            </a:r>
          </a:p>
        </p:txBody>
      </p:sp>
      <p:sp>
        <p:nvSpPr>
          <p:cNvPr id="5" name="Oval 4"/>
          <p:cNvSpPr/>
          <p:nvPr/>
        </p:nvSpPr>
        <p:spPr>
          <a:xfrm>
            <a:off x="852638" y="3793249"/>
            <a:ext cx="323021" cy="28738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42311" y="5406323"/>
            <a:ext cx="433132" cy="369332"/>
          </a:xfrm>
          <a:prstGeom prst="rect">
            <a:avLst/>
          </a:prstGeom>
        </p:spPr>
        <p:txBody>
          <a:bodyPr wrap="none">
            <a:spAutoFit/>
          </a:bodyPr>
          <a:lstStyle/>
          <a:p>
            <a:r>
              <a:rPr lang="vi-VN" dirty="0">
                <a:solidFill>
                  <a:srgbClr val="FF0000"/>
                </a:solidFill>
                <a:latin typeface="Nunito Black" pitchFamily="2" charset="0"/>
              </a:rPr>
              <a:t>Ô!</a:t>
            </a:r>
            <a:endParaRPr lang="en-US" dirty="0">
              <a:solidFill>
                <a:srgbClr val="FF0000"/>
              </a:solidFill>
              <a:latin typeface="Nunito Black" pitchFamily="2" charset="0"/>
            </a:endParaRPr>
          </a:p>
        </p:txBody>
      </p:sp>
      <p:sp>
        <p:nvSpPr>
          <p:cNvPr id="3" name="Rectangle 2"/>
          <p:cNvSpPr/>
          <p:nvPr/>
        </p:nvSpPr>
        <p:spPr>
          <a:xfrm>
            <a:off x="2458877" y="5726681"/>
            <a:ext cx="2255746" cy="400110"/>
          </a:xfrm>
          <a:prstGeom prst="rect">
            <a:avLst/>
          </a:prstGeom>
        </p:spPr>
        <p:txBody>
          <a:bodyPr wrap="none">
            <a:spAutoFit/>
          </a:bodyPr>
          <a:lstStyle/>
          <a:p>
            <a:pPr algn="just"/>
            <a:r>
              <a:rPr lang="vi-VN" sz="2000" b="1" dirty="0">
                <a:solidFill>
                  <a:srgbClr val="FF0000"/>
                </a:solidFill>
                <a:latin typeface="Nunito Black" pitchFamily="2" charset="0"/>
              </a:rPr>
              <a:t>Hãy bảo vệ sách!</a:t>
            </a:r>
          </a:p>
        </p:txBody>
      </p:sp>
      <p:sp>
        <p:nvSpPr>
          <p:cNvPr id="4" name="Rectangle 3"/>
          <p:cNvSpPr/>
          <p:nvPr/>
        </p:nvSpPr>
        <p:spPr>
          <a:xfrm>
            <a:off x="1175659" y="1159876"/>
            <a:ext cx="9927770" cy="984885"/>
          </a:xfrm>
          <a:prstGeom prst="rect">
            <a:avLst/>
          </a:prstGeom>
        </p:spPr>
        <p:txBody>
          <a:bodyPr wrap="square">
            <a:spAutoFit/>
          </a:bodyPr>
          <a:lstStyle/>
          <a:p>
            <a:pPr algn="just"/>
            <a:r>
              <a:rPr lang="vi-VN" sz="2000" dirty="0">
                <a:solidFill>
                  <a:srgbClr val="FF0000"/>
                </a:solidFill>
                <a:latin typeface="Nunito Black" pitchFamily="2" charset="0"/>
              </a:rPr>
              <a:t>Si-khin không kêu ca về việc ít sách nữa là vì bạn ấy đã biết được rằng sách là để mọi ngư</a:t>
            </a:r>
            <a:r>
              <a:rPr lang="vi-VN" dirty="0">
                <a:solidFill>
                  <a:srgbClr val="FF0000"/>
                </a:solidFill>
                <a:latin typeface="Nunito Black" pitchFamily="2" charset="0"/>
              </a:rPr>
              <a:t>ời mượn, càng nhiều người mượn sách thì chứng tỏ là có càng nhiều người thích đọc sách.</a:t>
            </a:r>
          </a:p>
        </p:txBody>
      </p:sp>
      <p:sp>
        <p:nvSpPr>
          <p:cNvPr id="7" name="Rectangle 6"/>
          <p:cNvSpPr/>
          <p:nvPr/>
        </p:nvSpPr>
        <p:spPr>
          <a:xfrm>
            <a:off x="1175659" y="2681563"/>
            <a:ext cx="9627324" cy="707886"/>
          </a:xfrm>
          <a:prstGeom prst="rect">
            <a:avLst/>
          </a:prstGeom>
        </p:spPr>
        <p:txBody>
          <a:bodyPr wrap="square">
            <a:spAutoFit/>
          </a:bodyPr>
          <a:lstStyle/>
          <a:p>
            <a:r>
              <a:rPr lang="en-US" dirty="0">
                <a:solidFill>
                  <a:srgbClr val="FF0000"/>
                </a:solidFill>
                <a:latin typeface="Nunito Black" pitchFamily="2" charset="0"/>
              </a:rPr>
              <a:t> </a:t>
            </a:r>
            <a:r>
              <a:rPr lang="vi-VN" sz="2000" dirty="0">
                <a:solidFill>
                  <a:srgbClr val="FF0000"/>
                </a:solidFill>
                <a:latin typeface="Nunito Black" pitchFamily="2" charset="0"/>
              </a:rPr>
              <a:t>Những việc làm đó của Si-khin cho thấy bạn ấy chưa thật sự hiểu về công việc làm thủ thư. Si-khin vẫn còn hơi ích kỉ.</a:t>
            </a:r>
            <a:endParaRPr lang="en-US" sz="2000" dirty="0"/>
          </a:p>
        </p:txBody>
      </p:sp>
    </p:spTree>
    <p:extLst>
      <p:ext uri="{BB962C8B-B14F-4D97-AF65-F5344CB8AC3E}">
        <p14:creationId xmlns:p14="http://schemas.microsoft.com/office/powerpoint/2010/main" val="377801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p:bldP spid="4" grpId="0"/>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556251" y="5930893"/>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453695" y="5561021"/>
            <a:ext cx="726724" cy="1261126"/>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
          <a:srcRect/>
          <a:stretch>
            <a:fillRect/>
          </a:stretch>
        </p:blipFill>
        <p:spPr>
          <a:xfrm rot="21393371">
            <a:off x="4869052" y="5968628"/>
            <a:ext cx="3147004" cy="849691"/>
          </a:xfrm>
          <a:prstGeom prst="rect">
            <a:avLst/>
          </a:prstGeom>
        </p:spPr>
      </p:pic>
      <p:pic>
        <p:nvPicPr>
          <p:cNvPr id="7"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0" y="0"/>
            <a:ext cx="960045" cy="906042"/>
          </a:xfrm>
          <a:prstGeom prst="rect">
            <a:avLst/>
          </a:prstGeom>
        </p:spPr>
      </p:pic>
      <p:sp>
        <p:nvSpPr>
          <p:cNvPr id="2" name="Rectangle 1"/>
          <p:cNvSpPr/>
          <p:nvPr/>
        </p:nvSpPr>
        <p:spPr>
          <a:xfrm>
            <a:off x="1129864" y="260083"/>
            <a:ext cx="9918339" cy="830997"/>
          </a:xfrm>
          <a:prstGeom prst="rect">
            <a:avLst/>
          </a:prstGeom>
        </p:spPr>
        <p:txBody>
          <a:bodyPr wrap="square">
            <a:spAutoFit/>
          </a:bodyPr>
          <a:lstStyle/>
          <a:p>
            <a:r>
              <a:rPr lang="en-US" sz="2400" b="1" dirty="0" err="1">
                <a:solidFill>
                  <a:srgbClr val="2888E1"/>
                </a:solidFill>
                <a:latin typeface="Nunito Black" pitchFamily="2" charset="0"/>
              </a:rPr>
              <a:t>Câu</a:t>
            </a:r>
            <a:r>
              <a:rPr lang="en-US" sz="2400" b="1" dirty="0">
                <a:solidFill>
                  <a:srgbClr val="2888E1"/>
                </a:solidFill>
                <a:latin typeface="Nunito Black" pitchFamily="2" charset="0"/>
              </a:rPr>
              <a:t> 3: </a:t>
            </a:r>
            <a:r>
              <a:rPr lang="en-US" sz="2400" b="1" dirty="0" err="1">
                <a:solidFill>
                  <a:srgbClr val="002060"/>
                </a:solidFill>
                <a:latin typeface="Nunito Black" pitchFamily="2" charset="0"/>
              </a:rPr>
              <a:t>Lựa</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chọn</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một</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trong</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hai</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đề</a:t>
            </a:r>
            <a:r>
              <a:rPr lang="en-US" sz="2400" b="1" dirty="0">
                <a:solidFill>
                  <a:srgbClr val="002060"/>
                </a:solidFill>
                <a:latin typeface="Nunito Black" pitchFamily="2" charset="0"/>
              </a:rPr>
              <a:t> </a:t>
            </a:r>
            <a:r>
              <a:rPr lang="en-US" sz="2400" b="1" dirty="0" err="1">
                <a:solidFill>
                  <a:srgbClr val="002060"/>
                </a:solidFill>
                <a:latin typeface="Nunito Black" pitchFamily="2" charset="0"/>
              </a:rPr>
              <a:t>sau</a:t>
            </a:r>
            <a:r>
              <a:rPr lang="en-US" sz="2400" b="1" dirty="0">
                <a:solidFill>
                  <a:srgbClr val="002060"/>
                </a:solidFill>
                <a:latin typeface="Nunito Black" pitchFamily="2" charset="0"/>
              </a:rPr>
              <a:t>:</a:t>
            </a:r>
            <a:endParaRPr lang="en-US" sz="2400" dirty="0">
              <a:solidFill>
                <a:srgbClr val="002060"/>
              </a:solidFill>
              <a:latin typeface="Nunito Black" pitchFamily="2" charset="0"/>
            </a:endParaRPr>
          </a:p>
          <a:p>
            <a:pPr algn="just"/>
            <a:r>
              <a:rPr lang="en-US" sz="2400" dirty="0">
                <a:solidFill>
                  <a:srgbClr val="002060"/>
                </a:solidFill>
                <a:latin typeface="Nunito Black" pitchFamily="2" charset="0"/>
              </a:rPr>
              <a:t>a. </a:t>
            </a:r>
            <a:r>
              <a:rPr lang="en-US" sz="2400" dirty="0" err="1">
                <a:solidFill>
                  <a:srgbClr val="002060"/>
                </a:solidFill>
                <a:latin typeface="Nunito Black" pitchFamily="2" charset="0"/>
              </a:rPr>
              <a:t>Viết</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đoạn</a:t>
            </a:r>
            <a:r>
              <a:rPr lang="en-US" sz="2400" dirty="0">
                <a:solidFill>
                  <a:srgbClr val="002060"/>
                </a:solidFill>
                <a:latin typeface="Nunito Black" pitchFamily="2" charset="0"/>
              </a:rPr>
              <a:t> </a:t>
            </a:r>
            <a:r>
              <a:rPr lang="en-US" sz="2400" dirty="0" err="1">
                <a:solidFill>
                  <a:srgbClr val="002060"/>
                </a:solidFill>
                <a:latin typeface="Nunito Black" pitchFamily="2" charset="0"/>
              </a:rPr>
              <a:t>văn</a:t>
            </a:r>
            <a:r>
              <a:rPr lang="en-US" sz="2400" dirty="0">
                <a:solidFill>
                  <a:srgbClr val="002060"/>
                </a:solidFill>
                <a:latin typeface="Nunito Black" pitchFamily="2" charset="0"/>
              </a:rPr>
              <a:t> </a:t>
            </a:r>
            <a:r>
              <a:rPr lang="en-US" sz="2400" dirty="0" err="1">
                <a:solidFill>
                  <a:srgbClr val="002060"/>
                </a:solidFill>
                <a:latin typeface="Nunito Black" pitchFamily="2" charset="0"/>
              </a:rPr>
              <a:t>tả</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đồ</a:t>
            </a:r>
            <a:r>
              <a:rPr lang="en-US" sz="2400" dirty="0">
                <a:solidFill>
                  <a:srgbClr val="002060"/>
                </a:solidFill>
                <a:latin typeface="Nunito Black" pitchFamily="2" charset="0"/>
              </a:rPr>
              <a:t> </a:t>
            </a:r>
            <a:r>
              <a:rPr lang="en-US" sz="2400" dirty="0" err="1">
                <a:solidFill>
                  <a:srgbClr val="002060"/>
                </a:solidFill>
                <a:latin typeface="Nunito Black" pitchFamily="2" charset="0"/>
              </a:rPr>
              <a:t>dùng</a:t>
            </a:r>
            <a:r>
              <a:rPr lang="en-US" sz="2400" dirty="0">
                <a:solidFill>
                  <a:srgbClr val="002060"/>
                </a:solidFill>
                <a:latin typeface="Nunito Black" pitchFamily="2" charset="0"/>
              </a:rPr>
              <a:t> </a:t>
            </a:r>
            <a:r>
              <a:rPr lang="en-US" sz="2400" dirty="0" err="1">
                <a:solidFill>
                  <a:srgbClr val="002060"/>
                </a:solidFill>
                <a:latin typeface="Nunito Black" pitchFamily="2" charset="0"/>
              </a:rPr>
              <a:t>học</a:t>
            </a:r>
            <a:r>
              <a:rPr lang="en-US" sz="2400" dirty="0">
                <a:solidFill>
                  <a:srgbClr val="002060"/>
                </a:solidFill>
                <a:latin typeface="Nunito Black" pitchFamily="2" charset="0"/>
              </a:rPr>
              <a:t> </a:t>
            </a:r>
            <a:r>
              <a:rPr lang="en-US" sz="2400" dirty="0" err="1">
                <a:solidFill>
                  <a:srgbClr val="002060"/>
                </a:solidFill>
                <a:latin typeface="Nunito Black" pitchFamily="2" charset="0"/>
              </a:rPr>
              <a:t>tập</a:t>
            </a:r>
            <a:r>
              <a:rPr lang="en-US" sz="2400" dirty="0">
                <a:solidFill>
                  <a:srgbClr val="002060"/>
                </a:solidFill>
                <a:latin typeface="Nunito Black" pitchFamily="2" charset="0"/>
              </a:rPr>
              <a:t>.</a:t>
            </a:r>
          </a:p>
        </p:txBody>
      </p:sp>
      <p:sp>
        <p:nvSpPr>
          <p:cNvPr id="8" name="Rectangle 7"/>
          <p:cNvSpPr/>
          <p:nvPr/>
        </p:nvSpPr>
        <p:spPr>
          <a:xfrm>
            <a:off x="960045" y="1298713"/>
            <a:ext cx="11048203" cy="461665"/>
          </a:xfrm>
          <a:prstGeom prst="rect">
            <a:avLst/>
          </a:prstGeom>
        </p:spPr>
        <p:txBody>
          <a:bodyPr wrap="square">
            <a:spAutoFit/>
          </a:bodyPr>
          <a:lstStyle/>
          <a:p>
            <a:pPr algn="just"/>
            <a:r>
              <a:rPr lang="vi-VN" sz="2400" b="0" i="0" dirty="0">
                <a:solidFill>
                  <a:srgbClr val="0070C0"/>
                </a:solidFill>
                <a:effectLst/>
                <a:latin typeface="Nunito Black" pitchFamily="2" charset="0"/>
              </a:rPr>
              <a:t>Em </a:t>
            </a:r>
            <a:r>
              <a:rPr lang="en-US" sz="2400" b="0" i="0" dirty="0" err="1">
                <a:solidFill>
                  <a:srgbClr val="0070C0"/>
                </a:solidFill>
                <a:effectLst/>
                <a:latin typeface="Nunito Black" pitchFamily="2" charset="0"/>
              </a:rPr>
              <a:t>hãy</a:t>
            </a:r>
            <a:r>
              <a:rPr lang="en-US" sz="2400" b="0" i="0" dirty="0">
                <a:solidFill>
                  <a:srgbClr val="0070C0"/>
                </a:solidFill>
                <a:effectLst/>
                <a:latin typeface="Nunito Black" pitchFamily="2" charset="0"/>
              </a:rPr>
              <a:t> </a:t>
            </a:r>
            <a:r>
              <a:rPr lang="vi-VN" sz="2400" b="0" i="0" dirty="0">
                <a:solidFill>
                  <a:srgbClr val="0070C0"/>
                </a:solidFill>
                <a:effectLst/>
                <a:latin typeface="Nunito Black" pitchFamily="2" charset="0"/>
              </a:rPr>
              <a:t>dựa vào gợi ý sau để hoàn thành bài tập.</a:t>
            </a:r>
          </a:p>
        </p:txBody>
      </p:sp>
      <p:sp>
        <p:nvSpPr>
          <p:cNvPr id="14" name="Rectangle 13"/>
          <p:cNvSpPr/>
          <p:nvPr/>
        </p:nvSpPr>
        <p:spPr>
          <a:xfrm>
            <a:off x="1136823" y="2121589"/>
            <a:ext cx="10861841" cy="1569660"/>
          </a:xfrm>
          <a:prstGeom prst="rect">
            <a:avLst/>
          </a:prstGeom>
        </p:spPr>
        <p:txBody>
          <a:bodyPr wrap="square">
            <a:spAutoFit/>
          </a:bodyPr>
          <a:lstStyle/>
          <a:p>
            <a:pPr algn="just"/>
            <a:r>
              <a:rPr lang="vi-VN" sz="2400" b="0" i="0" dirty="0">
                <a:solidFill>
                  <a:srgbClr val="FF0000"/>
                </a:solidFill>
                <a:effectLst/>
                <a:latin typeface="Nunito Black" pitchFamily="2" charset="0"/>
              </a:rPr>
              <a:t>- Đồ vật em muốn tả là gì?</a:t>
            </a:r>
          </a:p>
          <a:p>
            <a:pPr algn="just"/>
            <a:r>
              <a:rPr lang="vi-VN" sz="2400" b="0" i="0" dirty="0">
                <a:solidFill>
                  <a:srgbClr val="FF0000"/>
                </a:solidFill>
                <a:effectLst/>
                <a:latin typeface="Nunito Black" pitchFamily="2" charset="0"/>
              </a:rPr>
              <a:t>- Đồ vật đó có hình dáng, kích thước như thế nào?</a:t>
            </a:r>
          </a:p>
          <a:p>
            <a:pPr algn="just"/>
            <a:r>
              <a:rPr lang="vi-VN" sz="2400" b="0" i="0" dirty="0">
                <a:solidFill>
                  <a:srgbClr val="FF0000"/>
                </a:solidFill>
                <a:effectLst/>
                <a:latin typeface="Nunito Black" pitchFamily="2" charset="0"/>
              </a:rPr>
              <a:t>- Công dụng của đồ vật đó là gì?</a:t>
            </a:r>
          </a:p>
          <a:p>
            <a:pPr algn="just"/>
            <a:r>
              <a:rPr lang="vi-VN" sz="2400" b="0" i="0" dirty="0">
                <a:solidFill>
                  <a:srgbClr val="FF0000"/>
                </a:solidFill>
                <a:effectLst/>
                <a:latin typeface="Nunito Black" pitchFamily="2" charset="0"/>
              </a:rPr>
              <a:t>- Tình cảm, cảm xúc của em đối với đồ vật đó.</a:t>
            </a:r>
          </a:p>
        </p:txBody>
      </p:sp>
    </p:spTree>
    <p:extLst>
      <p:ext uri="{BB962C8B-B14F-4D97-AF65-F5344CB8AC3E}">
        <p14:creationId xmlns:p14="http://schemas.microsoft.com/office/powerpoint/2010/main" val="12632365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
        <p:nvSpPr>
          <p:cNvPr id="12" name="Rectangle 11"/>
          <p:cNvSpPr/>
          <p:nvPr/>
        </p:nvSpPr>
        <p:spPr>
          <a:xfrm>
            <a:off x="1214844" y="1313211"/>
            <a:ext cx="9966154" cy="40318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1:</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Nhân dịp năm học mới, bố mua tặng em một chiếc bút chì rất đẹp. Chiếc bút chì của em được làm từ gỗ, vỏ bút có màu xanh da trời. Chiếc bút dài, ở phần đuôi có một cục tẩy nhỏ xinh màu trắng. Bút chì giúp em viết được những nét chữ và vẽ được những bức tranh đẹp. Em rất thích món quà này của bố. Em sẽ giữ gìn chiếc bút chì thật cẩn thận.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200" b="0" i="0" u="none" strike="noStrike" kern="1200" cap="none" spc="0" normalizeH="0" baseline="0" noProof="0" dirty="0">
                <a:ln>
                  <a:noFill/>
                </a:ln>
                <a:solidFill>
                  <a:srgbClr val="002060"/>
                </a:solidFill>
                <a:effectLst/>
                <a:uLnTx/>
                <a:uFillTx/>
                <a:latin typeface="Nunito Black" pitchFamily="2" charset="0"/>
              </a:rPr>
            </a:br>
            <a:br>
              <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rPr>
            </a:b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7"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00728" y="374118"/>
            <a:ext cx="1628231" cy="1536643"/>
          </a:xfrm>
          <a:prstGeom prst="rect">
            <a:avLst/>
          </a:prstGeom>
        </p:spPr>
      </p:pic>
    </p:spTree>
    <p:extLst>
      <p:ext uri="{BB962C8B-B14F-4D97-AF65-F5344CB8AC3E}">
        <p14:creationId xmlns:p14="http://schemas.microsoft.com/office/powerpoint/2010/main" val="1285507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8751" y="367659"/>
            <a:ext cx="6448699" cy="523220"/>
          </a:xfrm>
          <a:prstGeom prst="rect">
            <a:avLst/>
          </a:prstGeom>
        </p:spPr>
        <p:txBody>
          <a:bodyPr wrap="square">
            <a:spAutoFit/>
          </a:bodyPr>
          <a:lstStyle/>
          <a:p>
            <a:r>
              <a:rPr lang="en-US" sz="2800" b="1" i="0" dirty="0" err="1">
                <a:solidFill>
                  <a:srgbClr val="0070C0"/>
                </a:solidFill>
                <a:effectLst/>
                <a:latin typeface="Nunito Black" pitchFamily="2" charset="0"/>
              </a:rPr>
              <a:t>Câu</a:t>
            </a:r>
            <a:r>
              <a:rPr lang="en-US" sz="2800" b="1" i="0" dirty="0">
                <a:solidFill>
                  <a:srgbClr val="0070C0"/>
                </a:solidFill>
                <a:effectLst/>
                <a:latin typeface="Nunito Black" pitchFamily="2" charset="0"/>
              </a:rPr>
              <a:t> 1:</a:t>
            </a:r>
            <a:r>
              <a:rPr lang="en-US" sz="2800" b="1" i="0" dirty="0">
                <a:solidFill>
                  <a:srgbClr val="002060"/>
                </a:solidFill>
                <a:effectLst/>
                <a:latin typeface="Nunito Black" pitchFamily="2" charset="0"/>
              </a:rPr>
              <a:t> </a:t>
            </a:r>
            <a:r>
              <a:rPr lang="en-US" sz="2800" b="1" i="0" dirty="0" err="1">
                <a:solidFill>
                  <a:srgbClr val="002060"/>
                </a:solidFill>
                <a:effectLst/>
                <a:latin typeface="Nunito Black" pitchFamily="2" charset="0"/>
              </a:rPr>
              <a:t>Nhìn</a:t>
            </a:r>
            <a:r>
              <a:rPr lang="en-US" sz="2800" b="1" i="0" dirty="0">
                <a:solidFill>
                  <a:srgbClr val="002060"/>
                </a:solidFill>
                <a:effectLst/>
                <a:latin typeface="Nunito Black" pitchFamily="2" charset="0"/>
              </a:rPr>
              <a:t> </a:t>
            </a:r>
            <a:r>
              <a:rPr lang="en-US" sz="2800" b="1" i="0" dirty="0" err="1">
                <a:solidFill>
                  <a:srgbClr val="002060"/>
                </a:solidFill>
                <a:effectLst/>
                <a:latin typeface="Nunito Black" pitchFamily="2" charset="0"/>
              </a:rPr>
              <a:t>tranh</a:t>
            </a:r>
            <a:r>
              <a:rPr lang="en-US" sz="2800" b="1" i="0" dirty="0">
                <a:solidFill>
                  <a:srgbClr val="002060"/>
                </a:solidFill>
                <a:effectLst/>
                <a:latin typeface="Nunito Black" pitchFamily="2" charset="0"/>
              </a:rPr>
              <a:t>, </a:t>
            </a:r>
            <a:r>
              <a:rPr lang="en-US" sz="2800" b="1" i="0" dirty="0" err="1">
                <a:solidFill>
                  <a:srgbClr val="002060"/>
                </a:solidFill>
                <a:effectLst/>
                <a:latin typeface="Nunito Black" pitchFamily="2" charset="0"/>
              </a:rPr>
              <a:t>nói</a:t>
            </a:r>
            <a:r>
              <a:rPr lang="en-US" sz="2800" b="1" i="0" dirty="0">
                <a:solidFill>
                  <a:srgbClr val="002060"/>
                </a:solidFill>
                <a:effectLst/>
                <a:latin typeface="Nunito Black" pitchFamily="2" charset="0"/>
              </a:rPr>
              <a:t> </a:t>
            </a:r>
            <a:r>
              <a:rPr lang="en-US" sz="2800" b="1" i="0" dirty="0" err="1">
                <a:solidFill>
                  <a:srgbClr val="002060"/>
                </a:solidFill>
                <a:effectLst/>
                <a:latin typeface="Nunito Black" pitchFamily="2" charset="0"/>
              </a:rPr>
              <a:t>tên</a:t>
            </a:r>
            <a:r>
              <a:rPr lang="en-US" sz="2800" b="1" i="0" dirty="0">
                <a:solidFill>
                  <a:srgbClr val="002060"/>
                </a:solidFill>
                <a:effectLst/>
                <a:latin typeface="Nunito Black" pitchFamily="2" charset="0"/>
              </a:rPr>
              <a:t> </a:t>
            </a:r>
            <a:r>
              <a:rPr lang="en-US" sz="2800" b="1" i="0" dirty="0" err="1">
                <a:solidFill>
                  <a:srgbClr val="002060"/>
                </a:solidFill>
                <a:effectLst/>
                <a:latin typeface="Nunito Black" pitchFamily="2" charset="0"/>
              </a:rPr>
              <a:t>bài</a:t>
            </a:r>
            <a:r>
              <a:rPr lang="en-US" sz="2800" b="1" i="0" dirty="0">
                <a:solidFill>
                  <a:srgbClr val="002060"/>
                </a:solidFill>
                <a:effectLst/>
                <a:latin typeface="Nunito Black" pitchFamily="2" charset="0"/>
              </a:rPr>
              <a:t> </a:t>
            </a:r>
            <a:r>
              <a:rPr lang="en-US" sz="2800" b="1" i="0" dirty="0" err="1">
                <a:solidFill>
                  <a:srgbClr val="002060"/>
                </a:solidFill>
                <a:effectLst/>
                <a:latin typeface="Nunito Black" pitchFamily="2" charset="0"/>
              </a:rPr>
              <a:t>đọc</a:t>
            </a:r>
            <a:r>
              <a:rPr lang="en-US" sz="2800" b="1" i="0" dirty="0">
                <a:solidFill>
                  <a:srgbClr val="002060"/>
                </a:solidFill>
                <a:effectLst/>
                <a:latin typeface="Nunito Black" pitchFamily="2" charset="0"/>
              </a:rPr>
              <a:t>.</a:t>
            </a:r>
            <a:endParaRPr lang="en-US" sz="2800" b="0" i="0" dirty="0">
              <a:solidFill>
                <a:srgbClr val="002060"/>
              </a:solidFill>
              <a:effectLst/>
              <a:latin typeface="Nunito Black" pitchFamily="2" charset="0"/>
            </a:endParaRPr>
          </a:p>
        </p:txBody>
      </p:sp>
      <p:pic>
        <p:nvPicPr>
          <p:cNvPr id="6" name="Picture 2" descr="https://img.loigiaihay.com/picture/2022/0316/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9954" y="838626"/>
            <a:ext cx="6084927" cy="5784242"/>
          </a:xfrm>
          <a:prstGeom prst="rect">
            <a:avLst/>
          </a:prstGeom>
          <a:noFill/>
          <a:extLst>
            <a:ext uri="{909E8E84-426E-40DD-AFC4-6F175D3DCCD1}">
              <a14:hiddenFill xmlns:a14="http://schemas.microsoft.com/office/drawing/2010/main">
                <a:solidFill>
                  <a:srgbClr val="FFFFFF"/>
                </a:solidFill>
              </a14:hiddenFill>
            </a:ext>
          </a:extLst>
        </p:spPr>
      </p:pic>
      <p:sp>
        <p:nvSpPr>
          <p:cNvPr id="7" name="Cloud 6">
            <a:extLst>
              <a:ext uri="{FF2B5EF4-FFF2-40B4-BE49-F238E27FC236}">
                <a16:creationId xmlns:a16="http://schemas.microsoft.com/office/drawing/2014/main" id="{9983C60C-E901-DAA5-AC1C-ABD9B76BCFAC}"/>
              </a:ext>
            </a:extLst>
          </p:cNvPr>
          <p:cNvSpPr/>
          <p:nvPr/>
        </p:nvSpPr>
        <p:spPr>
          <a:xfrm>
            <a:off x="8791302" y="1396471"/>
            <a:ext cx="3174275" cy="1828800"/>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dirty="0" err="1">
                <a:solidFill>
                  <a:srgbClr val="FF0000"/>
                </a:solidFill>
                <a:latin typeface="Nunito Black" pitchFamily="2" charset="0"/>
              </a:rPr>
              <a:t>Gợi</a:t>
            </a:r>
            <a:r>
              <a:rPr lang="en-US" sz="2000" dirty="0">
                <a:solidFill>
                  <a:srgbClr val="FF0000"/>
                </a:solidFill>
                <a:latin typeface="Nunito Black" pitchFamily="2" charset="0"/>
              </a:rPr>
              <a:t> ý:</a:t>
            </a:r>
            <a:r>
              <a:rPr lang="en-US" sz="2000" dirty="0">
                <a:solidFill>
                  <a:srgbClr val="0070C0"/>
                </a:solidFill>
                <a:latin typeface="Nunito Black" pitchFamily="2" charset="0"/>
              </a:rPr>
              <a:t> </a:t>
            </a:r>
            <a:r>
              <a:rPr lang="en-US" sz="2000" dirty="0" err="1">
                <a:solidFill>
                  <a:srgbClr val="7030A0"/>
                </a:solidFill>
                <a:latin typeface="Nunito Black" pitchFamily="2" charset="0"/>
              </a:rPr>
              <a:t>Em</a:t>
            </a:r>
            <a:r>
              <a:rPr lang="en-US" sz="2000" dirty="0">
                <a:solidFill>
                  <a:srgbClr val="7030A0"/>
                </a:solidFill>
                <a:latin typeface="Nunito Black" pitchFamily="2" charset="0"/>
              </a:rPr>
              <a:t> </a:t>
            </a:r>
            <a:r>
              <a:rPr lang="en-US" sz="2000" dirty="0" err="1">
                <a:solidFill>
                  <a:srgbClr val="7030A0"/>
                </a:solidFill>
                <a:latin typeface="Nunito Black" pitchFamily="2" charset="0"/>
              </a:rPr>
              <a:t>quan</a:t>
            </a:r>
            <a:r>
              <a:rPr lang="en-US" sz="2000" dirty="0">
                <a:solidFill>
                  <a:srgbClr val="7030A0"/>
                </a:solidFill>
                <a:latin typeface="Nunito Black" pitchFamily="2" charset="0"/>
              </a:rPr>
              <a:t> </a:t>
            </a:r>
            <a:r>
              <a:rPr lang="en-US" sz="2000" dirty="0" err="1">
                <a:solidFill>
                  <a:srgbClr val="7030A0"/>
                </a:solidFill>
                <a:latin typeface="Nunito Black" pitchFamily="2" charset="0"/>
              </a:rPr>
              <a:t>sát</a:t>
            </a:r>
            <a:r>
              <a:rPr lang="en-US" sz="2000" dirty="0">
                <a:solidFill>
                  <a:srgbClr val="7030A0"/>
                </a:solidFill>
                <a:latin typeface="Nunito Black" pitchFamily="2" charset="0"/>
              </a:rPr>
              <a:t> </a:t>
            </a:r>
            <a:r>
              <a:rPr lang="en-US" sz="2000" dirty="0" err="1">
                <a:solidFill>
                  <a:srgbClr val="7030A0"/>
                </a:solidFill>
                <a:latin typeface="Nunito Black" pitchFamily="2" charset="0"/>
              </a:rPr>
              <a:t>kĩ</a:t>
            </a:r>
            <a:r>
              <a:rPr lang="en-US" sz="2000" dirty="0">
                <a:solidFill>
                  <a:srgbClr val="7030A0"/>
                </a:solidFill>
                <a:latin typeface="Nunito Black" pitchFamily="2" charset="0"/>
              </a:rPr>
              <a:t> </a:t>
            </a:r>
            <a:r>
              <a:rPr lang="en-US" sz="2000" dirty="0" err="1">
                <a:solidFill>
                  <a:srgbClr val="7030A0"/>
                </a:solidFill>
                <a:latin typeface="Nunito Black" pitchFamily="2" charset="0"/>
              </a:rPr>
              <a:t>các</a:t>
            </a:r>
            <a:r>
              <a:rPr lang="en-US" sz="2000" dirty="0">
                <a:solidFill>
                  <a:srgbClr val="7030A0"/>
                </a:solidFill>
                <a:latin typeface="Nunito Black" pitchFamily="2" charset="0"/>
              </a:rPr>
              <a:t> </a:t>
            </a:r>
            <a:r>
              <a:rPr lang="en-US" sz="2000" dirty="0" err="1">
                <a:solidFill>
                  <a:srgbClr val="7030A0"/>
                </a:solidFill>
                <a:latin typeface="Nunito Black" pitchFamily="2" charset="0"/>
              </a:rPr>
              <a:t>bức</a:t>
            </a:r>
            <a:r>
              <a:rPr lang="en-US" sz="2000" dirty="0">
                <a:solidFill>
                  <a:srgbClr val="7030A0"/>
                </a:solidFill>
                <a:latin typeface="Nunito Black" pitchFamily="2" charset="0"/>
              </a:rPr>
              <a:t> </a:t>
            </a:r>
            <a:r>
              <a:rPr lang="en-US" sz="2000" dirty="0" err="1">
                <a:solidFill>
                  <a:srgbClr val="7030A0"/>
                </a:solidFill>
                <a:latin typeface="Nunito Black" pitchFamily="2" charset="0"/>
              </a:rPr>
              <a:t>hình</a:t>
            </a:r>
            <a:r>
              <a:rPr lang="en-US" sz="2000" dirty="0">
                <a:solidFill>
                  <a:srgbClr val="7030A0"/>
                </a:solidFill>
                <a:latin typeface="Nunito Black" pitchFamily="2" charset="0"/>
              </a:rPr>
              <a:t> </a:t>
            </a:r>
            <a:r>
              <a:rPr lang="en-US" sz="2000" dirty="0" err="1">
                <a:solidFill>
                  <a:srgbClr val="7030A0"/>
                </a:solidFill>
                <a:latin typeface="Nunito Black" pitchFamily="2" charset="0"/>
              </a:rPr>
              <a:t>và</a:t>
            </a:r>
            <a:r>
              <a:rPr lang="en-US" sz="2000" dirty="0">
                <a:solidFill>
                  <a:srgbClr val="7030A0"/>
                </a:solidFill>
                <a:latin typeface="Nunito Black" pitchFamily="2" charset="0"/>
              </a:rPr>
              <a:t> </a:t>
            </a:r>
            <a:r>
              <a:rPr lang="en-US" sz="2000" dirty="0" err="1">
                <a:solidFill>
                  <a:srgbClr val="7030A0"/>
                </a:solidFill>
                <a:latin typeface="Nunito Black" pitchFamily="2" charset="0"/>
              </a:rPr>
              <a:t>nêu</a:t>
            </a:r>
            <a:r>
              <a:rPr lang="en-US" sz="2000" dirty="0">
                <a:solidFill>
                  <a:srgbClr val="7030A0"/>
                </a:solidFill>
                <a:latin typeface="Nunito Black" pitchFamily="2" charset="0"/>
              </a:rPr>
              <a:t> </a:t>
            </a:r>
            <a:r>
              <a:rPr lang="en-US" sz="2000" dirty="0" err="1">
                <a:solidFill>
                  <a:srgbClr val="7030A0"/>
                </a:solidFill>
                <a:latin typeface="Nunito Black" pitchFamily="2" charset="0"/>
              </a:rPr>
              <a:t>tên</a:t>
            </a:r>
            <a:r>
              <a:rPr lang="en-US" sz="2000" dirty="0">
                <a:solidFill>
                  <a:srgbClr val="7030A0"/>
                </a:solidFill>
                <a:latin typeface="Nunito Black" pitchFamily="2" charset="0"/>
              </a:rPr>
              <a:t> </a:t>
            </a:r>
            <a:r>
              <a:rPr lang="en-US" sz="2000" dirty="0" err="1">
                <a:solidFill>
                  <a:srgbClr val="7030A0"/>
                </a:solidFill>
                <a:latin typeface="Nunito Black" pitchFamily="2" charset="0"/>
              </a:rPr>
              <a:t>bài</a:t>
            </a:r>
            <a:r>
              <a:rPr lang="en-US" sz="2000" dirty="0">
                <a:solidFill>
                  <a:srgbClr val="7030A0"/>
                </a:solidFill>
                <a:latin typeface="Nunito Black" pitchFamily="2" charset="0"/>
              </a:rPr>
              <a:t> </a:t>
            </a:r>
            <a:r>
              <a:rPr lang="en-US" sz="2000" dirty="0" err="1">
                <a:solidFill>
                  <a:srgbClr val="7030A0"/>
                </a:solidFill>
                <a:latin typeface="Nunito Black" pitchFamily="2" charset="0"/>
              </a:rPr>
              <a:t>đọc</a:t>
            </a:r>
            <a:r>
              <a:rPr lang="en-US" sz="2000" dirty="0">
                <a:solidFill>
                  <a:srgbClr val="7030A0"/>
                </a:solidFill>
                <a:latin typeface="Nunito Black" pitchFamily="2" charset="0"/>
              </a:rPr>
              <a:t>.</a:t>
            </a:r>
          </a:p>
        </p:txBody>
      </p:sp>
    </p:spTree>
    <p:extLst>
      <p:ext uri="{BB962C8B-B14F-4D97-AF65-F5344CB8AC3E}">
        <p14:creationId xmlns:p14="http://schemas.microsoft.com/office/powerpoint/2010/main" val="389894828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
        <p:nvSpPr>
          <p:cNvPr id="12" name="Rectangle 11"/>
          <p:cNvSpPr/>
          <p:nvPr/>
        </p:nvSpPr>
        <p:spPr>
          <a:xfrm>
            <a:off x="1214844" y="1313211"/>
            <a:ext cx="9966154" cy="440120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800" b="1" i="0" u="none" strike="noStrike" kern="1200" cap="none" spc="0" normalizeH="0" baseline="0" noProof="0" dirty="0">
                <a:ln>
                  <a:noFill/>
                </a:ln>
                <a:solidFill>
                  <a:srgbClr val="FF0000"/>
                </a:solidFill>
                <a:effectLst/>
                <a:uLnTx/>
                <a:uFillTx/>
                <a:latin typeface="Nunito Black" pitchFamily="2" charset="0"/>
                <a:ea typeface="+mn-ea"/>
                <a:cs typeface="+mn-cs"/>
              </a:rPr>
              <a:t>2</a:t>
            </a: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Đầu năm học mới, mẹ mua cho em một chiếc thước kẻ rất đẹp. Chiếc thước kẻ của em có màu xanh lá cây. Chiếc thước được làm bằng nhựa dẻo, có thể uốn cong. Em dùng thước để kẻ vở trước khi sang bài mới và vẽ hình vuông, hình tam giác. Thỉnh thoảng, em còn dùng thước kẻ làm đồ chơi bằng cách uống nó thành các hình khác nhau. Em rất thích chiếc thước kẻ này và sẽ giữ gìn nó thật cẩn thận.</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200" b="0" i="0" u="none" strike="noStrike" kern="1200" cap="none" spc="0" normalizeH="0" baseline="0" noProof="0" dirty="0">
                <a:ln>
                  <a:noFill/>
                </a:ln>
                <a:solidFill>
                  <a:srgbClr val="002060"/>
                </a:solidFill>
                <a:effectLst/>
                <a:uLnTx/>
                <a:uFillTx/>
                <a:latin typeface="Nunito Black" pitchFamily="2" charset="0"/>
              </a:rPr>
            </a:br>
            <a:br>
              <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rPr>
            </a:b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7"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00728" y="374118"/>
            <a:ext cx="1628231" cy="1536643"/>
          </a:xfrm>
          <a:prstGeom prst="rect">
            <a:avLst/>
          </a:prstGeom>
        </p:spPr>
      </p:pic>
    </p:spTree>
    <p:extLst>
      <p:ext uri="{BB962C8B-B14F-4D97-AF65-F5344CB8AC3E}">
        <p14:creationId xmlns:p14="http://schemas.microsoft.com/office/powerpoint/2010/main" val="11151496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pic>
        <p:nvPicPr>
          <p:cNvPr id="20"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00728" y="374118"/>
            <a:ext cx="1628231" cy="1536643"/>
          </a:xfrm>
          <a:prstGeom prst="rect">
            <a:avLst/>
          </a:prstGeom>
        </p:spPr>
      </p:pic>
      <p:sp>
        <p:nvSpPr>
          <p:cNvPr id="12" name="Rectangle 11"/>
          <p:cNvSpPr/>
          <p:nvPr/>
        </p:nvSpPr>
        <p:spPr>
          <a:xfrm>
            <a:off x="1214844" y="1313211"/>
            <a:ext cx="9966154" cy="403187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endPar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800" b="1" i="0" u="none" strike="noStrike" kern="1200" cap="none" spc="0" normalizeH="0" baseline="0" noProof="0" dirty="0">
                <a:ln>
                  <a:noFill/>
                </a:ln>
                <a:solidFill>
                  <a:srgbClr val="FF0000"/>
                </a:solidFill>
                <a:effectLst/>
                <a:uLnTx/>
                <a:uFillTx/>
                <a:latin typeface="Nunito Black" pitchFamily="2" charset="0"/>
                <a:ea typeface="+mn-ea"/>
                <a:cs typeface="+mn-cs"/>
              </a:rPr>
              <a:t>3</a:t>
            </a:r>
            <a:r>
              <a:rPr kumimoji="0" lang="vi-VN" sz="2800" b="1" i="0" u="none" strike="noStrike" kern="1200" cap="none" spc="0" normalizeH="0" baseline="0" noProof="0" dirty="0">
                <a:ln>
                  <a:noFill/>
                </a:ln>
                <a:solidFill>
                  <a:srgbClr val="FF0000"/>
                </a:solidFill>
                <a:effectLst/>
                <a:uLnTx/>
                <a:uFillTx/>
                <a:latin typeface="Nunito Black" pitchFamily="2" charset="0"/>
                <a:ea typeface="+mn-ea"/>
                <a:cs typeface="+mn-cs"/>
              </a:rPr>
              <a:t>:</a:t>
            </a:r>
            <a:endParaRPr kumimoji="0" lang="vi-VN" sz="28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algn="just"/>
            <a:r>
              <a:rPr kumimoji="0" lang="en-US" sz="22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lang="vi-VN" sz="2400" dirty="0">
                <a:solidFill>
                  <a:srgbClr val="002060"/>
                </a:solidFill>
                <a:latin typeface="Nunito Black" pitchFamily="2" charset="0"/>
              </a:rPr>
              <a:t>Chiếc hộp bút hiện tại của em là phần thưởng cho danh hiệu học sinh giỏi năm lớp 1. Hộp bút của em có hình chiếc ô tô bằng kim loại. Bên trong được chia thành hai ngăn trên và dưới. Em dùng hộp bút để đựng những đồ dùng học tập khác như: bút, tẩy, thước kẻ,… Có hộp bút, em không lo những vật dụng ấy bị rơi ra ngoài nữa.</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200" b="0" i="0" u="none" strike="noStrike" kern="1200" cap="none" spc="0" normalizeH="0" baseline="0" noProof="0" dirty="0">
                <a:ln>
                  <a:noFill/>
                </a:ln>
                <a:solidFill>
                  <a:srgbClr val="002060"/>
                </a:solidFill>
                <a:effectLst/>
                <a:uLnTx/>
                <a:uFillTx/>
                <a:latin typeface="Nunito Black" pitchFamily="2" charset="0"/>
                <a:ea typeface="+mn-ea"/>
                <a:cs typeface="+mn-cs"/>
              </a:rPr>
            </a:br>
            <a:br>
              <a:rPr kumimoji="0" lang="vi-VN" sz="2000" b="0" i="0" u="none" strike="noStrike" kern="1200" cap="none" spc="0" normalizeH="0" baseline="0" noProof="0" dirty="0">
                <a:ln>
                  <a:noFill/>
                </a:ln>
                <a:solidFill>
                  <a:srgbClr val="002060"/>
                </a:solidFill>
                <a:effectLst/>
                <a:uLnTx/>
                <a:uFillTx/>
                <a:latin typeface="Nunito Black" pitchFamily="2" charset="0"/>
                <a:ea typeface="+mn-ea"/>
                <a:cs typeface="+mn-cs"/>
              </a:rPr>
            </a:br>
            <a:endParaRPr kumimoji="0" lang="en-US" sz="20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2241823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10556251" y="5930893"/>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453695" y="5561021"/>
            <a:ext cx="726724" cy="1261126"/>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2"/>
          <a:srcRect/>
          <a:stretch>
            <a:fillRect/>
          </a:stretch>
        </p:blipFill>
        <p:spPr>
          <a:xfrm rot="21393371">
            <a:off x="4869052" y="5968628"/>
            <a:ext cx="3147004" cy="849691"/>
          </a:xfrm>
          <a:prstGeom prst="rect">
            <a:avLst/>
          </a:prstGeom>
        </p:spPr>
      </p:pic>
      <p:pic>
        <p:nvPicPr>
          <p:cNvPr id="7"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0" y="0"/>
            <a:ext cx="960045" cy="906042"/>
          </a:xfrm>
          <a:prstGeom prst="rect">
            <a:avLst/>
          </a:prstGeom>
        </p:spPr>
      </p:pic>
      <p:sp>
        <p:nvSpPr>
          <p:cNvPr id="2" name="Rectangle 1"/>
          <p:cNvSpPr/>
          <p:nvPr/>
        </p:nvSpPr>
        <p:spPr>
          <a:xfrm>
            <a:off x="1129864" y="260083"/>
            <a:ext cx="9918339" cy="830997"/>
          </a:xfrm>
          <a:prstGeom prst="rect">
            <a:avLst/>
          </a:prstGeom>
        </p:spPr>
        <p:txBody>
          <a:bodyPr wrap="square">
            <a:spAutoFit/>
          </a:bodyPr>
          <a:lstStyle/>
          <a:p>
            <a:r>
              <a:rPr lang="en-US" sz="2400" b="1" dirty="0" err="1">
                <a:solidFill>
                  <a:srgbClr val="2888E1"/>
                </a:solidFill>
                <a:latin typeface="Nunito Black" pitchFamily="2" charset="0"/>
              </a:rPr>
              <a:t>Câu</a:t>
            </a:r>
            <a:r>
              <a:rPr lang="en-US" sz="2400" b="1" dirty="0">
                <a:solidFill>
                  <a:srgbClr val="2888E1"/>
                </a:solidFill>
                <a:latin typeface="Nunito Black" pitchFamily="2" charset="0"/>
              </a:rPr>
              <a:t> 3: b. </a:t>
            </a:r>
            <a:r>
              <a:rPr lang="en-US" sz="2400" dirty="0" err="1">
                <a:solidFill>
                  <a:srgbClr val="002060"/>
                </a:solidFill>
                <a:latin typeface="Nunito Black" pitchFamily="2" charset="0"/>
              </a:rPr>
              <a:t>Viết</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đoạn</a:t>
            </a:r>
            <a:r>
              <a:rPr lang="en-US" sz="2400" dirty="0">
                <a:solidFill>
                  <a:srgbClr val="002060"/>
                </a:solidFill>
                <a:latin typeface="Nunito Black" pitchFamily="2" charset="0"/>
              </a:rPr>
              <a:t> </a:t>
            </a:r>
            <a:r>
              <a:rPr lang="en-US" sz="2400" dirty="0" err="1">
                <a:solidFill>
                  <a:srgbClr val="002060"/>
                </a:solidFill>
                <a:latin typeface="Nunito Black" pitchFamily="2" charset="0"/>
              </a:rPr>
              <a:t>văn</a:t>
            </a:r>
            <a:r>
              <a:rPr lang="en-US" sz="2400" dirty="0">
                <a:solidFill>
                  <a:srgbClr val="002060"/>
                </a:solidFill>
                <a:latin typeface="Nunito Black" pitchFamily="2" charset="0"/>
              </a:rPr>
              <a:t> </a:t>
            </a:r>
            <a:r>
              <a:rPr lang="en-US" sz="2400" dirty="0" err="1">
                <a:solidFill>
                  <a:srgbClr val="002060"/>
                </a:solidFill>
                <a:latin typeface="Nunito Black" pitchFamily="2" charset="0"/>
              </a:rPr>
              <a:t>nêu</a:t>
            </a:r>
            <a:r>
              <a:rPr lang="en-US" sz="2400" dirty="0">
                <a:solidFill>
                  <a:srgbClr val="002060"/>
                </a:solidFill>
                <a:latin typeface="Nunito Black" pitchFamily="2" charset="0"/>
              </a:rPr>
              <a:t> </a:t>
            </a:r>
            <a:r>
              <a:rPr lang="en-US" sz="2400" dirty="0" err="1">
                <a:solidFill>
                  <a:srgbClr val="002060"/>
                </a:solidFill>
                <a:latin typeface="Nunito Black" pitchFamily="2" charset="0"/>
              </a:rPr>
              <a:t>lí</a:t>
            </a:r>
            <a:r>
              <a:rPr lang="en-US" sz="2400" dirty="0">
                <a:solidFill>
                  <a:srgbClr val="002060"/>
                </a:solidFill>
                <a:latin typeface="Nunito Black" pitchFamily="2" charset="0"/>
              </a:rPr>
              <a:t> do </a:t>
            </a:r>
            <a:r>
              <a:rPr lang="en-US" sz="2400" dirty="0" err="1">
                <a:solidFill>
                  <a:srgbClr val="002060"/>
                </a:solidFill>
                <a:latin typeface="Nunito Black" pitchFamily="2" charset="0"/>
              </a:rPr>
              <a:t>em</a:t>
            </a:r>
            <a:r>
              <a:rPr lang="en-US" sz="2400" dirty="0">
                <a:solidFill>
                  <a:srgbClr val="002060"/>
                </a:solidFill>
                <a:latin typeface="Nunito Black" pitchFamily="2" charset="0"/>
              </a:rPr>
              <a:t> </a:t>
            </a:r>
            <a:r>
              <a:rPr lang="en-US" sz="2400" dirty="0" err="1">
                <a:solidFill>
                  <a:srgbClr val="002060"/>
                </a:solidFill>
                <a:latin typeface="Nunito Black" pitchFamily="2" charset="0"/>
              </a:rPr>
              <a:t>thích</a:t>
            </a:r>
            <a:r>
              <a:rPr lang="en-US" sz="2400" dirty="0">
                <a:solidFill>
                  <a:srgbClr val="002060"/>
                </a:solidFill>
                <a:latin typeface="Nunito Black" pitchFamily="2" charset="0"/>
              </a:rPr>
              <a:t> </a:t>
            </a:r>
            <a:r>
              <a:rPr lang="en-US" sz="2400" dirty="0" err="1">
                <a:solidFill>
                  <a:srgbClr val="002060"/>
                </a:solidFill>
                <a:latin typeface="Nunito Black" pitchFamily="2" charset="0"/>
              </a:rPr>
              <a:t>một</a:t>
            </a:r>
            <a:r>
              <a:rPr lang="en-US" sz="2400" dirty="0">
                <a:solidFill>
                  <a:srgbClr val="002060"/>
                </a:solidFill>
                <a:latin typeface="Nunito Black" pitchFamily="2" charset="0"/>
              </a:rPr>
              <a:t> </a:t>
            </a:r>
            <a:r>
              <a:rPr lang="en-US" sz="2400" dirty="0" err="1">
                <a:solidFill>
                  <a:srgbClr val="002060"/>
                </a:solidFill>
                <a:latin typeface="Nunito Black" pitchFamily="2" charset="0"/>
              </a:rPr>
              <a:t>nhân</a:t>
            </a:r>
            <a:r>
              <a:rPr lang="en-US" sz="2400" dirty="0">
                <a:solidFill>
                  <a:srgbClr val="002060"/>
                </a:solidFill>
                <a:latin typeface="Nunito Black" pitchFamily="2" charset="0"/>
              </a:rPr>
              <a:t> </a:t>
            </a:r>
            <a:r>
              <a:rPr lang="en-US" sz="2400" dirty="0" err="1">
                <a:solidFill>
                  <a:srgbClr val="002060"/>
                </a:solidFill>
                <a:latin typeface="Nunito Black" pitchFamily="2" charset="0"/>
              </a:rPr>
              <a:t>vật</a:t>
            </a:r>
            <a:r>
              <a:rPr lang="en-US" sz="2400" dirty="0">
                <a:solidFill>
                  <a:srgbClr val="002060"/>
                </a:solidFill>
                <a:latin typeface="Nunito Black" pitchFamily="2" charset="0"/>
              </a:rPr>
              <a:t> </a:t>
            </a:r>
            <a:r>
              <a:rPr lang="en-US" sz="2400" dirty="0" err="1">
                <a:solidFill>
                  <a:srgbClr val="002060"/>
                </a:solidFill>
                <a:latin typeface="Nunito Black" pitchFamily="2" charset="0"/>
              </a:rPr>
              <a:t>trong</a:t>
            </a:r>
            <a:r>
              <a:rPr lang="en-US" sz="2400" dirty="0">
                <a:solidFill>
                  <a:srgbClr val="002060"/>
                </a:solidFill>
                <a:latin typeface="Nunito Black" pitchFamily="2" charset="0"/>
              </a:rPr>
              <a:t> </a:t>
            </a:r>
            <a:r>
              <a:rPr lang="en-US" sz="2400" dirty="0" err="1">
                <a:solidFill>
                  <a:srgbClr val="002060"/>
                </a:solidFill>
                <a:latin typeface="Nunito Black" pitchFamily="2" charset="0"/>
              </a:rPr>
              <a:t>câu</a:t>
            </a:r>
            <a:r>
              <a:rPr lang="en-US" sz="2400" dirty="0">
                <a:solidFill>
                  <a:srgbClr val="002060"/>
                </a:solidFill>
                <a:latin typeface="Nunito Black" pitchFamily="2" charset="0"/>
              </a:rPr>
              <a:t> </a:t>
            </a:r>
            <a:r>
              <a:rPr lang="en-US" sz="2400" dirty="0" err="1">
                <a:solidFill>
                  <a:srgbClr val="002060"/>
                </a:solidFill>
                <a:latin typeface="Nunito Black" pitchFamily="2" charset="0"/>
              </a:rPr>
              <a:t>chuyện</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đọc</a:t>
            </a:r>
            <a:r>
              <a:rPr lang="en-US" sz="2400" dirty="0">
                <a:solidFill>
                  <a:srgbClr val="002060"/>
                </a:solidFill>
                <a:latin typeface="Nunito Black" pitchFamily="2" charset="0"/>
              </a:rPr>
              <a:t> </a:t>
            </a:r>
            <a:r>
              <a:rPr lang="en-US" sz="2400" dirty="0" err="1">
                <a:solidFill>
                  <a:srgbClr val="002060"/>
                </a:solidFill>
                <a:latin typeface="Nunito Black" pitchFamily="2" charset="0"/>
              </a:rPr>
              <a:t>hoặc</a:t>
            </a:r>
            <a:r>
              <a:rPr lang="en-US" sz="2400" dirty="0">
                <a:solidFill>
                  <a:srgbClr val="002060"/>
                </a:solidFill>
                <a:latin typeface="Nunito Black" pitchFamily="2" charset="0"/>
              </a:rPr>
              <a:t> </a:t>
            </a:r>
            <a:r>
              <a:rPr lang="en-US" sz="2400" dirty="0" err="1">
                <a:solidFill>
                  <a:srgbClr val="002060"/>
                </a:solidFill>
                <a:latin typeface="Nunito Black" pitchFamily="2" charset="0"/>
              </a:rPr>
              <a:t>đã</a:t>
            </a:r>
            <a:r>
              <a:rPr lang="en-US" sz="2400" dirty="0">
                <a:solidFill>
                  <a:srgbClr val="002060"/>
                </a:solidFill>
                <a:latin typeface="Nunito Black" pitchFamily="2" charset="0"/>
              </a:rPr>
              <a:t> </a:t>
            </a:r>
            <a:r>
              <a:rPr lang="en-US" sz="2400" dirty="0" err="1">
                <a:solidFill>
                  <a:srgbClr val="002060"/>
                </a:solidFill>
                <a:latin typeface="Nunito Black" pitchFamily="2" charset="0"/>
              </a:rPr>
              <a:t>nghe</a:t>
            </a:r>
            <a:r>
              <a:rPr lang="en-US" sz="2400" dirty="0">
                <a:solidFill>
                  <a:srgbClr val="002060"/>
                </a:solidFill>
                <a:latin typeface="Nunito Black" pitchFamily="2" charset="0"/>
              </a:rPr>
              <a:t>.</a:t>
            </a:r>
          </a:p>
        </p:txBody>
      </p:sp>
      <p:sp>
        <p:nvSpPr>
          <p:cNvPr id="8" name="Rectangle 7"/>
          <p:cNvSpPr/>
          <p:nvPr/>
        </p:nvSpPr>
        <p:spPr>
          <a:xfrm>
            <a:off x="1146407" y="1829743"/>
            <a:ext cx="10861841" cy="461665"/>
          </a:xfrm>
          <a:prstGeom prst="rect">
            <a:avLst/>
          </a:prstGeom>
        </p:spPr>
        <p:txBody>
          <a:bodyPr wrap="square">
            <a:spAutoFit/>
          </a:bodyPr>
          <a:lstStyle/>
          <a:p>
            <a:pPr algn="just"/>
            <a:r>
              <a:rPr lang="vi-VN" sz="2400" b="0" i="0" dirty="0">
                <a:solidFill>
                  <a:srgbClr val="0070C0"/>
                </a:solidFill>
                <a:effectLst/>
                <a:latin typeface="Nunito Black" pitchFamily="2" charset="0"/>
              </a:rPr>
              <a:t>Em </a:t>
            </a:r>
            <a:r>
              <a:rPr lang="en-US" sz="2400" b="0" i="0" dirty="0" err="1">
                <a:solidFill>
                  <a:srgbClr val="0070C0"/>
                </a:solidFill>
                <a:effectLst/>
                <a:latin typeface="Nunito Black" pitchFamily="2" charset="0"/>
              </a:rPr>
              <a:t>hãy</a:t>
            </a:r>
            <a:r>
              <a:rPr lang="en-US" sz="2400" b="0" i="0" dirty="0">
                <a:solidFill>
                  <a:srgbClr val="0070C0"/>
                </a:solidFill>
                <a:effectLst/>
                <a:latin typeface="Nunito Black" pitchFamily="2" charset="0"/>
              </a:rPr>
              <a:t> </a:t>
            </a:r>
            <a:r>
              <a:rPr lang="vi-VN" sz="2400" b="0" i="0" dirty="0">
                <a:solidFill>
                  <a:srgbClr val="0070C0"/>
                </a:solidFill>
                <a:effectLst/>
                <a:latin typeface="Nunito Black" pitchFamily="2" charset="0"/>
              </a:rPr>
              <a:t>dựa vào gợi ý sau để hoàn thành bài tập.</a:t>
            </a:r>
          </a:p>
        </p:txBody>
      </p:sp>
      <p:sp>
        <p:nvSpPr>
          <p:cNvPr id="15" name="Rectangle 14"/>
          <p:cNvSpPr/>
          <p:nvPr/>
        </p:nvSpPr>
        <p:spPr>
          <a:xfrm>
            <a:off x="1117658" y="3853761"/>
            <a:ext cx="10861841" cy="1938992"/>
          </a:xfrm>
          <a:prstGeom prst="rect">
            <a:avLst/>
          </a:prstGeom>
        </p:spPr>
        <p:txBody>
          <a:bodyPr wrap="square">
            <a:spAutoFit/>
          </a:bodyPr>
          <a:lstStyle/>
          <a:p>
            <a:pPr algn="just"/>
            <a:endParaRPr lang="vi-VN" sz="2400" b="0" i="0" dirty="0">
              <a:solidFill>
                <a:srgbClr val="FF0000"/>
              </a:solidFill>
              <a:effectLst/>
              <a:latin typeface="Nunito Black" pitchFamily="2" charset="0"/>
            </a:endParaRPr>
          </a:p>
          <a:p>
            <a:pPr algn="just"/>
            <a:r>
              <a:rPr lang="vi-VN" sz="2400" b="0" i="0" dirty="0">
                <a:solidFill>
                  <a:srgbClr val="FF0000"/>
                </a:solidFill>
                <a:effectLst/>
                <a:latin typeface="Nunito Black" pitchFamily="2" charset="0"/>
              </a:rPr>
              <a:t>- Nhân vật em muốn kể là ai? Nhân vật đó trong câu chuyện nào?</a:t>
            </a:r>
          </a:p>
          <a:p>
            <a:pPr algn="just"/>
            <a:r>
              <a:rPr lang="vi-VN" sz="2400" b="0" i="0" dirty="0">
                <a:solidFill>
                  <a:srgbClr val="FF0000"/>
                </a:solidFill>
                <a:effectLst/>
                <a:latin typeface="Nunito Black" pitchFamily="2" charset="0"/>
              </a:rPr>
              <a:t>- Nhân vật đó như thế nào?</a:t>
            </a:r>
          </a:p>
          <a:p>
            <a:pPr algn="just"/>
            <a:r>
              <a:rPr lang="vi-VN" sz="2400" b="0" i="0" dirty="0">
                <a:solidFill>
                  <a:srgbClr val="FF0000"/>
                </a:solidFill>
                <a:effectLst/>
                <a:latin typeface="Nunito Black" pitchFamily="2" charset="0"/>
              </a:rPr>
              <a:t>- Điều em thích nhất ở nhân vật đó là gì?</a:t>
            </a:r>
          </a:p>
          <a:p>
            <a:pPr algn="just"/>
            <a:r>
              <a:rPr lang="vi-VN" sz="2400" b="0" i="0" dirty="0">
                <a:solidFill>
                  <a:srgbClr val="FF0000"/>
                </a:solidFill>
                <a:effectLst/>
                <a:latin typeface="Nunito Black" pitchFamily="2" charset="0"/>
              </a:rPr>
              <a:t>- Em học được điều gì từ nhân vật đó?</a:t>
            </a:r>
          </a:p>
        </p:txBody>
      </p:sp>
    </p:spTree>
    <p:extLst>
      <p:ext uri="{BB962C8B-B14F-4D97-AF65-F5344CB8AC3E}">
        <p14:creationId xmlns:p14="http://schemas.microsoft.com/office/powerpoint/2010/main" val="3893143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
        <p:nvSpPr>
          <p:cNvPr id="12" name="Rectangle 11"/>
          <p:cNvSpPr/>
          <p:nvPr/>
        </p:nvSpPr>
        <p:spPr>
          <a:xfrm>
            <a:off x="1214844" y="1313211"/>
            <a:ext cx="9966154" cy="4862870"/>
          </a:xfrm>
          <a:prstGeom prst="rect">
            <a:avLst/>
          </a:prstGeom>
        </p:spPr>
        <p:txBody>
          <a:bodyPr wrap="square">
            <a:spAutoFit/>
          </a:bodyPr>
          <a:lstStyle/>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b.</a:t>
            </a:r>
          </a:p>
          <a:p>
            <a:pPr algn="ctr"/>
            <a:r>
              <a:rPr lang="vi-VN" sz="2800" b="1" dirty="0">
                <a:solidFill>
                  <a:srgbClr val="FF0000"/>
                </a:solidFill>
                <a:latin typeface="Nunito Black" pitchFamily="2" charset="0"/>
              </a:rPr>
              <a:t>Bài tham khảo 1:</a:t>
            </a:r>
            <a:endParaRPr lang="vi-VN" sz="2800" dirty="0">
              <a:solidFill>
                <a:srgbClr val="FF0000"/>
              </a:solidFill>
              <a:latin typeface="Nunito Black" pitchFamily="2" charset="0"/>
            </a:endParaRP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Cô-li-a là nhân vật trong câu chuyện Bài tập làm văn. 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 Em rất thích Cô-li-a vì cậu ấy đã biết giữ lời. Cậu ấy đã làm những việc mà mình đã viết trong bài tập làm văn trên lớp.</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vi-VN" sz="2200" b="0" i="0" u="none" strike="noStrike" kern="1200" cap="none" spc="0" normalizeH="0" baseline="0" noProof="0" dirty="0">
                <a:ln>
                  <a:noFill/>
                </a:ln>
                <a:solidFill>
                  <a:srgbClr val="002060"/>
                </a:solidFill>
                <a:effectLst/>
                <a:uLnTx/>
                <a:uFillTx/>
                <a:latin typeface="Nunito Black" pitchFamily="2" charset="0"/>
              </a:rPr>
            </a:br>
            <a:br>
              <a:rPr kumimoji="0" lang="vi-VN" sz="2000" b="0" i="0" u="none" strike="noStrike" kern="1200" cap="none" spc="0" normalizeH="0" baseline="0" noProof="0" dirty="0">
                <a:ln>
                  <a:noFill/>
                </a:ln>
                <a:solidFill>
                  <a:srgbClr val="002060"/>
                </a:solidFill>
                <a:effectLst/>
                <a:uLnTx/>
                <a:uFillTx/>
                <a:latin typeface="Nunito Black" pitchFamily="2" charset="0"/>
              </a:rPr>
            </a:br>
            <a:endParaRPr kumimoji="0" lang="en-US" sz="2000" b="0" i="0" u="none" strike="noStrike" kern="1200" cap="none" spc="0" normalizeH="0" baseline="0" noProof="0" dirty="0">
              <a:ln>
                <a:noFill/>
              </a:ln>
              <a:solidFill>
                <a:srgbClr val="002060"/>
              </a:solidFill>
              <a:effectLst/>
              <a:uLnTx/>
              <a:uFillTx/>
              <a:latin typeface="Nunito Black" pitchFamily="2" charset="0"/>
            </a:endParaRPr>
          </a:p>
        </p:txBody>
      </p:sp>
      <p:pic>
        <p:nvPicPr>
          <p:cNvPr id="8"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00728" y="374118"/>
            <a:ext cx="1628231" cy="1536643"/>
          </a:xfrm>
          <a:prstGeom prst="rect">
            <a:avLst/>
          </a:prstGeom>
        </p:spPr>
      </p:pic>
    </p:spTree>
    <p:extLst>
      <p:ext uri="{BB962C8B-B14F-4D97-AF65-F5344CB8AC3E}">
        <p14:creationId xmlns:p14="http://schemas.microsoft.com/office/powerpoint/2010/main" val="477801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9397914">
            <a:off x="9986782" y="5538186"/>
            <a:ext cx="1377755" cy="673378"/>
          </a:xfrm>
          <a:prstGeom prst="rect">
            <a:avLst/>
          </a:prstGeom>
        </p:spPr>
      </p:pic>
      <p:pic>
        <p:nvPicPr>
          <p:cNvPr id="11"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0289374">
            <a:off x="887168" y="4719374"/>
            <a:ext cx="1193404" cy="2070983"/>
          </a:xfrm>
          <a:prstGeom prst="rect">
            <a:avLst/>
          </a:prstGeom>
        </p:spPr>
      </p:pic>
      <p:pic>
        <p:nvPicPr>
          <p:cNvPr id="13"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4869052" y="5968628"/>
            <a:ext cx="3147004" cy="849691"/>
          </a:xfrm>
          <a:prstGeom prst="rect">
            <a:avLst/>
          </a:prstGeom>
        </p:spPr>
      </p:pic>
      <p:sp>
        <p:nvSpPr>
          <p:cNvPr id="12" name="Rectangle 11"/>
          <p:cNvSpPr/>
          <p:nvPr/>
        </p:nvSpPr>
        <p:spPr>
          <a:xfrm>
            <a:off x="1463041" y="1313211"/>
            <a:ext cx="9705702" cy="3570208"/>
          </a:xfrm>
          <a:prstGeom prst="rect">
            <a:avLst/>
          </a:prstGeom>
        </p:spPr>
        <p:txBody>
          <a:bodyPr wrap="square">
            <a:spAutoFit/>
          </a:bodyPr>
          <a:lstStyle/>
          <a:p>
            <a:pPr algn="ctr"/>
            <a:r>
              <a:rPr lang="vi-VN" sz="2800" b="1" i="0" dirty="0">
                <a:solidFill>
                  <a:srgbClr val="FF0000"/>
                </a:solidFill>
                <a:effectLst/>
                <a:latin typeface="Nunito Black" pitchFamily="2" charset="0"/>
              </a:rPr>
              <a:t>Bài tham khảo 2:</a:t>
            </a:r>
            <a:endParaRPr lang="vi-VN" sz="2800" b="0" i="0" dirty="0">
              <a:solidFill>
                <a:srgbClr val="FF0000"/>
              </a:solidFill>
              <a:effectLst/>
              <a:latin typeface="Nunito Black" pitchFamily="2" charset="0"/>
            </a:endParaRPr>
          </a:p>
          <a:p>
            <a:pPr algn="just"/>
            <a:r>
              <a:rPr lang="en-US" sz="2400" b="0" i="0" dirty="0">
                <a:solidFill>
                  <a:srgbClr val="000000"/>
                </a:solidFill>
                <a:effectLst/>
                <a:latin typeface="Nunito Black" pitchFamily="2" charset="0"/>
              </a:rPr>
              <a:t>	</a:t>
            </a:r>
            <a:r>
              <a:rPr lang="vi-VN" sz="2400" b="0" i="0" dirty="0">
                <a:solidFill>
                  <a:srgbClr val="002060"/>
                </a:solidFill>
                <a:effectLst/>
                <a:latin typeface="Nunito Black" pitchFamily="2" charset="0"/>
              </a:rPr>
              <a:t>Trong câu chuyện Tia nắng bé nhỏ có nhân vật Na. Na là một người cháu hiếu thảo. Vì phòng của bà không có nắng, Na đã có suy nghĩ mang nắng đến cho bà. Dù không thể thực hiện được điều đó nhưng bà của Na đã rất vui vì có một người cháu ngoan ngoãn, hiếu thảo. Em rất thích tấm lòng hiếu thảo của bạn Na dành cho bà của mình.</a:t>
            </a:r>
          </a:p>
          <a:p>
            <a:br>
              <a:rPr lang="vi-VN" b="0" i="0" dirty="0">
                <a:solidFill>
                  <a:srgbClr val="000000"/>
                </a:solidFill>
                <a:effectLst/>
                <a:latin typeface="OpenSans"/>
              </a:rPr>
            </a:br>
            <a:br>
              <a:rPr lang="vi-VN" b="0" i="0" dirty="0">
                <a:solidFill>
                  <a:srgbClr val="000000"/>
                </a:solidFill>
                <a:effectLst/>
                <a:latin typeface="OpenSans"/>
              </a:rPr>
            </a:br>
            <a:endParaRPr lang="en-US" dirty="0"/>
          </a:p>
        </p:txBody>
      </p:sp>
      <p:pic>
        <p:nvPicPr>
          <p:cNvPr id="14" name="Picture 13"/>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400728" y="374118"/>
            <a:ext cx="1628231" cy="1536643"/>
          </a:xfrm>
          <a:prstGeom prst="rect">
            <a:avLst/>
          </a:prstGeom>
        </p:spPr>
      </p:pic>
    </p:spTree>
    <p:extLst>
      <p:ext uri="{BB962C8B-B14F-4D97-AF65-F5344CB8AC3E}">
        <p14:creationId xmlns:p14="http://schemas.microsoft.com/office/powerpoint/2010/main" val="2871489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a:ln>
                  <a:noFill/>
                </a:ln>
                <a:solidFill>
                  <a:srgbClr val="F92D67"/>
                </a:solidFill>
                <a:effectLst/>
                <a:uLnTx/>
                <a:uFillTx/>
                <a:latin typeface="Nunito Black" pitchFamily="2" charset="0"/>
                <a:ea typeface="+mn-ea"/>
                <a:cs typeface="+mn-cs"/>
              </a:rPr>
              <a:t>Củng</a:t>
            </a:r>
            <a:r>
              <a:rPr kumimoji="0" lang="en-US" sz="6600" b="1" i="1" u="none" strike="noStrike" kern="1200" cap="none" spc="-133" normalizeH="0" noProof="0" dirty="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a:ln>
                  <a:noFill/>
                </a:ln>
                <a:solidFill>
                  <a:srgbClr val="F92D67"/>
                </a:solidFill>
                <a:effectLst/>
                <a:uLnTx/>
                <a:uFillTx/>
                <a:latin typeface="Nunito Black" pitchFamily="2" charset="0"/>
                <a:ea typeface="+mn-ea"/>
                <a:cs typeface="+mn-cs"/>
              </a:rPr>
              <a:t>cố</a:t>
            </a:r>
            <a:r>
              <a:rPr kumimoji="0" lang="en-US" sz="6600" b="1" i="1" u="none" strike="noStrike" kern="1200" cap="none" spc="-133" normalizeH="0" noProof="0" dirty="0">
                <a:ln>
                  <a:noFill/>
                </a:ln>
                <a:solidFill>
                  <a:srgbClr val="F92D67"/>
                </a:solidFill>
                <a:effectLst/>
                <a:uLnTx/>
                <a:uFillTx/>
                <a:latin typeface="Nunito Black" pitchFamily="2" charset="0"/>
                <a:ea typeface="+mn-ea"/>
                <a:cs typeface="+mn-cs"/>
              </a:rPr>
              <a:t> - </a:t>
            </a:r>
            <a:r>
              <a:rPr kumimoji="0" lang="en-US" sz="6600" b="1" i="1" u="none" strike="noStrike" kern="1200" cap="none" spc="-133" normalizeH="0" noProof="0" dirty="0" err="1">
                <a:ln>
                  <a:noFill/>
                </a:ln>
                <a:solidFill>
                  <a:srgbClr val="F92D67"/>
                </a:solidFill>
                <a:effectLst/>
                <a:uLnTx/>
                <a:uFillTx/>
                <a:latin typeface="Nunito Black" pitchFamily="2" charset="0"/>
                <a:ea typeface="+mn-ea"/>
                <a:cs typeface="+mn-cs"/>
              </a:rPr>
              <a:t>dặn</a:t>
            </a:r>
            <a:r>
              <a:rPr kumimoji="0" lang="en-US" sz="6600" b="1" i="1" u="none" strike="noStrike" kern="1200" cap="none" spc="-133" normalizeH="0" noProof="0" dirty="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a:ln>
                  <a:noFill/>
                </a:ln>
                <a:solidFill>
                  <a:srgbClr val="F92D67"/>
                </a:solidFill>
                <a:effectLst/>
                <a:uLnTx/>
                <a:uFillTx/>
                <a:latin typeface="Nunito Black" pitchFamily="2" charset="0"/>
                <a:ea typeface="+mn-ea"/>
                <a:cs typeface="+mn-cs"/>
              </a:rPr>
              <a:t>dò</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22831695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9"/>
          <p:cNvSpPr txBox="1"/>
          <p:nvPr/>
        </p:nvSpPr>
        <p:spPr>
          <a:xfrm>
            <a:off x="1322250" y="2652204"/>
            <a:ext cx="8927690" cy="869469"/>
          </a:xfrm>
          <a:prstGeom prst="rect">
            <a:avLst/>
          </a:prstGeom>
        </p:spPr>
        <p:txBody>
          <a:bodyPr wrap="square" lIns="0" tIns="0" rIns="0" bIns="0" rtlCol="0" anchor="t">
            <a:spAutoFit/>
          </a:bodyPr>
          <a:lstStyle/>
          <a:p>
            <a:pPr marL="0" marR="0" lvl="0" indent="0" algn="ctr" defTabSz="914400" rtl="0" eaLnBrk="1" fontAlgn="auto" latinLnBrk="0" hangingPunct="1">
              <a:lnSpc>
                <a:spcPts val="6400"/>
              </a:lnSpc>
              <a:spcBef>
                <a:spcPct val="0"/>
              </a:spcBef>
              <a:spcAft>
                <a:spcPts val="0"/>
              </a:spcAft>
              <a:buClrTx/>
              <a:buSzTx/>
              <a:buFontTx/>
              <a:buNone/>
              <a:tabLst/>
              <a:defRPr/>
            </a:pPr>
            <a:r>
              <a:rPr kumimoji="0" lang="en-US" sz="6600" b="1" i="1" u="none" strike="noStrike" kern="1200" cap="none" spc="-133" normalizeH="0" baseline="0" noProof="0" dirty="0" err="1">
                <a:ln>
                  <a:noFill/>
                </a:ln>
                <a:solidFill>
                  <a:srgbClr val="F92D67"/>
                </a:solidFill>
                <a:effectLst/>
                <a:uLnTx/>
                <a:uFillTx/>
                <a:latin typeface="Nunito Black" pitchFamily="2" charset="0"/>
                <a:ea typeface="+mn-ea"/>
                <a:cs typeface="+mn-cs"/>
              </a:rPr>
              <a:t>Hẹn</a:t>
            </a:r>
            <a:r>
              <a:rPr kumimoji="0" lang="en-US" sz="6600" b="1" i="1" u="none" strike="noStrike" kern="1200" cap="none" spc="-133" normalizeH="0" noProof="0" dirty="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a:ln>
                  <a:noFill/>
                </a:ln>
                <a:solidFill>
                  <a:srgbClr val="F92D67"/>
                </a:solidFill>
                <a:effectLst/>
                <a:uLnTx/>
                <a:uFillTx/>
                <a:latin typeface="Nunito Black" pitchFamily="2" charset="0"/>
                <a:ea typeface="+mn-ea"/>
                <a:cs typeface="+mn-cs"/>
              </a:rPr>
              <a:t>gặp</a:t>
            </a:r>
            <a:r>
              <a:rPr kumimoji="0" lang="en-US" sz="6600" b="1" i="1" u="none" strike="noStrike" kern="1200" cap="none" spc="-133" normalizeH="0" noProof="0" dirty="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a:ln>
                  <a:noFill/>
                </a:ln>
                <a:solidFill>
                  <a:srgbClr val="F92D67"/>
                </a:solidFill>
                <a:effectLst/>
                <a:uLnTx/>
                <a:uFillTx/>
                <a:latin typeface="Nunito Black" pitchFamily="2" charset="0"/>
                <a:ea typeface="+mn-ea"/>
                <a:cs typeface="+mn-cs"/>
              </a:rPr>
              <a:t>lại</a:t>
            </a:r>
            <a:r>
              <a:rPr kumimoji="0" lang="en-US" sz="6600" b="1" i="1" u="none" strike="noStrike" kern="1200" cap="none" spc="-133" normalizeH="0" noProof="0" dirty="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a:ln>
                  <a:noFill/>
                </a:ln>
                <a:solidFill>
                  <a:srgbClr val="F92D67"/>
                </a:solidFill>
                <a:effectLst/>
                <a:uLnTx/>
                <a:uFillTx/>
                <a:latin typeface="Nunito Black" pitchFamily="2" charset="0"/>
                <a:ea typeface="+mn-ea"/>
                <a:cs typeface="+mn-cs"/>
              </a:rPr>
              <a:t>các</a:t>
            </a:r>
            <a:r>
              <a:rPr kumimoji="0" lang="en-US" sz="6600" b="1" i="1" u="none" strike="noStrike" kern="1200" cap="none" spc="-133" normalizeH="0" noProof="0" dirty="0">
                <a:ln>
                  <a:noFill/>
                </a:ln>
                <a:solidFill>
                  <a:srgbClr val="F92D67"/>
                </a:solidFill>
                <a:effectLst/>
                <a:uLnTx/>
                <a:uFillTx/>
                <a:latin typeface="Nunito Black" pitchFamily="2" charset="0"/>
                <a:ea typeface="+mn-ea"/>
                <a:cs typeface="+mn-cs"/>
              </a:rPr>
              <a:t> </a:t>
            </a:r>
            <a:r>
              <a:rPr kumimoji="0" lang="en-US" sz="6600" b="1" i="1" u="none" strike="noStrike" kern="1200" cap="none" spc="-133" normalizeH="0" noProof="0" dirty="0" err="1">
                <a:ln>
                  <a:noFill/>
                </a:ln>
                <a:solidFill>
                  <a:srgbClr val="F92D67"/>
                </a:solidFill>
                <a:effectLst/>
                <a:uLnTx/>
                <a:uFillTx/>
                <a:latin typeface="Nunito Black" pitchFamily="2" charset="0"/>
                <a:ea typeface="+mn-ea"/>
                <a:cs typeface="+mn-cs"/>
              </a:rPr>
              <a:t>em</a:t>
            </a:r>
            <a:endParaRPr kumimoji="0" lang="en-US" sz="6600" b="1" i="1" u="none" strike="noStrike" kern="1200" cap="none" spc="-133" normalizeH="0" baseline="0" noProof="0" dirty="0">
              <a:ln>
                <a:noFill/>
              </a:ln>
              <a:solidFill>
                <a:srgbClr val="F92D67"/>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40633660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8751" y="367659"/>
            <a:ext cx="6448699"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sz="2800" b="1" i="0" u="none" strike="noStrike" kern="1200" cap="none" spc="0" normalizeH="0" baseline="0" noProof="0" dirty="0">
                <a:ln>
                  <a:noFill/>
                </a:ln>
                <a:solidFill>
                  <a:srgbClr val="0070C0"/>
                </a:solidFill>
                <a:effectLst/>
                <a:uLnTx/>
                <a:uFillTx/>
                <a:latin typeface="Nunito Black" pitchFamily="2" charset="0"/>
                <a:ea typeface="+mn-ea"/>
                <a:cs typeface="+mn-cs"/>
              </a:rPr>
              <a:t> 1:</a:t>
            </a:r>
            <a:r>
              <a:rPr kumimoji="0" lang="en-US" sz="28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Nunito Black" pitchFamily="2" charset="0"/>
                <a:ea typeface="+mn-ea"/>
                <a:cs typeface="+mn-cs"/>
              </a:rPr>
              <a:t>Nhìn</a:t>
            </a:r>
            <a:r>
              <a:rPr kumimoji="0" lang="en-US" sz="28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Nunito Black" pitchFamily="2" charset="0"/>
                <a:ea typeface="+mn-ea"/>
                <a:cs typeface="+mn-cs"/>
              </a:rPr>
              <a:t>tranh</a:t>
            </a:r>
            <a:r>
              <a:rPr kumimoji="0" lang="en-US" sz="28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Nunito Black" pitchFamily="2" charset="0"/>
                <a:ea typeface="+mn-ea"/>
                <a:cs typeface="+mn-cs"/>
              </a:rPr>
              <a:t>nói</a:t>
            </a:r>
            <a:r>
              <a:rPr kumimoji="0" lang="en-US" sz="28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Nunito Black" pitchFamily="2" charset="0"/>
                <a:ea typeface="+mn-ea"/>
                <a:cs typeface="+mn-cs"/>
              </a:rPr>
              <a:t>tên</a:t>
            </a:r>
            <a:r>
              <a:rPr kumimoji="0" lang="en-US" sz="28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Nunito Black" pitchFamily="2" charset="0"/>
                <a:ea typeface="+mn-ea"/>
                <a:cs typeface="+mn-cs"/>
              </a:rPr>
              <a:t>bài</a:t>
            </a:r>
            <a:r>
              <a:rPr kumimoji="0" lang="en-US" sz="2800" b="1"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en-US" sz="2800" b="1" i="0" u="none" strike="noStrike" kern="1200" cap="none" spc="0" normalizeH="0" baseline="0" noProof="0" dirty="0" err="1">
                <a:ln>
                  <a:noFill/>
                </a:ln>
                <a:solidFill>
                  <a:srgbClr val="002060"/>
                </a:solidFill>
                <a:effectLst/>
                <a:uLnTx/>
                <a:uFillTx/>
                <a:latin typeface="Nunito Black" pitchFamily="2" charset="0"/>
                <a:ea typeface="+mn-ea"/>
                <a:cs typeface="+mn-cs"/>
              </a:rPr>
              <a:t>đọc</a:t>
            </a:r>
            <a:r>
              <a:rPr kumimoji="0" lang="en-US" sz="2800" b="1" i="0" u="none" strike="noStrike" kern="1200" cap="none" spc="0" normalizeH="0" baseline="0" noProof="0" dirty="0">
                <a:ln>
                  <a:noFill/>
                </a:ln>
                <a:solidFill>
                  <a:srgbClr val="002060"/>
                </a:solidFill>
                <a:effectLst/>
                <a:uLnTx/>
                <a:uFillTx/>
                <a:latin typeface="Nunito Black" pitchFamily="2" charset="0"/>
                <a:ea typeface="+mn-ea"/>
                <a:cs typeface="+mn-cs"/>
              </a:rPr>
              <a:t>.</a:t>
            </a:r>
            <a:endParaRPr kumimoji="0" lang="en-US" sz="2800" b="0" i="0" u="none" strike="noStrike" kern="1200" cap="none" spc="0" normalizeH="0" baseline="0" noProof="0" dirty="0">
              <a:ln>
                <a:noFill/>
              </a:ln>
              <a:solidFill>
                <a:srgbClr val="002060"/>
              </a:solidFill>
              <a:effectLst/>
              <a:uLnTx/>
              <a:uFillTx/>
              <a:latin typeface="Nunito Black" pitchFamily="2" charset="0"/>
              <a:ea typeface="+mn-ea"/>
              <a:cs typeface="+mn-cs"/>
            </a:endParaRPr>
          </a:p>
        </p:txBody>
      </p:sp>
      <p:pic>
        <p:nvPicPr>
          <p:cNvPr id="5" name="Picture 2" descr="https://img.loigiaihay.com/picture/2022/0316/2.png"/>
          <p:cNvPicPr>
            <a:picLocks noChangeAspect="1" noChangeArrowheads="1"/>
          </p:cNvPicPr>
          <p:nvPr/>
        </p:nvPicPr>
        <p:blipFill rotWithShape="1">
          <a:blip r:embed="rId3">
            <a:extLst>
              <a:ext uri="{28A0092B-C50C-407E-A947-70E740481C1C}">
                <a14:useLocalDpi xmlns:a14="http://schemas.microsoft.com/office/drawing/2010/main" val="0"/>
              </a:ext>
            </a:extLst>
          </a:blip>
          <a:srcRect l="1330" t="859" r="1074"/>
          <a:stretch/>
        </p:blipFill>
        <p:spPr bwMode="auto">
          <a:xfrm>
            <a:off x="2795451" y="888274"/>
            <a:ext cx="5839098" cy="573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13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862149" y="211072"/>
            <a:ext cx="9588137" cy="954107"/>
          </a:xfrm>
          <a:prstGeom prst="rect">
            <a:avLst/>
          </a:prstGeom>
        </p:spPr>
        <p:txBody>
          <a:bodyPr wrap="square">
            <a:spAutoFit/>
          </a:bodyPr>
          <a:lstStyle/>
          <a:p>
            <a:r>
              <a:rPr lang="en-US" sz="2800" b="1" dirty="0" err="1">
                <a:solidFill>
                  <a:srgbClr val="2888E1"/>
                </a:solidFill>
                <a:latin typeface="Nunito Black" pitchFamily="2" charset="0"/>
              </a:rPr>
              <a:t>Câu</a:t>
            </a:r>
            <a:r>
              <a:rPr lang="en-US" sz="2800" b="1" dirty="0">
                <a:solidFill>
                  <a:srgbClr val="2888E1"/>
                </a:solidFill>
                <a:latin typeface="Nunito Black" pitchFamily="2" charset="0"/>
              </a:rPr>
              <a:t> 2: </a:t>
            </a:r>
            <a:r>
              <a:rPr lang="en-US" sz="2800" b="1" dirty="0" err="1">
                <a:solidFill>
                  <a:srgbClr val="002060"/>
                </a:solidFill>
                <a:latin typeface="Nunito Black" pitchFamily="2" charset="0"/>
              </a:rPr>
              <a:t>Đọc</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một</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trong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những</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bài</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trên</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và</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nêu</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cảm</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nghĩ</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về</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nhân</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vật</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em</a:t>
            </a:r>
            <a:r>
              <a:rPr lang="en-US" sz="2800" b="1" dirty="0">
                <a:solidFill>
                  <a:srgbClr val="002060"/>
                </a:solidFill>
                <a:latin typeface="Nunito Black" pitchFamily="2" charset="0"/>
              </a:rPr>
              <a:t> </a:t>
            </a:r>
            <a:r>
              <a:rPr lang="en-US" sz="2800" b="1" dirty="0" err="1">
                <a:solidFill>
                  <a:srgbClr val="002060"/>
                </a:solidFill>
                <a:latin typeface="Nunito Black" pitchFamily="2" charset="0"/>
              </a:rPr>
              <a:t>thích</a:t>
            </a:r>
            <a:r>
              <a:rPr lang="en-US" sz="2800" b="1" dirty="0">
                <a:solidFill>
                  <a:srgbClr val="002060"/>
                </a:solidFill>
                <a:latin typeface="Nunito Black" pitchFamily="2" charset="0"/>
              </a:rPr>
              <a:t>.</a:t>
            </a:r>
            <a:endParaRPr lang="en-US" sz="2800" dirty="0">
              <a:solidFill>
                <a:srgbClr val="002060"/>
              </a:solidFill>
              <a:latin typeface="Nunito Black" pitchFamily="2" charset="0"/>
            </a:endParaRPr>
          </a:p>
        </p:txBody>
      </p:sp>
      <p:sp>
        <p:nvSpPr>
          <p:cNvPr id="6" name="Cloud 5"/>
          <p:cNvSpPr/>
          <p:nvPr/>
        </p:nvSpPr>
        <p:spPr>
          <a:xfrm>
            <a:off x="2440367" y="1951202"/>
            <a:ext cx="7661577" cy="2389406"/>
          </a:xfrm>
          <a:prstGeom prst="cloud">
            <a:avLst/>
          </a:prstGeom>
          <a:ln w="38100">
            <a:solidFill>
              <a:srgbClr val="00B050"/>
            </a:solidFill>
          </a:ln>
        </p:spPr>
        <p:txBody>
          <a:bodyPr wrap="square">
            <a:spAutoFit/>
          </a:bodyPr>
          <a:lstStyle/>
          <a:p>
            <a:r>
              <a:rPr lang="en-US" sz="2400" dirty="0" err="1">
                <a:solidFill>
                  <a:srgbClr val="FF0000"/>
                </a:solidFill>
                <a:latin typeface="Nunito Black" pitchFamily="2" charset="0"/>
              </a:rPr>
              <a:t>Gợi</a:t>
            </a:r>
            <a:r>
              <a:rPr lang="en-US" sz="2400" dirty="0">
                <a:solidFill>
                  <a:srgbClr val="FF0000"/>
                </a:solidFill>
                <a:latin typeface="Nunito Black" pitchFamily="2" charset="0"/>
              </a:rPr>
              <a:t> ý:</a:t>
            </a:r>
            <a:r>
              <a:rPr lang="en-US" sz="2400" dirty="0">
                <a:solidFill>
                  <a:srgbClr val="0070C0"/>
                </a:solidFill>
                <a:latin typeface="Nunito Black" pitchFamily="2" charset="0"/>
              </a:rPr>
              <a:t> </a:t>
            </a:r>
            <a:r>
              <a:rPr lang="en-US" sz="2400" b="0" i="0" dirty="0" err="1">
                <a:solidFill>
                  <a:srgbClr val="0070C0"/>
                </a:solidFill>
                <a:effectLst/>
                <a:latin typeface="Nunito Black" pitchFamily="2" charset="0"/>
              </a:rPr>
              <a:t>Em</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chọn</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đọc</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một</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trong</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các</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bài</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đọc</a:t>
            </a:r>
            <a:r>
              <a:rPr lang="en-US" sz="2400" b="0" i="0" dirty="0">
                <a:solidFill>
                  <a:srgbClr val="0070C0"/>
                </a:solidFill>
                <a:effectLst/>
                <a:latin typeface="Nunito Black" pitchFamily="2" charset="0"/>
              </a:rPr>
              <a:t> ở </a:t>
            </a:r>
            <a:r>
              <a:rPr lang="en-US" sz="2400" b="0" i="0" dirty="0" err="1">
                <a:solidFill>
                  <a:srgbClr val="0070C0"/>
                </a:solidFill>
                <a:effectLst/>
                <a:latin typeface="Nunito Black" pitchFamily="2" charset="0"/>
              </a:rPr>
              <a:t>bài</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tập</a:t>
            </a:r>
            <a:r>
              <a:rPr lang="en-US" sz="2400" b="0" i="0" dirty="0">
                <a:solidFill>
                  <a:srgbClr val="0070C0"/>
                </a:solidFill>
                <a:effectLst/>
                <a:latin typeface="Nunito Black" pitchFamily="2" charset="0"/>
              </a:rPr>
              <a:t> 1 </a:t>
            </a:r>
            <a:r>
              <a:rPr lang="en-US" sz="2400" b="0" i="0" dirty="0" err="1">
                <a:solidFill>
                  <a:srgbClr val="0070C0"/>
                </a:solidFill>
                <a:effectLst/>
                <a:latin typeface="Nunito Black" pitchFamily="2" charset="0"/>
              </a:rPr>
              <a:t>và</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nêu</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cảm</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nghĩ</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của</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mình</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đối</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với</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nhân</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vật</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mà</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em</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thích</a:t>
            </a:r>
            <a:r>
              <a:rPr lang="en-US" sz="2400" b="0" i="0" dirty="0">
                <a:solidFill>
                  <a:srgbClr val="0070C0"/>
                </a:solidFill>
                <a:effectLst/>
                <a:latin typeface="Nunito Black" pitchFamily="2" charset="0"/>
              </a:rPr>
              <a:t> </a:t>
            </a:r>
            <a:r>
              <a:rPr lang="en-US" sz="2400" b="0" i="0" dirty="0" err="1">
                <a:solidFill>
                  <a:srgbClr val="0070C0"/>
                </a:solidFill>
                <a:effectLst/>
                <a:latin typeface="Nunito Black" pitchFamily="2" charset="0"/>
              </a:rPr>
              <a:t>nhất</a:t>
            </a:r>
            <a:r>
              <a:rPr lang="en-US" sz="2400" dirty="0">
                <a:solidFill>
                  <a:srgbClr val="0070C0"/>
                </a:solidFill>
                <a:latin typeface="Nunito Black" pitchFamily="2" charset="0"/>
              </a:rPr>
              <a:t>.</a:t>
            </a:r>
          </a:p>
        </p:txBody>
      </p:sp>
      <p:pic>
        <p:nvPicPr>
          <p:cNvPr id="4" name="Picture 11"/>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2802935">
            <a:off x="10130471" y="4736235"/>
            <a:ext cx="1377755" cy="673378"/>
          </a:xfrm>
          <a:prstGeom prst="rect">
            <a:avLst/>
          </a:prstGeom>
        </p:spPr>
      </p:pic>
      <p:pic>
        <p:nvPicPr>
          <p:cNvPr id="7" name="Picture 14"/>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rot="1091832">
            <a:off x="953433" y="4099152"/>
            <a:ext cx="1193404" cy="2070983"/>
          </a:xfrm>
          <a:prstGeom prst="rect">
            <a:avLst/>
          </a:prstGeom>
        </p:spPr>
      </p:pic>
      <p:pic>
        <p:nvPicPr>
          <p:cNvPr id="8" name="Picture 2">
            <a:extLst>
              <a:ext uri="{FF2B5EF4-FFF2-40B4-BE49-F238E27FC236}">
                <a16:creationId xmlns:a16="http://schemas.microsoft.com/office/drawing/2014/main" id="{43A80170-5832-3FBD-D181-20EC79AB8BF6}"/>
              </a:ext>
            </a:extLst>
          </p:cNvPr>
          <p:cNvPicPr>
            <a:picLocks noChangeAspect="1"/>
          </p:cNvPicPr>
          <p:nvPr/>
        </p:nvPicPr>
        <p:blipFill>
          <a:blip r:embed="rId3"/>
          <a:srcRect/>
          <a:stretch>
            <a:fillRect/>
          </a:stretch>
        </p:blipFill>
        <p:spPr>
          <a:xfrm rot="21393371">
            <a:off x="3409792" y="5302254"/>
            <a:ext cx="5626195" cy="1519073"/>
          </a:xfrm>
          <a:prstGeom prst="rect">
            <a:avLst/>
          </a:prstGeom>
        </p:spPr>
      </p:pic>
    </p:spTree>
    <p:extLst>
      <p:ext uri="{BB962C8B-B14F-4D97-AF65-F5344CB8AC3E}">
        <p14:creationId xmlns:p14="http://schemas.microsoft.com/office/powerpoint/2010/main" val="3905728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https://img.loigiaihay.com/picture/2022/0312/2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5953" y="1227909"/>
            <a:ext cx="8714698" cy="48481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071140" y="501135"/>
            <a:ext cx="3161443" cy="523220"/>
          </a:xfrm>
          <a:prstGeom prst="rect">
            <a:avLst/>
          </a:prstGeom>
        </p:spPr>
        <p:txBody>
          <a:bodyPr wrap="none">
            <a:spAutoFit/>
          </a:bodyPr>
          <a:lstStyle/>
          <a:p>
            <a:pPr algn="just"/>
            <a:r>
              <a:rPr lang="vi-VN" sz="2800" dirty="0">
                <a:solidFill>
                  <a:srgbClr val="FF0000"/>
                </a:solidFill>
                <a:latin typeface="Nunito Black" pitchFamily="2" charset="0"/>
              </a:rPr>
              <a:t>Món quà đặc biệt</a:t>
            </a:r>
          </a:p>
        </p:txBody>
      </p:sp>
      <p:sp>
        <p:nvSpPr>
          <p:cNvPr id="6" name="Horizontal Scroll 5"/>
          <p:cNvSpPr/>
          <p:nvPr/>
        </p:nvSpPr>
        <p:spPr>
          <a:xfrm>
            <a:off x="457199" y="2869967"/>
            <a:ext cx="10986058" cy="3206091"/>
          </a:xfrm>
          <a:prstGeom prst="horizontalScroll">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0000"/>
                </a:solidFill>
                <a:latin typeface="Nunito Black" pitchFamily="2" charset="0"/>
              </a:rPr>
              <a:t>	</a:t>
            </a:r>
            <a:r>
              <a:rPr lang="en-US" sz="2400" dirty="0">
                <a:solidFill>
                  <a:srgbClr val="FF0000"/>
                </a:solidFill>
                <a:latin typeface="Nunito Black" pitchFamily="2" charset="0"/>
              </a:rPr>
              <a:t>M:</a:t>
            </a:r>
            <a:r>
              <a:rPr lang="en-US" sz="2400" dirty="0">
                <a:solidFill>
                  <a:srgbClr val="000000"/>
                </a:solidFill>
                <a:latin typeface="Nunito Black" pitchFamily="2" charset="0"/>
              </a:rPr>
              <a:t> </a:t>
            </a:r>
            <a:r>
              <a:rPr lang="vi-VN" sz="2400" dirty="0">
                <a:solidFill>
                  <a:srgbClr val="002060"/>
                </a:solidFill>
                <a:latin typeface="Nunito Black" pitchFamily="2" charset="0"/>
              </a:rPr>
              <a:t>Em thích hai chị em trong câu chuyện. Hai chị em rất yêu bố của mình và đã chuẩn bị một móng quà đặc biệt dành tặng cho bố nhân dịp sinh nhật.</a:t>
            </a:r>
          </a:p>
        </p:txBody>
      </p:sp>
    </p:spTree>
    <p:extLst>
      <p:ext uri="{BB962C8B-B14F-4D97-AF65-F5344CB8AC3E}">
        <p14:creationId xmlns:p14="http://schemas.microsoft.com/office/powerpoint/2010/main" val="422049275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https://img.loigiaihay.com/picture/2022/0314/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541" y="1141920"/>
            <a:ext cx="9858805" cy="4893119"/>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3731303" y="501135"/>
            <a:ext cx="3841116" cy="523220"/>
          </a:xfrm>
          <a:prstGeom prst="rect">
            <a:avLst/>
          </a:prstGeom>
        </p:spPr>
        <p:txBody>
          <a:bodyPr wrap="none">
            <a:spAutoFit/>
          </a:bodyPr>
          <a:lstStyle/>
          <a:p>
            <a:pPr algn="just"/>
            <a:r>
              <a:rPr lang="vi-VN" sz="2800" dirty="0">
                <a:solidFill>
                  <a:srgbClr val="FF0000"/>
                </a:solidFill>
                <a:latin typeface="Nunito Black" pitchFamily="2" charset="0"/>
              </a:rPr>
              <a:t>Để cháu nắm tay ông</a:t>
            </a:r>
          </a:p>
        </p:txBody>
      </p:sp>
      <p:sp>
        <p:nvSpPr>
          <p:cNvPr id="6" name="Cloud 5"/>
          <p:cNvSpPr/>
          <p:nvPr/>
        </p:nvSpPr>
        <p:spPr>
          <a:xfrm>
            <a:off x="1392894" y="4071749"/>
            <a:ext cx="9653452" cy="2590307"/>
          </a:xfrm>
          <a:prstGeom prst="cloud">
            <a:avLst/>
          </a:prstGeom>
          <a:solidFill>
            <a:srgbClr val="FFFFFF">
              <a:alpha val="80000"/>
            </a:srgbClr>
          </a:solid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0" lang="en-US" sz="24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kumimoji="0" lang="en-US" sz="2400" b="0" i="0" u="none" strike="noStrike" kern="1200" cap="none" spc="0" normalizeH="0" baseline="0" noProof="0" dirty="0">
                <a:ln>
                  <a:noFill/>
                </a:ln>
                <a:solidFill>
                  <a:srgbClr val="FF0000"/>
                </a:solidFill>
                <a:effectLst/>
                <a:uLnTx/>
                <a:uFillTx/>
                <a:latin typeface="Nunito Black" pitchFamily="2" charset="0"/>
                <a:ea typeface="+mn-ea"/>
                <a:cs typeface="+mn-cs"/>
              </a:rPr>
              <a:t>M:</a:t>
            </a:r>
            <a:r>
              <a:rPr kumimoji="0" lang="en-US" sz="2400" b="0" i="0" u="none" strike="noStrike" kern="1200" cap="none" spc="0" normalizeH="0" baseline="0" noProof="0" dirty="0">
                <a:ln>
                  <a:noFill/>
                </a:ln>
                <a:solidFill>
                  <a:srgbClr val="000000"/>
                </a:solidFill>
                <a:effectLst/>
                <a:uLnTx/>
                <a:uFillTx/>
                <a:latin typeface="Nunito Black" pitchFamily="2" charset="0"/>
                <a:ea typeface="+mn-ea"/>
                <a:cs typeface="+mn-cs"/>
              </a:rPr>
              <a:t> </a:t>
            </a:r>
            <a:r>
              <a:rPr lang="vi-VN" sz="2400" dirty="0">
                <a:solidFill>
                  <a:srgbClr val="000000"/>
                </a:solidFill>
                <a:latin typeface="Nunito Black" pitchFamily="2" charset="0"/>
              </a:rPr>
              <a:t>Em thích nhân vật người cháu. Đó là một người cháu rất hiếu thảo, biết quan tâm và chăm sóc ông của mình.</a:t>
            </a:r>
          </a:p>
        </p:txBody>
      </p:sp>
    </p:spTree>
    <p:extLst>
      <p:ext uri="{BB962C8B-B14F-4D97-AF65-F5344CB8AC3E}">
        <p14:creationId xmlns:p14="http://schemas.microsoft.com/office/powerpoint/2010/main" val="3356457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TotalTime>
  <Words>3797</Words>
  <Application>Microsoft Office PowerPoint</Application>
  <PresentationFormat>Widescreen</PresentationFormat>
  <Paragraphs>422</Paragraphs>
  <Slides>56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56</vt:i4>
      </vt:variant>
    </vt:vector>
  </HeadingPairs>
  <TitlesOfParts>
    <vt:vector size="62" baseType="lpstr">
      <vt:lpstr>Calibri</vt:lpstr>
      <vt:lpstr>Arial</vt:lpstr>
      <vt:lpstr>OpenSans</vt:lpstr>
      <vt:lpstr>Times New Roman</vt:lpstr>
      <vt:lpstr>Nunito Black</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MK</dc:creator>
  <cp:lastModifiedBy>Admin</cp:lastModifiedBy>
  <cp:revision>64</cp:revision>
  <dcterms:created xsi:type="dcterms:W3CDTF">2022-09-25T12:11:34Z</dcterms:created>
  <dcterms:modified xsi:type="dcterms:W3CDTF">2025-01-11T14:55:10Z</dcterms:modified>
</cp:coreProperties>
</file>