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5" r:id="rId4"/>
  </p:sldMasterIdLst>
  <p:notesMasterIdLst>
    <p:notesMasterId r:id="rId36"/>
  </p:notesMasterIdLst>
  <p:sldIdLst>
    <p:sldId id="328" r:id="rId5"/>
    <p:sldId id="262" r:id="rId6"/>
    <p:sldId id="257" r:id="rId7"/>
    <p:sldId id="259" r:id="rId8"/>
    <p:sldId id="258" r:id="rId9"/>
    <p:sldId id="260" r:id="rId10"/>
    <p:sldId id="256" r:id="rId11"/>
    <p:sldId id="329" r:id="rId12"/>
    <p:sldId id="263"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varScale="1">
        <p:scale>
          <a:sx n="48" d="100"/>
          <a:sy n="48" d="100"/>
        </p:scale>
        <p:origin x="909"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31</a:t>
            </a:fld>
            <a:endParaRPr lang="en-US"/>
          </a:p>
        </p:txBody>
      </p:sp>
    </p:spTree>
    <p:extLst>
      <p:ext uri="{BB962C8B-B14F-4D97-AF65-F5344CB8AC3E}">
        <p14:creationId xmlns:p14="http://schemas.microsoft.com/office/powerpoint/2010/main" val="188734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1/11/2025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2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9627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67204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044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162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198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744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085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286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822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404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1/11/2025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5942E7-6A57-F983-3DE2-CB28CF786F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3358" y="133648"/>
            <a:ext cx="1963510" cy="1963510"/>
          </a:xfrm>
          <a:prstGeom prst="rect">
            <a:avLst/>
          </a:prstGeom>
        </p:spPr>
      </p:pic>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904706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7.gif"/><Relationship Id="rId3" Type="http://schemas.microsoft.com/office/2007/relationships/hdphoto" Target="../media/hdphoto4.wdp"/><Relationship Id="rId7" Type="http://schemas.openxmlformats.org/officeDocument/2006/relationships/image" Target="../media/image56.gif"/><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2.png"/><Relationship Id="rId3" Type="http://schemas.microsoft.com/office/2007/relationships/media" Target="../media/media3.m4a"/><Relationship Id="rId21" Type="http://schemas.openxmlformats.org/officeDocument/2006/relationships/image" Target="../media/image35.jpeg"/><Relationship Id="rId7" Type="http://schemas.openxmlformats.org/officeDocument/2006/relationships/video" Target="../media/media5.mp4"/><Relationship Id="rId12" Type="http://schemas.openxmlformats.org/officeDocument/2006/relationships/image" Target="../media/image30.png"/><Relationship Id="rId17" Type="http://schemas.openxmlformats.org/officeDocument/2006/relationships/image" Target="../media/image34.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6.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7.jpe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0.png"/><Relationship Id="rId18" Type="http://schemas.openxmlformats.org/officeDocument/2006/relationships/image" Target="../media/image38.png"/><Relationship Id="rId3" Type="http://schemas.microsoft.com/office/2007/relationships/media" Target="../media/media3.m4a"/><Relationship Id="rId21" Type="http://schemas.openxmlformats.org/officeDocument/2006/relationships/image" Target="../media/image26.pn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38.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8.png"/><Relationship Id="rId5" Type="http://schemas.microsoft.com/office/2007/relationships/media" Target="../media/media4.mp3"/><Relationship Id="rId15" Type="http://schemas.openxmlformats.org/officeDocument/2006/relationships/image" Target="../media/image32.png"/><Relationship Id="rId10" Type="http://schemas.openxmlformats.org/officeDocument/2006/relationships/image" Target="../media/image27.jpe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36.jpeg"/><Relationship Id="rId14" Type="http://schemas.openxmlformats.org/officeDocument/2006/relationships/image" Target="../media/image31.svg"/><Relationship Id="rId22"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30.png"/><Relationship Id="rId17" Type="http://schemas.openxmlformats.org/officeDocument/2006/relationships/image" Target="../media/image22.png"/><Relationship Id="rId2" Type="http://schemas.microsoft.com/office/2007/relationships/media" Target="../media/media2.m4a"/><Relationship Id="rId16" Type="http://schemas.openxmlformats.org/officeDocument/2006/relationships/image" Target="../media/image34.png"/><Relationship Id="rId20" Type="http://schemas.openxmlformats.org/officeDocument/2006/relationships/image" Target="../media/image3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6.png"/><Relationship Id="rId4" Type="http://schemas.openxmlformats.org/officeDocument/2006/relationships/audio" Target="../media/media3.m4a"/><Relationship Id="rId9" Type="http://schemas.openxmlformats.org/officeDocument/2006/relationships/image" Target="../media/image27.jpe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3" name="TextBox 2">
            <a:extLst>
              <a:ext uri="{FF2B5EF4-FFF2-40B4-BE49-F238E27FC236}">
                <a16:creationId xmlns:a16="http://schemas.microsoft.com/office/drawing/2014/main" id="{A16BE39B-2A34-AAA7-757E-811FF3825F75}"/>
              </a:ext>
            </a:extLst>
          </p:cNvPr>
          <p:cNvSpPr txBox="1"/>
          <p:nvPr/>
        </p:nvSpPr>
        <p:spPr>
          <a:xfrm>
            <a:off x="8061435" y="1445962"/>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23">
              <a:defRPr/>
            </a:pPr>
            <a:endParaRPr lang="en-US">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algn="ctr" defTabSz="914446">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3"/>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46">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46">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
        <p:nvSpPr>
          <p:cNvPr id="2" name="TextBox 1">
            <a:extLst>
              <a:ext uri="{FF2B5EF4-FFF2-40B4-BE49-F238E27FC236}">
                <a16:creationId xmlns:a16="http://schemas.microsoft.com/office/drawing/2014/main" id="{09A3964B-7FF0-1500-4B0A-C03976486D14}"/>
              </a:ext>
            </a:extLst>
          </p:cNvPr>
          <p:cNvSpPr txBox="1"/>
          <p:nvPr/>
        </p:nvSpPr>
        <p:spPr>
          <a:xfrm>
            <a:off x="3930870" y="6364803"/>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1223</Words>
  <Application>Microsoft Office PowerPoint</Application>
  <PresentationFormat>Màn hình rộng</PresentationFormat>
  <Paragraphs>108</Paragraphs>
  <Slides>31</Slides>
  <Notes>4</Notes>
  <HiddenSlides>0</HiddenSlides>
  <MMClips>16</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31</vt:i4>
      </vt:variant>
    </vt:vector>
  </HeadingPairs>
  <TitlesOfParts>
    <vt:vector size="45" baseType="lpstr">
      <vt:lpstr>等线</vt:lpstr>
      <vt:lpstr>等线 Light</vt:lpstr>
      <vt:lpstr>Arial</vt:lpstr>
      <vt:lpstr>Calibri</vt:lpstr>
      <vt:lpstr>Calibri Light</vt:lpstr>
      <vt:lpstr>Cambria</vt:lpstr>
      <vt:lpstr>Cambria Math</vt:lpstr>
      <vt:lpstr>DFPOP1-W9</vt:lpstr>
      <vt:lpstr>iCiel Altus</vt:lpstr>
      <vt:lpstr>iCiel Crocante</vt:lpstr>
      <vt:lpstr>1_Office Theme</vt:lpstr>
      <vt:lpstr>2_Office Theme</vt:lpstr>
      <vt:lpstr>Office Theme</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tranluongxuanyen@gmail.com</cp:lastModifiedBy>
  <cp:revision>41</cp:revision>
  <dcterms:created xsi:type="dcterms:W3CDTF">2024-07-03T03:07:48Z</dcterms:created>
  <dcterms:modified xsi:type="dcterms:W3CDTF">2025-01-11T15:07:50Z</dcterms:modified>
</cp:coreProperties>
</file>