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48" d="100"/>
          <a:sy n="48" d="100"/>
        </p:scale>
        <p:origin x="90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11/01/2025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446</Words>
  <Application>Microsoft Office PowerPoint</Application>
  <PresentationFormat>Màn hình rộng</PresentationFormat>
  <Paragraphs>69</Paragraphs>
  <Slides>23</Slides>
  <Notes>7</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23</cp:revision>
  <dcterms:created xsi:type="dcterms:W3CDTF">2024-07-23T08:11:36Z</dcterms:created>
  <dcterms:modified xsi:type="dcterms:W3CDTF">2025-01-11T14:58:58Z</dcterms:modified>
</cp:coreProperties>
</file>