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6"/>
  </p:notesMasterIdLst>
  <p:sldIdLst>
    <p:sldId id="257" r:id="rId9"/>
    <p:sldId id="259" r:id="rId10"/>
    <p:sldId id="256" r:id="rId11"/>
    <p:sldId id="258" r:id="rId12"/>
    <p:sldId id="260" r:id="rId13"/>
    <p:sldId id="261" r:id="rId14"/>
    <p:sldId id="263" r:id="rId15"/>
    <p:sldId id="264" r:id="rId16"/>
    <p:sldId id="288" r:id="rId17"/>
    <p:sldId id="278" r:id="rId18"/>
    <p:sldId id="289" r:id="rId19"/>
    <p:sldId id="270" r:id="rId20"/>
    <p:sldId id="280" r:id="rId21"/>
    <p:sldId id="290" r:id="rId22"/>
    <p:sldId id="282" r:id="rId23"/>
    <p:sldId id="283" r:id="rId24"/>
    <p:sldId id="301" r:id="rId25"/>
    <p:sldId id="284" r:id="rId26"/>
    <p:sldId id="302" r:id="rId27"/>
    <p:sldId id="291" r:id="rId28"/>
    <p:sldId id="285" r:id="rId29"/>
    <p:sldId id="297" r:id="rId30"/>
    <p:sldId id="303" r:id="rId31"/>
    <p:sldId id="304" r:id="rId32"/>
    <p:sldId id="292" r:id="rId33"/>
    <p:sldId id="298" r:id="rId34"/>
    <p:sldId id="293" r:id="rId35"/>
    <p:sldId id="294" r:id="rId36"/>
    <p:sldId id="300" r:id="rId37"/>
    <p:sldId id="299" r:id="rId38"/>
    <p:sldId id="269" r:id="rId39"/>
    <p:sldId id="286" r:id="rId40"/>
    <p:sldId id="287" r:id="rId41"/>
    <p:sldId id="305" r:id="rId42"/>
    <p:sldId id="266" r:id="rId43"/>
    <p:sldId id="306" r:id="rId44"/>
    <p:sldId id="4410" r:id="rId4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autoAdjust="0"/>
    <p:restoredTop sz="92102" autoAdjust="0"/>
  </p:normalViewPr>
  <p:slideViewPr>
    <p:cSldViewPr>
      <p:cViewPr varScale="1">
        <p:scale>
          <a:sx n="35" d="100"/>
          <a:sy n="35" d="100"/>
        </p:scale>
        <p:origin x="730" y="-8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3.jfi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4.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0.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2136</Words>
  <Application>Microsoft Office PowerPoint</Application>
  <PresentationFormat>Tùy chỉnh</PresentationFormat>
  <Paragraphs>106</Paragraphs>
  <Slides>37</Slides>
  <Notes>6</Notes>
  <HiddenSlides>0</HiddenSlides>
  <MMClips>1</MMClips>
  <ScaleCrop>false</ScaleCrop>
  <HeadingPairs>
    <vt:vector size="6" baseType="variant">
      <vt:variant>
        <vt:lpstr>Phông được Dùng</vt:lpstr>
      </vt:variant>
      <vt:variant>
        <vt:i4>6</vt:i4>
      </vt:variant>
      <vt:variant>
        <vt:lpstr>Chủ đề</vt:lpstr>
      </vt:variant>
      <vt:variant>
        <vt:i4>8</vt:i4>
      </vt:variant>
      <vt:variant>
        <vt:lpstr>Tiêu đề Bản chiếu</vt:lpstr>
      </vt:variant>
      <vt:variant>
        <vt:i4>37</vt:i4>
      </vt:variant>
    </vt:vector>
  </HeadingPairs>
  <TitlesOfParts>
    <vt:vector size="51" baseType="lpstr">
      <vt:lpstr>等线</vt:lpstr>
      <vt:lpstr>等线 Light</vt:lpstr>
      <vt:lpstr>Arial</vt:lpstr>
      <vt:lpstr>Calibri</vt:lpstr>
      <vt:lpstr>Cambria</vt:lpstr>
      <vt:lpstr>DFPOP1-W9</vt:lpstr>
      <vt:lpstr>Office Theme</vt:lpstr>
      <vt:lpstr>1_Office Theme</vt:lpstr>
      <vt:lpstr>2_Office Theme</vt:lpstr>
      <vt:lpstr>3_Office Theme</vt:lpstr>
      <vt:lpstr>4_Office Theme</vt:lpstr>
      <vt:lpstr>5_Office Theme</vt:lpstr>
      <vt:lpstr>6_Office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tranluongxuanyen@gmail.com</cp:lastModifiedBy>
  <cp:revision>47</cp:revision>
  <dcterms:created xsi:type="dcterms:W3CDTF">2006-08-16T00:00:00Z</dcterms:created>
  <dcterms:modified xsi:type="dcterms:W3CDTF">2025-01-11T14:49:58Z</dcterms:modified>
  <dc:identifier>DAGMx3oqY8g</dc:identifier>
</cp:coreProperties>
</file>