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80" r:id="rId2"/>
    <p:sldId id="281" r:id="rId3"/>
    <p:sldId id="257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383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Cambria (Đầu đề)</vt:lpstr>
      <vt:lpstr>Arial</vt:lpstr>
      <vt:lpstr>Calibri</vt:lpstr>
      <vt:lpstr>Cambria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Thao Tran</cp:lastModifiedBy>
  <cp:revision>10</cp:revision>
  <dcterms:created xsi:type="dcterms:W3CDTF">2022-11-10T14:07:48Z</dcterms:created>
  <dcterms:modified xsi:type="dcterms:W3CDTF">2024-08-04T13:31:07Z</dcterms:modified>
</cp:coreProperties>
</file>