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1" r:id="rId1"/>
  </p:sldMasterIdLst>
  <p:notesMasterIdLst>
    <p:notesMasterId r:id="rId23"/>
  </p:notesMasterIdLst>
  <p:sldIdLst>
    <p:sldId id="294" r:id="rId2"/>
    <p:sldId id="256" r:id="rId3"/>
    <p:sldId id="368" r:id="rId4"/>
    <p:sldId id="277" r:id="rId5"/>
    <p:sldId id="350" r:id="rId6"/>
    <p:sldId id="369" r:id="rId7"/>
    <p:sldId id="370" r:id="rId8"/>
    <p:sldId id="371" r:id="rId9"/>
    <p:sldId id="372" r:id="rId10"/>
    <p:sldId id="261" r:id="rId11"/>
    <p:sldId id="373" r:id="rId12"/>
    <p:sldId id="379" r:id="rId13"/>
    <p:sldId id="374" r:id="rId14"/>
    <p:sldId id="377" r:id="rId15"/>
    <p:sldId id="375" r:id="rId16"/>
    <p:sldId id="378" r:id="rId17"/>
    <p:sldId id="380" r:id="rId18"/>
    <p:sldId id="376" r:id="rId19"/>
    <p:sldId id="381" r:id="rId20"/>
    <p:sldId id="267" r:id="rId21"/>
    <p:sldId id="290" r:id="rId22"/>
  </p:sldIdLst>
  <p:sldSz cx="12161838" cy="6858000"/>
  <p:notesSz cx="6858000" cy="9144000"/>
  <p:embeddedFontLst>
    <p:embeddedFont>
      <p:font typeface=".TMC-Ong Do"/>
      <p:regular r:id="rId24"/>
    </p:embeddedFont>
    <p:embeddedFont>
      <p:font typeface="Bebas Neue" panose="020F0502020204030204" charset="0"/>
      <p:regular r:id="rId25"/>
    </p:embeddedFont>
    <p:embeddedFont>
      <p:font typeface="Comfortaa" panose="020B0604020202020204" charset="0"/>
      <p:regular r:id="rId26"/>
      <p:bold r:id="rId27"/>
    </p:embeddedFont>
    <p:embeddedFont>
      <p:font typeface="Fredoka One" panose="020F0502020204030204" pitchFamily="2" charset="0"/>
      <p:regular r:id="rId28"/>
    </p:embeddedFont>
    <p:embeddedFont>
      <p:font typeface="Nunito" pitchFamily="2" charset="0"/>
      <p:regular r:id="rId29"/>
      <p:bold r:id="rId30"/>
      <p:italic r:id="rId31"/>
      <p:boldItalic r:id="rId3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3C2998E-BE50-4DD8-BF97-7285FA237A2B}">
  <a:tblStyle styleId="{F3C2998E-BE50-4DD8-BF97-7285FA237A2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80" autoAdjust="0"/>
    <p:restoredTop sz="94660"/>
  </p:normalViewPr>
  <p:slideViewPr>
    <p:cSldViewPr snapToGrid="0">
      <p:cViewPr varScale="1">
        <p:scale>
          <a:sx n="68" d="100"/>
          <a:sy n="68" d="100"/>
        </p:scale>
        <p:origin x="106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2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864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9" name="Google Shape;3229;g54dda1946d_4_27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30" name="Google Shape;3230;g54dda1946d_4_27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9" name="Google Shape;2149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898891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3" name="Google Shape;2553;g54dda1946d_6_37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54" name="Google Shape;2554;g54dda1946d_6_37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" name="Google Shape;4403;g135e18421cc_13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04" name="Google Shape;4404;g135e18421cc_13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Cho HS thảo luận nhóm 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D6387AE-AB37-47EF-B868-11125CF1B1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333289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GV KL:</a:t>
            </a:r>
            <a:r>
              <a:rPr lang="en-US" sz="1200" i="0" baseline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xung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quanh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ở,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àm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xung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quanh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có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không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khí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trong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lành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thoáng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đãng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sạch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đẹp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hơn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B5F7C-847C-4927-A49E-3923B73E222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090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9" name="Google Shape;2149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5549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Mọi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người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dân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dù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đâu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thành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nông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thôn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miền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núi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vùng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biển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 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thì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đều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biết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giữ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gìn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môi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trường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xung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quanh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nhà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ở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sạch</a:t>
            </a:r>
            <a:r>
              <a:rPr lang="en-US" sz="1200" i="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sẽ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Cần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làm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những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công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việc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tùy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sức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phụ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thuộc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vào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điều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kiện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cụ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thể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nơi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mình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sinh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1200" i="0" dirty="0" err="1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sống</a:t>
            </a:r>
            <a:r>
              <a:rPr lang="en-US" sz="1200" i="0" dirty="0">
                <a:solidFill>
                  <a:srgbClr val="000000"/>
                </a:solidFill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vi-VN" i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B5F7C-847C-4927-A49E-3923B73E2220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8083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9" name="Google Shape;2149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8" name="Google Shape;2148;g14072739ea5_1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8938" y="685800"/>
            <a:ext cx="60801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9" name="Google Shape;2149;g14072739ea5_1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54341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8938" y="685800"/>
            <a:ext cx="60801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Giữ gìn môi trường xung quanh nhà ở đem lại rất nhiều lợi ích: đảm bảo được sức khỏe, phòng tránh nhiều bệnh tật,… không khí sạch sẽ, trong lành, giúp em có sức khỏe tốt, học hành hiệu quả hơn.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FB5F7C-847C-4927-A49E-3923B73E2220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02029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s://bit.ly/3A1uf1Q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http://bit.ly/2TtBDfr" TargetMode="Externa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p8"/>
          <p:cNvSpPr/>
          <p:nvPr/>
        </p:nvSpPr>
        <p:spPr>
          <a:xfrm flipH="1">
            <a:off x="-88305" y="5116532"/>
            <a:ext cx="12192352" cy="1760776"/>
          </a:xfrm>
          <a:custGeom>
            <a:avLst/>
            <a:gdLst/>
            <a:ahLst/>
            <a:cxnLst/>
            <a:rect l="l" t="t" r="r" b="b"/>
            <a:pathLst>
              <a:path w="130203" h="44326" extrusionOk="0">
                <a:moveTo>
                  <a:pt x="45710" y="1"/>
                </a:moveTo>
                <a:cubicBezTo>
                  <a:pt x="28627" y="1"/>
                  <a:pt x="25395" y="6926"/>
                  <a:pt x="18470" y="6926"/>
                </a:cubicBezTo>
                <a:lnTo>
                  <a:pt x="1" y="6926"/>
                </a:lnTo>
                <a:lnTo>
                  <a:pt x="1" y="44325"/>
                </a:lnTo>
                <a:lnTo>
                  <a:pt x="130202" y="44325"/>
                </a:lnTo>
                <a:lnTo>
                  <a:pt x="130202" y="4618"/>
                </a:lnTo>
                <a:cubicBezTo>
                  <a:pt x="114505" y="4618"/>
                  <a:pt x="109888" y="17084"/>
                  <a:pt x="91881" y="17084"/>
                </a:cubicBezTo>
                <a:cubicBezTo>
                  <a:pt x="73875" y="17084"/>
                  <a:pt x="62793" y="1"/>
                  <a:pt x="457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39" name="Google Shape;439;p8"/>
          <p:cNvGrpSpPr/>
          <p:nvPr/>
        </p:nvGrpSpPr>
        <p:grpSpPr>
          <a:xfrm>
            <a:off x="7553728" y="4707978"/>
            <a:ext cx="4623362" cy="2178725"/>
            <a:chOff x="5667907" y="3524076"/>
            <a:chExt cx="3476121" cy="1634044"/>
          </a:xfrm>
        </p:grpSpPr>
        <p:sp>
          <p:nvSpPr>
            <p:cNvPr id="440" name="Google Shape;440;p8"/>
            <p:cNvSpPr/>
            <p:nvPr/>
          </p:nvSpPr>
          <p:spPr>
            <a:xfrm>
              <a:off x="5667907" y="3628727"/>
              <a:ext cx="3476121" cy="1529393"/>
            </a:xfrm>
            <a:custGeom>
              <a:avLst/>
              <a:gdLst/>
              <a:ahLst/>
              <a:cxnLst/>
              <a:rect l="l" t="t" r="r" b="b"/>
              <a:pathLst>
                <a:path w="65102" h="28643" extrusionOk="0">
                  <a:moveTo>
                    <a:pt x="65101" y="1"/>
                  </a:moveTo>
                  <a:cubicBezTo>
                    <a:pt x="19498" y="2112"/>
                    <a:pt x="0" y="28642"/>
                    <a:pt x="0" y="28642"/>
                  </a:cubicBezTo>
                  <a:lnTo>
                    <a:pt x="65101" y="28642"/>
                  </a:lnTo>
                  <a:lnTo>
                    <a:pt x="65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1" name="Google Shape;441;p8"/>
            <p:cNvSpPr/>
            <p:nvPr/>
          </p:nvSpPr>
          <p:spPr>
            <a:xfrm>
              <a:off x="6488091" y="4305957"/>
              <a:ext cx="119499" cy="168751"/>
            </a:xfrm>
            <a:custGeom>
              <a:avLst/>
              <a:gdLst/>
              <a:ahLst/>
              <a:cxnLst/>
              <a:rect l="l" t="t" r="r" b="b"/>
              <a:pathLst>
                <a:path w="1793" h="2532" extrusionOk="0">
                  <a:moveTo>
                    <a:pt x="130" y="1"/>
                  </a:moveTo>
                  <a:lnTo>
                    <a:pt x="0" y="75"/>
                  </a:lnTo>
                  <a:cubicBezTo>
                    <a:pt x="496" y="932"/>
                    <a:pt x="1061" y="1758"/>
                    <a:pt x="1676" y="2532"/>
                  </a:cubicBezTo>
                  <a:lnTo>
                    <a:pt x="1676" y="2531"/>
                  </a:lnTo>
                  <a:lnTo>
                    <a:pt x="1793" y="2439"/>
                  </a:lnTo>
                  <a:cubicBezTo>
                    <a:pt x="1181" y="1671"/>
                    <a:pt x="623" y="851"/>
                    <a:pt x="1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2" name="Google Shape;442;p8"/>
            <p:cNvSpPr/>
            <p:nvPr/>
          </p:nvSpPr>
          <p:spPr>
            <a:xfrm>
              <a:off x="6569269" y="4290295"/>
              <a:ext cx="64048" cy="109369"/>
            </a:xfrm>
            <a:custGeom>
              <a:avLst/>
              <a:gdLst/>
              <a:ahLst/>
              <a:cxnLst/>
              <a:rect l="l" t="t" r="r" b="b"/>
              <a:pathLst>
                <a:path w="961" h="1641" extrusionOk="0">
                  <a:moveTo>
                    <a:pt x="133" y="1"/>
                  </a:moveTo>
                  <a:lnTo>
                    <a:pt x="1" y="70"/>
                  </a:lnTo>
                  <a:lnTo>
                    <a:pt x="828" y="1640"/>
                  </a:lnTo>
                  <a:lnTo>
                    <a:pt x="961" y="1571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3" name="Google Shape;443;p8"/>
            <p:cNvSpPr/>
            <p:nvPr/>
          </p:nvSpPr>
          <p:spPr>
            <a:xfrm>
              <a:off x="6328402" y="4426986"/>
              <a:ext cx="79777" cy="142692"/>
            </a:xfrm>
            <a:custGeom>
              <a:avLst/>
              <a:gdLst/>
              <a:ahLst/>
              <a:cxnLst/>
              <a:rect l="l" t="t" r="r" b="b"/>
              <a:pathLst>
                <a:path w="1197" h="2141" extrusionOk="0">
                  <a:moveTo>
                    <a:pt x="133" y="0"/>
                  </a:moveTo>
                  <a:lnTo>
                    <a:pt x="1" y="69"/>
                  </a:lnTo>
                  <a:lnTo>
                    <a:pt x="1064" y="2141"/>
                  </a:lnTo>
                  <a:lnTo>
                    <a:pt x="1197" y="2072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4" name="Google Shape;444;p8"/>
            <p:cNvSpPr/>
            <p:nvPr/>
          </p:nvSpPr>
          <p:spPr>
            <a:xfrm>
              <a:off x="6229830" y="4492033"/>
              <a:ext cx="100504" cy="111968"/>
            </a:xfrm>
            <a:custGeom>
              <a:avLst/>
              <a:gdLst/>
              <a:ahLst/>
              <a:cxnLst/>
              <a:rect l="l" t="t" r="r" b="b"/>
              <a:pathLst>
                <a:path w="1508" h="1680" extrusionOk="0">
                  <a:moveTo>
                    <a:pt x="107" y="1"/>
                  </a:moveTo>
                  <a:lnTo>
                    <a:pt x="1" y="106"/>
                  </a:lnTo>
                  <a:cubicBezTo>
                    <a:pt x="497" y="598"/>
                    <a:pt x="963" y="1127"/>
                    <a:pt x="1388" y="1680"/>
                  </a:cubicBezTo>
                  <a:lnTo>
                    <a:pt x="1507" y="1589"/>
                  </a:lnTo>
                  <a:cubicBezTo>
                    <a:pt x="1077" y="1031"/>
                    <a:pt x="606" y="497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5" name="Google Shape;445;p8"/>
            <p:cNvSpPr/>
            <p:nvPr/>
          </p:nvSpPr>
          <p:spPr>
            <a:xfrm>
              <a:off x="7869773" y="3694823"/>
              <a:ext cx="81510" cy="163220"/>
            </a:xfrm>
            <a:custGeom>
              <a:avLst/>
              <a:gdLst/>
              <a:ahLst/>
              <a:cxnLst/>
              <a:rect l="l" t="t" r="r" b="b"/>
              <a:pathLst>
                <a:path w="1223" h="2449" extrusionOk="0">
                  <a:moveTo>
                    <a:pt x="1075" y="0"/>
                  </a:moveTo>
                  <a:cubicBezTo>
                    <a:pt x="988" y="540"/>
                    <a:pt x="895" y="1197"/>
                    <a:pt x="884" y="1748"/>
                  </a:cubicBezTo>
                  <a:lnTo>
                    <a:pt x="135" y="223"/>
                  </a:lnTo>
                  <a:lnTo>
                    <a:pt x="1" y="290"/>
                  </a:lnTo>
                  <a:lnTo>
                    <a:pt x="1062" y="2446"/>
                  </a:lnTo>
                  <a:lnTo>
                    <a:pt x="1040" y="2076"/>
                  </a:lnTo>
                  <a:cubicBezTo>
                    <a:pt x="1003" y="1490"/>
                    <a:pt x="1119" y="672"/>
                    <a:pt x="1223" y="24"/>
                  </a:cubicBezTo>
                  <a:lnTo>
                    <a:pt x="1075" y="0"/>
                  </a:lnTo>
                  <a:close/>
                  <a:moveTo>
                    <a:pt x="1062" y="2446"/>
                  </a:moveTo>
                  <a:lnTo>
                    <a:pt x="1062" y="2448"/>
                  </a:lnTo>
                  <a:lnTo>
                    <a:pt x="1063" y="2449"/>
                  </a:lnTo>
                  <a:lnTo>
                    <a:pt x="1062" y="244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6" name="Google Shape;446;p8"/>
            <p:cNvSpPr/>
            <p:nvPr/>
          </p:nvSpPr>
          <p:spPr>
            <a:xfrm>
              <a:off x="6644448" y="4242377"/>
              <a:ext cx="33590" cy="122831"/>
            </a:xfrm>
            <a:custGeom>
              <a:avLst/>
              <a:gdLst/>
              <a:ahLst/>
              <a:cxnLst/>
              <a:rect l="l" t="t" r="r" b="b"/>
              <a:pathLst>
                <a:path w="504" h="1843" extrusionOk="0">
                  <a:moveTo>
                    <a:pt x="147" y="1"/>
                  </a:moveTo>
                  <a:lnTo>
                    <a:pt x="0" y="30"/>
                  </a:lnTo>
                  <a:lnTo>
                    <a:pt x="357" y="1842"/>
                  </a:lnTo>
                  <a:lnTo>
                    <a:pt x="503" y="1814"/>
                  </a:lnTo>
                  <a:lnTo>
                    <a:pt x="1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7" name="Google Shape;447;p8"/>
            <p:cNvSpPr/>
            <p:nvPr/>
          </p:nvSpPr>
          <p:spPr>
            <a:xfrm>
              <a:off x="8876493" y="3524076"/>
              <a:ext cx="27992" cy="193611"/>
            </a:xfrm>
            <a:custGeom>
              <a:avLst/>
              <a:gdLst/>
              <a:ahLst/>
              <a:cxnLst/>
              <a:rect l="l" t="t" r="r" b="b"/>
              <a:pathLst>
                <a:path w="420" h="2905" extrusionOk="0">
                  <a:moveTo>
                    <a:pt x="272" y="0"/>
                  </a:moveTo>
                  <a:cubicBezTo>
                    <a:pt x="102" y="955"/>
                    <a:pt x="10" y="1932"/>
                    <a:pt x="0" y="2902"/>
                  </a:cubicBezTo>
                  <a:lnTo>
                    <a:pt x="149" y="2905"/>
                  </a:lnTo>
                  <a:cubicBezTo>
                    <a:pt x="160" y="1942"/>
                    <a:pt x="251" y="974"/>
                    <a:pt x="420" y="28"/>
                  </a:cubicBezTo>
                  <a:lnTo>
                    <a:pt x="2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48" name="Google Shape;448;p8"/>
          <p:cNvSpPr/>
          <p:nvPr/>
        </p:nvSpPr>
        <p:spPr>
          <a:xfrm flipH="1">
            <a:off x="8167215" y="5448251"/>
            <a:ext cx="309495" cy="225008"/>
          </a:xfrm>
          <a:custGeom>
            <a:avLst/>
            <a:gdLst/>
            <a:ahLst/>
            <a:cxnLst/>
            <a:rect l="l" t="t" r="r" b="b"/>
            <a:pathLst>
              <a:path w="7435" h="5392" extrusionOk="0">
                <a:moveTo>
                  <a:pt x="3031" y="1"/>
                </a:moveTo>
                <a:cubicBezTo>
                  <a:pt x="2161" y="1"/>
                  <a:pt x="1456" y="707"/>
                  <a:pt x="1456" y="1577"/>
                </a:cubicBezTo>
                <a:cubicBezTo>
                  <a:pt x="1456" y="1736"/>
                  <a:pt x="1480" y="1888"/>
                  <a:pt x="1523" y="2034"/>
                </a:cubicBezTo>
                <a:cubicBezTo>
                  <a:pt x="668" y="2114"/>
                  <a:pt x="0" y="2833"/>
                  <a:pt x="0" y="3709"/>
                </a:cubicBezTo>
                <a:cubicBezTo>
                  <a:pt x="0" y="4638"/>
                  <a:pt x="753" y="5391"/>
                  <a:pt x="1683" y="5391"/>
                </a:cubicBezTo>
                <a:lnTo>
                  <a:pt x="5752" y="5391"/>
                </a:lnTo>
                <a:cubicBezTo>
                  <a:pt x="6681" y="5391"/>
                  <a:pt x="7434" y="4638"/>
                  <a:pt x="7434" y="3709"/>
                </a:cubicBezTo>
                <a:cubicBezTo>
                  <a:pt x="7434" y="2908"/>
                  <a:pt x="6877" y="2241"/>
                  <a:pt x="6130" y="2069"/>
                </a:cubicBezTo>
                <a:lnTo>
                  <a:pt x="6130" y="2070"/>
                </a:lnTo>
                <a:cubicBezTo>
                  <a:pt x="5987" y="1495"/>
                  <a:pt x="5469" y="1069"/>
                  <a:pt x="4850" y="1069"/>
                </a:cubicBezTo>
                <a:cubicBezTo>
                  <a:pt x="4743" y="1069"/>
                  <a:pt x="4638" y="1084"/>
                  <a:pt x="4536" y="1108"/>
                </a:cubicBezTo>
                <a:cubicBezTo>
                  <a:pt x="4338" y="467"/>
                  <a:pt x="3739" y="1"/>
                  <a:pt x="3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49" name="Google Shape;449;p8"/>
          <p:cNvSpPr/>
          <p:nvPr/>
        </p:nvSpPr>
        <p:spPr>
          <a:xfrm flipH="1">
            <a:off x="8055467" y="5240062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0" name="Google Shape;450;p8"/>
          <p:cNvSpPr/>
          <p:nvPr/>
        </p:nvSpPr>
        <p:spPr>
          <a:xfrm flipH="1">
            <a:off x="7608064" y="5440493"/>
            <a:ext cx="51705" cy="29841"/>
          </a:xfrm>
          <a:custGeom>
            <a:avLst/>
            <a:gdLst/>
            <a:ahLst/>
            <a:cxnLst/>
            <a:rect l="l" t="t" r="r" b="b"/>
            <a:pathLst>
              <a:path w="1131" h="651" extrusionOk="0">
                <a:moveTo>
                  <a:pt x="566" y="0"/>
                </a:moveTo>
                <a:cubicBezTo>
                  <a:pt x="253" y="0"/>
                  <a:pt x="0" y="147"/>
                  <a:pt x="0" y="326"/>
                </a:cubicBezTo>
                <a:cubicBezTo>
                  <a:pt x="0" y="506"/>
                  <a:pt x="253" y="651"/>
                  <a:pt x="566" y="651"/>
                </a:cubicBezTo>
                <a:cubicBezTo>
                  <a:pt x="877" y="651"/>
                  <a:pt x="1130" y="506"/>
                  <a:pt x="1130" y="326"/>
                </a:cubicBezTo>
                <a:cubicBezTo>
                  <a:pt x="1130" y="147"/>
                  <a:pt x="877" y="0"/>
                  <a:pt x="5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1" name="Google Shape;451;p8"/>
          <p:cNvSpPr/>
          <p:nvPr/>
        </p:nvSpPr>
        <p:spPr>
          <a:xfrm flipH="1">
            <a:off x="7719820" y="5448276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2" name="Google Shape;452;p8"/>
          <p:cNvSpPr/>
          <p:nvPr/>
        </p:nvSpPr>
        <p:spPr>
          <a:xfrm>
            <a:off x="6450107" y="5397051"/>
            <a:ext cx="309495" cy="225008"/>
          </a:xfrm>
          <a:custGeom>
            <a:avLst/>
            <a:gdLst/>
            <a:ahLst/>
            <a:cxnLst/>
            <a:rect l="l" t="t" r="r" b="b"/>
            <a:pathLst>
              <a:path w="7435" h="5392" extrusionOk="0">
                <a:moveTo>
                  <a:pt x="3031" y="1"/>
                </a:moveTo>
                <a:cubicBezTo>
                  <a:pt x="2161" y="1"/>
                  <a:pt x="1456" y="707"/>
                  <a:pt x="1456" y="1577"/>
                </a:cubicBezTo>
                <a:cubicBezTo>
                  <a:pt x="1456" y="1736"/>
                  <a:pt x="1480" y="1888"/>
                  <a:pt x="1523" y="2034"/>
                </a:cubicBezTo>
                <a:cubicBezTo>
                  <a:pt x="668" y="2114"/>
                  <a:pt x="0" y="2833"/>
                  <a:pt x="0" y="3709"/>
                </a:cubicBezTo>
                <a:cubicBezTo>
                  <a:pt x="0" y="4638"/>
                  <a:pt x="753" y="5391"/>
                  <a:pt x="1683" y="5391"/>
                </a:cubicBezTo>
                <a:lnTo>
                  <a:pt x="5752" y="5391"/>
                </a:lnTo>
                <a:cubicBezTo>
                  <a:pt x="6681" y="5391"/>
                  <a:pt x="7434" y="4638"/>
                  <a:pt x="7434" y="3709"/>
                </a:cubicBezTo>
                <a:cubicBezTo>
                  <a:pt x="7434" y="2908"/>
                  <a:pt x="6877" y="2241"/>
                  <a:pt x="6130" y="2069"/>
                </a:cubicBezTo>
                <a:lnTo>
                  <a:pt x="6130" y="2070"/>
                </a:lnTo>
                <a:cubicBezTo>
                  <a:pt x="5987" y="1495"/>
                  <a:pt x="5469" y="1069"/>
                  <a:pt x="4850" y="1069"/>
                </a:cubicBezTo>
                <a:cubicBezTo>
                  <a:pt x="4743" y="1069"/>
                  <a:pt x="4638" y="1084"/>
                  <a:pt x="4536" y="1108"/>
                </a:cubicBezTo>
                <a:cubicBezTo>
                  <a:pt x="4338" y="467"/>
                  <a:pt x="3739" y="1"/>
                  <a:pt x="3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3" name="Google Shape;453;p8"/>
          <p:cNvSpPr/>
          <p:nvPr/>
        </p:nvSpPr>
        <p:spPr>
          <a:xfrm flipH="1">
            <a:off x="6982794" y="5596129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4" name="Google Shape;454;p8"/>
          <p:cNvSpPr/>
          <p:nvPr/>
        </p:nvSpPr>
        <p:spPr>
          <a:xfrm flipH="1">
            <a:off x="7608076" y="5631029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5" name="Google Shape;455;p8"/>
          <p:cNvSpPr/>
          <p:nvPr/>
        </p:nvSpPr>
        <p:spPr>
          <a:xfrm flipH="1">
            <a:off x="10444394" y="5552869"/>
            <a:ext cx="84048" cy="48515"/>
          </a:xfrm>
          <a:custGeom>
            <a:avLst/>
            <a:gdLst/>
            <a:ahLst/>
            <a:cxnLst/>
            <a:rect l="l" t="t" r="r" b="b"/>
            <a:pathLst>
              <a:path w="1131" h="651" extrusionOk="0">
                <a:moveTo>
                  <a:pt x="566" y="0"/>
                </a:moveTo>
                <a:cubicBezTo>
                  <a:pt x="253" y="0"/>
                  <a:pt x="0" y="147"/>
                  <a:pt x="0" y="326"/>
                </a:cubicBezTo>
                <a:cubicBezTo>
                  <a:pt x="0" y="506"/>
                  <a:pt x="253" y="651"/>
                  <a:pt x="566" y="651"/>
                </a:cubicBezTo>
                <a:cubicBezTo>
                  <a:pt x="877" y="651"/>
                  <a:pt x="1130" y="506"/>
                  <a:pt x="1130" y="326"/>
                </a:cubicBezTo>
                <a:cubicBezTo>
                  <a:pt x="1130" y="147"/>
                  <a:pt x="877" y="0"/>
                  <a:pt x="5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6" name="Google Shape;456;p8"/>
          <p:cNvSpPr/>
          <p:nvPr/>
        </p:nvSpPr>
        <p:spPr>
          <a:xfrm flipH="1">
            <a:off x="10626054" y="5565525"/>
            <a:ext cx="195773" cy="113079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7" name="Google Shape;457;p8"/>
          <p:cNvSpPr/>
          <p:nvPr/>
        </p:nvSpPr>
        <p:spPr>
          <a:xfrm flipH="1">
            <a:off x="11692675" y="5239525"/>
            <a:ext cx="195773" cy="113079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8" name="Google Shape;458;p8"/>
          <p:cNvSpPr/>
          <p:nvPr/>
        </p:nvSpPr>
        <p:spPr>
          <a:xfrm flipH="1">
            <a:off x="8775975" y="5998925"/>
            <a:ext cx="195773" cy="113079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59" name="Google Shape;459;p8"/>
          <p:cNvSpPr/>
          <p:nvPr/>
        </p:nvSpPr>
        <p:spPr>
          <a:xfrm flipH="1">
            <a:off x="6080918" y="5196367"/>
            <a:ext cx="167917" cy="199400"/>
          </a:xfrm>
          <a:custGeom>
            <a:avLst/>
            <a:gdLst/>
            <a:ahLst/>
            <a:cxnLst/>
            <a:rect l="l" t="t" r="r" b="b"/>
            <a:pathLst>
              <a:path w="5050" h="5982" extrusionOk="0">
                <a:moveTo>
                  <a:pt x="2533" y="1"/>
                </a:moveTo>
                <a:lnTo>
                  <a:pt x="0" y="5982"/>
                </a:lnTo>
                <a:lnTo>
                  <a:pt x="5050" y="5982"/>
                </a:lnTo>
                <a:lnTo>
                  <a:pt x="253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0" name="Google Shape;460;p8"/>
          <p:cNvSpPr/>
          <p:nvPr/>
        </p:nvSpPr>
        <p:spPr>
          <a:xfrm flipH="1">
            <a:off x="9222278" y="5196351"/>
            <a:ext cx="167917" cy="199400"/>
          </a:xfrm>
          <a:custGeom>
            <a:avLst/>
            <a:gdLst/>
            <a:ahLst/>
            <a:cxnLst/>
            <a:rect l="l" t="t" r="r" b="b"/>
            <a:pathLst>
              <a:path w="5050" h="5982" extrusionOk="0">
                <a:moveTo>
                  <a:pt x="2533" y="1"/>
                </a:moveTo>
                <a:lnTo>
                  <a:pt x="0" y="5982"/>
                </a:lnTo>
                <a:lnTo>
                  <a:pt x="5050" y="5982"/>
                </a:lnTo>
                <a:lnTo>
                  <a:pt x="253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61" name="Google Shape;461;p8"/>
          <p:cNvSpPr/>
          <p:nvPr/>
        </p:nvSpPr>
        <p:spPr>
          <a:xfrm flipH="1">
            <a:off x="8132979" y="4944451"/>
            <a:ext cx="167917" cy="199400"/>
          </a:xfrm>
          <a:custGeom>
            <a:avLst/>
            <a:gdLst/>
            <a:ahLst/>
            <a:cxnLst/>
            <a:rect l="l" t="t" r="r" b="b"/>
            <a:pathLst>
              <a:path w="5050" h="5982" extrusionOk="0">
                <a:moveTo>
                  <a:pt x="2533" y="1"/>
                </a:moveTo>
                <a:lnTo>
                  <a:pt x="0" y="5982"/>
                </a:lnTo>
                <a:lnTo>
                  <a:pt x="5050" y="5982"/>
                </a:lnTo>
                <a:lnTo>
                  <a:pt x="253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62" name="Google Shape;462;p8"/>
          <p:cNvGrpSpPr/>
          <p:nvPr/>
        </p:nvGrpSpPr>
        <p:grpSpPr>
          <a:xfrm>
            <a:off x="5524409" y="5901159"/>
            <a:ext cx="1983793" cy="308607"/>
            <a:chOff x="3085900" y="4381599"/>
            <a:chExt cx="967775" cy="193605"/>
          </a:xfrm>
        </p:grpSpPr>
        <p:sp>
          <p:nvSpPr>
            <p:cNvPr id="463" name="Google Shape;463;p8"/>
            <p:cNvSpPr/>
            <p:nvPr/>
          </p:nvSpPr>
          <p:spPr>
            <a:xfrm>
              <a:off x="3085900" y="4381599"/>
              <a:ext cx="967758" cy="193605"/>
            </a:xfrm>
            <a:custGeom>
              <a:avLst/>
              <a:gdLst/>
              <a:ahLst/>
              <a:cxnLst/>
              <a:rect l="l" t="t" r="r" b="b"/>
              <a:pathLst>
                <a:path w="20298" h="5975" extrusionOk="0">
                  <a:moveTo>
                    <a:pt x="3919" y="0"/>
                  </a:moveTo>
                  <a:lnTo>
                    <a:pt x="1" y="5974"/>
                  </a:lnTo>
                  <a:lnTo>
                    <a:pt x="20298" y="5974"/>
                  </a:lnTo>
                  <a:lnTo>
                    <a:pt x="202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4" name="Google Shape;464;p8"/>
            <p:cNvSpPr/>
            <p:nvPr/>
          </p:nvSpPr>
          <p:spPr>
            <a:xfrm>
              <a:off x="3982445" y="4381599"/>
              <a:ext cx="71230" cy="193605"/>
            </a:xfrm>
            <a:custGeom>
              <a:avLst/>
              <a:gdLst/>
              <a:ahLst/>
              <a:cxnLst/>
              <a:rect l="l" t="t" r="r" b="b"/>
              <a:pathLst>
                <a:path w="1494" h="5975" extrusionOk="0">
                  <a:moveTo>
                    <a:pt x="0" y="0"/>
                  </a:moveTo>
                  <a:lnTo>
                    <a:pt x="0" y="5974"/>
                  </a:lnTo>
                  <a:lnTo>
                    <a:pt x="1494" y="5974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5" name="Google Shape;465;p8"/>
            <p:cNvSpPr/>
            <p:nvPr/>
          </p:nvSpPr>
          <p:spPr>
            <a:xfrm>
              <a:off x="3804223" y="4381599"/>
              <a:ext cx="109229" cy="193605"/>
            </a:xfrm>
            <a:custGeom>
              <a:avLst/>
              <a:gdLst/>
              <a:ahLst/>
              <a:cxnLst/>
              <a:rect l="l" t="t" r="r" b="b"/>
              <a:pathLst>
                <a:path w="2291" h="5975" extrusionOk="0">
                  <a:moveTo>
                    <a:pt x="784" y="0"/>
                  </a:moveTo>
                  <a:lnTo>
                    <a:pt x="0" y="5974"/>
                  </a:lnTo>
                  <a:lnTo>
                    <a:pt x="1507" y="5974"/>
                  </a:lnTo>
                  <a:lnTo>
                    <a:pt x="22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6" name="Google Shape;466;p8"/>
            <p:cNvSpPr/>
            <p:nvPr/>
          </p:nvSpPr>
          <p:spPr>
            <a:xfrm>
              <a:off x="3625381" y="4381599"/>
              <a:ext cx="148420" cy="193605"/>
            </a:xfrm>
            <a:custGeom>
              <a:avLst/>
              <a:gdLst/>
              <a:ahLst/>
              <a:cxnLst/>
              <a:rect l="l" t="t" r="r" b="b"/>
              <a:pathLst>
                <a:path w="3113" h="5975" extrusionOk="0">
                  <a:moveTo>
                    <a:pt x="1568" y="0"/>
                  </a:moveTo>
                  <a:lnTo>
                    <a:pt x="1" y="5974"/>
                  </a:lnTo>
                  <a:lnTo>
                    <a:pt x="1545" y="5974"/>
                  </a:lnTo>
                  <a:lnTo>
                    <a:pt x="31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7" name="Google Shape;467;p8"/>
            <p:cNvSpPr/>
            <p:nvPr/>
          </p:nvSpPr>
          <p:spPr>
            <a:xfrm>
              <a:off x="3446063" y="4381599"/>
              <a:ext cx="188660" cy="193605"/>
            </a:xfrm>
            <a:custGeom>
              <a:avLst/>
              <a:gdLst/>
              <a:ahLst/>
              <a:cxnLst/>
              <a:rect l="l" t="t" r="r" b="b"/>
              <a:pathLst>
                <a:path w="3957" h="5975" extrusionOk="0">
                  <a:moveTo>
                    <a:pt x="2352" y="0"/>
                  </a:moveTo>
                  <a:lnTo>
                    <a:pt x="0" y="5974"/>
                  </a:lnTo>
                  <a:lnTo>
                    <a:pt x="1605" y="5974"/>
                  </a:lnTo>
                  <a:lnTo>
                    <a:pt x="3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8" name="Google Shape;468;p8"/>
            <p:cNvSpPr/>
            <p:nvPr/>
          </p:nvSpPr>
          <p:spPr>
            <a:xfrm>
              <a:off x="3266220" y="4381599"/>
              <a:ext cx="229853" cy="193605"/>
            </a:xfrm>
            <a:custGeom>
              <a:avLst/>
              <a:gdLst/>
              <a:ahLst/>
              <a:cxnLst/>
              <a:rect l="l" t="t" r="r" b="b"/>
              <a:pathLst>
                <a:path w="4821" h="5975" extrusionOk="0">
                  <a:moveTo>
                    <a:pt x="3135" y="0"/>
                  </a:moveTo>
                  <a:lnTo>
                    <a:pt x="0" y="5974"/>
                  </a:lnTo>
                  <a:lnTo>
                    <a:pt x="1686" y="5974"/>
                  </a:lnTo>
                  <a:lnTo>
                    <a:pt x="48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9" name="Google Shape;469;p8"/>
            <p:cNvSpPr/>
            <p:nvPr/>
          </p:nvSpPr>
          <p:spPr>
            <a:xfrm>
              <a:off x="3085900" y="4381599"/>
              <a:ext cx="272000" cy="193605"/>
            </a:xfrm>
            <a:custGeom>
              <a:avLst/>
              <a:gdLst/>
              <a:ahLst/>
              <a:cxnLst/>
              <a:rect l="l" t="t" r="r" b="b"/>
              <a:pathLst>
                <a:path w="5705" h="5975" extrusionOk="0">
                  <a:moveTo>
                    <a:pt x="3919" y="0"/>
                  </a:moveTo>
                  <a:lnTo>
                    <a:pt x="1" y="5974"/>
                  </a:lnTo>
                  <a:lnTo>
                    <a:pt x="1786" y="5974"/>
                  </a:lnTo>
                  <a:lnTo>
                    <a:pt x="57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70" name="Google Shape;470;p8"/>
          <p:cNvSpPr/>
          <p:nvPr/>
        </p:nvSpPr>
        <p:spPr>
          <a:xfrm>
            <a:off x="338697" y="5942951"/>
            <a:ext cx="309495" cy="225008"/>
          </a:xfrm>
          <a:custGeom>
            <a:avLst/>
            <a:gdLst/>
            <a:ahLst/>
            <a:cxnLst/>
            <a:rect l="l" t="t" r="r" b="b"/>
            <a:pathLst>
              <a:path w="7435" h="5392" extrusionOk="0">
                <a:moveTo>
                  <a:pt x="3031" y="1"/>
                </a:moveTo>
                <a:cubicBezTo>
                  <a:pt x="2161" y="1"/>
                  <a:pt x="1456" y="707"/>
                  <a:pt x="1456" y="1577"/>
                </a:cubicBezTo>
                <a:cubicBezTo>
                  <a:pt x="1456" y="1736"/>
                  <a:pt x="1480" y="1888"/>
                  <a:pt x="1523" y="2034"/>
                </a:cubicBezTo>
                <a:cubicBezTo>
                  <a:pt x="668" y="2114"/>
                  <a:pt x="0" y="2833"/>
                  <a:pt x="0" y="3709"/>
                </a:cubicBezTo>
                <a:cubicBezTo>
                  <a:pt x="0" y="4638"/>
                  <a:pt x="753" y="5391"/>
                  <a:pt x="1683" y="5391"/>
                </a:cubicBezTo>
                <a:lnTo>
                  <a:pt x="5752" y="5391"/>
                </a:lnTo>
                <a:cubicBezTo>
                  <a:pt x="6681" y="5391"/>
                  <a:pt x="7434" y="4638"/>
                  <a:pt x="7434" y="3709"/>
                </a:cubicBezTo>
                <a:cubicBezTo>
                  <a:pt x="7434" y="2908"/>
                  <a:pt x="6877" y="2241"/>
                  <a:pt x="6130" y="2069"/>
                </a:cubicBezTo>
                <a:lnTo>
                  <a:pt x="6130" y="2070"/>
                </a:lnTo>
                <a:cubicBezTo>
                  <a:pt x="5987" y="1495"/>
                  <a:pt x="5469" y="1069"/>
                  <a:pt x="4850" y="1069"/>
                </a:cubicBezTo>
                <a:cubicBezTo>
                  <a:pt x="4743" y="1069"/>
                  <a:pt x="4638" y="1084"/>
                  <a:pt x="4536" y="1108"/>
                </a:cubicBezTo>
                <a:cubicBezTo>
                  <a:pt x="4338" y="467"/>
                  <a:pt x="3739" y="1"/>
                  <a:pt x="3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1" name="Google Shape;471;p8"/>
          <p:cNvSpPr/>
          <p:nvPr/>
        </p:nvSpPr>
        <p:spPr>
          <a:xfrm flipH="1">
            <a:off x="4469277" y="5999462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2" name="Google Shape;472;p8"/>
          <p:cNvSpPr/>
          <p:nvPr/>
        </p:nvSpPr>
        <p:spPr>
          <a:xfrm flipH="1">
            <a:off x="2799883" y="5807529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3" name="Google Shape;473;p8"/>
          <p:cNvSpPr/>
          <p:nvPr/>
        </p:nvSpPr>
        <p:spPr>
          <a:xfrm flipH="1">
            <a:off x="1714708" y="6167962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4" name="Google Shape;474;p8"/>
          <p:cNvSpPr/>
          <p:nvPr/>
        </p:nvSpPr>
        <p:spPr>
          <a:xfrm flipH="1">
            <a:off x="437575" y="5453562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5" name="Google Shape;475;p8"/>
          <p:cNvSpPr/>
          <p:nvPr/>
        </p:nvSpPr>
        <p:spPr>
          <a:xfrm flipH="1">
            <a:off x="4847012" y="6064810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6" name="Google Shape;476;p8"/>
          <p:cNvSpPr/>
          <p:nvPr/>
        </p:nvSpPr>
        <p:spPr>
          <a:xfrm flipH="1">
            <a:off x="5062910" y="6040544"/>
            <a:ext cx="51705" cy="29841"/>
          </a:xfrm>
          <a:custGeom>
            <a:avLst/>
            <a:gdLst/>
            <a:ahLst/>
            <a:cxnLst/>
            <a:rect l="l" t="t" r="r" b="b"/>
            <a:pathLst>
              <a:path w="1131" h="651" extrusionOk="0">
                <a:moveTo>
                  <a:pt x="566" y="0"/>
                </a:moveTo>
                <a:cubicBezTo>
                  <a:pt x="253" y="0"/>
                  <a:pt x="0" y="147"/>
                  <a:pt x="0" y="326"/>
                </a:cubicBezTo>
                <a:cubicBezTo>
                  <a:pt x="0" y="506"/>
                  <a:pt x="253" y="651"/>
                  <a:pt x="566" y="651"/>
                </a:cubicBezTo>
                <a:cubicBezTo>
                  <a:pt x="877" y="651"/>
                  <a:pt x="1130" y="506"/>
                  <a:pt x="1130" y="326"/>
                </a:cubicBezTo>
                <a:cubicBezTo>
                  <a:pt x="1130" y="147"/>
                  <a:pt x="877" y="0"/>
                  <a:pt x="5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7" name="Google Shape;477;p8"/>
          <p:cNvSpPr/>
          <p:nvPr/>
        </p:nvSpPr>
        <p:spPr>
          <a:xfrm flipH="1">
            <a:off x="2452118" y="6084660"/>
            <a:ext cx="51705" cy="29841"/>
          </a:xfrm>
          <a:custGeom>
            <a:avLst/>
            <a:gdLst/>
            <a:ahLst/>
            <a:cxnLst/>
            <a:rect l="l" t="t" r="r" b="b"/>
            <a:pathLst>
              <a:path w="1131" h="651" extrusionOk="0">
                <a:moveTo>
                  <a:pt x="566" y="0"/>
                </a:moveTo>
                <a:cubicBezTo>
                  <a:pt x="253" y="0"/>
                  <a:pt x="0" y="147"/>
                  <a:pt x="0" y="326"/>
                </a:cubicBezTo>
                <a:cubicBezTo>
                  <a:pt x="0" y="506"/>
                  <a:pt x="253" y="651"/>
                  <a:pt x="566" y="651"/>
                </a:cubicBezTo>
                <a:cubicBezTo>
                  <a:pt x="877" y="651"/>
                  <a:pt x="1130" y="506"/>
                  <a:pt x="1130" y="326"/>
                </a:cubicBezTo>
                <a:cubicBezTo>
                  <a:pt x="1130" y="147"/>
                  <a:pt x="877" y="0"/>
                  <a:pt x="5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8" name="Google Shape;478;p8"/>
          <p:cNvSpPr/>
          <p:nvPr/>
        </p:nvSpPr>
        <p:spPr>
          <a:xfrm flipH="1">
            <a:off x="1704206" y="5753726"/>
            <a:ext cx="51705" cy="29841"/>
          </a:xfrm>
          <a:custGeom>
            <a:avLst/>
            <a:gdLst/>
            <a:ahLst/>
            <a:cxnLst/>
            <a:rect l="l" t="t" r="r" b="b"/>
            <a:pathLst>
              <a:path w="1131" h="651" extrusionOk="0">
                <a:moveTo>
                  <a:pt x="566" y="0"/>
                </a:moveTo>
                <a:cubicBezTo>
                  <a:pt x="253" y="0"/>
                  <a:pt x="0" y="147"/>
                  <a:pt x="0" y="326"/>
                </a:cubicBezTo>
                <a:cubicBezTo>
                  <a:pt x="0" y="506"/>
                  <a:pt x="253" y="651"/>
                  <a:pt x="566" y="651"/>
                </a:cubicBezTo>
                <a:cubicBezTo>
                  <a:pt x="877" y="651"/>
                  <a:pt x="1130" y="506"/>
                  <a:pt x="1130" y="326"/>
                </a:cubicBezTo>
                <a:cubicBezTo>
                  <a:pt x="1130" y="147"/>
                  <a:pt x="877" y="0"/>
                  <a:pt x="5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79" name="Google Shape;479;p8"/>
          <p:cNvSpPr/>
          <p:nvPr/>
        </p:nvSpPr>
        <p:spPr>
          <a:xfrm flipH="1">
            <a:off x="1755911" y="5828760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80" name="Google Shape;480;p8"/>
          <p:cNvSpPr/>
          <p:nvPr/>
        </p:nvSpPr>
        <p:spPr>
          <a:xfrm flipH="1">
            <a:off x="118173" y="5733860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481" name="Google Shape;481;p8"/>
          <p:cNvSpPr/>
          <p:nvPr/>
        </p:nvSpPr>
        <p:spPr>
          <a:xfrm flipH="1">
            <a:off x="4353069" y="5587333"/>
            <a:ext cx="167917" cy="199400"/>
          </a:xfrm>
          <a:custGeom>
            <a:avLst/>
            <a:gdLst/>
            <a:ahLst/>
            <a:cxnLst/>
            <a:rect l="l" t="t" r="r" b="b"/>
            <a:pathLst>
              <a:path w="5050" h="5982" extrusionOk="0">
                <a:moveTo>
                  <a:pt x="2533" y="1"/>
                </a:moveTo>
                <a:lnTo>
                  <a:pt x="0" y="5982"/>
                </a:lnTo>
                <a:lnTo>
                  <a:pt x="5050" y="5982"/>
                </a:lnTo>
                <a:lnTo>
                  <a:pt x="253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482" name="Google Shape;482;p8"/>
          <p:cNvGrpSpPr/>
          <p:nvPr/>
        </p:nvGrpSpPr>
        <p:grpSpPr>
          <a:xfrm>
            <a:off x="10582704" y="3918620"/>
            <a:ext cx="1166317" cy="1376197"/>
            <a:chOff x="3902300" y="4158810"/>
            <a:chExt cx="446127" cy="525079"/>
          </a:xfrm>
        </p:grpSpPr>
        <p:sp>
          <p:nvSpPr>
            <p:cNvPr id="483" name="Google Shape;483;p8"/>
            <p:cNvSpPr/>
            <p:nvPr/>
          </p:nvSpPr>
          <p:spPr>
            <a:xfrm>
              <a:off x="3902300" y="4158810"/>
              <a:ext cx="446127" cy="367235"/>
            </a:xfrm>
            <a:custGeom>
              <a:avLst/>
              <a:gdLst/>
              <a:ahLst/>
              <a:cxnLst/>
              <a:rect l="l" t="t" r="r" b="b"/>
              <a:pathLst>
                <a:path w="7374" h="6070" extrusionOk="0">
                  <a:moveTo>
                    <a:pt x="2773" y="1"/>
                  </a:moveTo>
                  <a:cubicBezTo>
                    <a:pt x="1990" y="1"/>
                    <a:pt x="1355" y="681"/>
                    <a:pt x="1355" y="1518"/>
                  </a:cubicBezTo>
                  <a:cubicBezTo>
                    <a:pt x="1355" y="1519"/>
                    <a:pt x="1355" y="1520"/>
                    <a:pt x="1355" y="1521"/>
                  </a:cubicBezTo>
                  <a:cubicBezTo>
                    <a:pt x="601" y="1558"/>
                    <a:pt x="1" y="2220"/>
                    <a:pt x="1" y="3035"/>
                  </a:cubicBezTo>
                  <a:cubicBezTo>
                    <a:pt x="1" y="3850"/>
                    <a:pt x="610" y="4521"/>
                    <a:pt x="1370" y="4550"/>
                  </a:cubicBezTo>
                  <a:cubicBezTo>
                    <a:pt x="1361" y="4605"/>
                    <a:pt x="1355" y="4662"/>
                    <a:pt x="1355" y="4720"/>
                  </a:cubicBezTo>
                  <a:cubicBezTo>
                    <a:pt x="1355" y="5237"/>
                    <a:pt x="1745" y="5655"/>
                    <a:pt x="2228" y="5655"/>
                  </a:cubicBezTo>
                  <a:cubicBezTo>
                    <a:pt x="2361" y="5655"/>
                    <a:pt x="2485" y="5622"/>
                    <a:pt x="2597" y="5566"/>
                  </a:cubicBezTo>
                  <a:cubicBezTo>
                    <a:pt x="2866" y="5874"/>
                    <a:pt x="3248" y="6069"/>
                    <a:pt x="3673" y="6069"/>
                  </a:cubicBezTo>
                  <a:cubicBezTo>
                    <a:pt x="3678" y="6069"/>
                    <a:pt x="3683" y="6068"/>
                    <a:pt x="3686" y="6068"/>
                  </a:cubicBezTo>
                  <a:cubicBezTo>
                    <a:pt x="3691" y="6068"/>
                    <a:pt x="3696" y="6069"/>
                    <a:pt x="3701" y="6069"/>
                  </a:cubicBezTo>
                  <a:cubicBezTo>
                    <a:pt x="4126" y="6069"/>
                    <a:pt x="4508" y="5874"/>
                    <a:pt x="4777" y="5566"/>
                  </a:cubicBezTo>
                  <a:cubicBezTo>
                    <a:pt x="4889" y="5622"/>
                    <a:pt x="5013" y="5655"/>
                    <a:pt x="5146" y="5655"/>
                  </a:cubicBezTo>
                  <a:cubicBezTo>
                    <a:pt x="5628" y="5655"/>
                    <a:pt x="6019" y="5237"/>
                    <a:pt x="6019" y="4720"/>
                  </a:cubicBezTo>
                  <a:cubicBezTo>
                    <a:pt x="6019" y="4662"/>
                    <a:pt x="6013" y="4605"/>
                    <a:pt x="6004" y="4550"/>
                  </a:cubicBezTo>
                  <a:cubicBezTo>
                    <a:pt x="6764" y="4521"/>
                    <a:pt x="7372" y="3856"/>
                    <a:pt x="7372" y="3035"/>
                  </a:cubicBezTo>
                  <a:lnTo>
                    <a:pt x="7373" y="3035"/>
                  </a:lnTo>
                  <a:cubicBezTo>
                    <a:pt x="7373" y="2220"/>
                    <a:pt x="6772" y="1558"/>
                    <a:pt x="6019" y="1521"/>
                  </a:cubicBezTo>
                  <a:cubicBezTo>
                    <a:pt x="6019" y="1520"/>
                    <a:pt x="6019" y="1519"/>
                    <a:pt x="6019" y="1518"/>
                  </a:cubicBezTo>
                  <a:cubicBezTo>
                    <a:pt x="6019" y="681"/>
                    <a:pt x="5385" y="1"/>
                    <a:pt x="4601" y="1"/>
                  </a:cubicBezTo>
                  <a:cubicBezTo>
                    <a:pt x="4253" y="1"/>
                    <a:pt x="3934" y="137"/>
                    <a:pt x="3688" y="360"/>
                  </a:cubicBezTo>
                  <a:cubicBezTo>
                    <a:pt x="3440" y="137"/>
                    <a:pt x="3121" y="1"/>
                    <a:pt x="27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4" name="Google Shape;484;p8"/>
            <p:cNvSpPr/>
            <p:nvPr/>
          </p:nvSpPr>
          <p:spPr>
            <a:xfrm>
              <a:off x="4120825" y="4232257"/>
              <a:ext cx="9075" cy="451632"/>
            </a:xfrm>
            <a:custGeom>
              <a:avLst/>
              <a:gdLst/>
              <a:ahLst/>
              <a:cxnLst/>
              <a:rect l="l" t="t" r="r" b="b"/>
              <a:pathLst>
                <a:path w="150" h="7465" extrusionOk="0">
                  <a:moveTo>
                    <a:pt x="0" y="1"/>
                  </a:moveTo>
                  <a:lnTo>
                    <a:pt x="0" y="7464"/>
                  </a:lnTo>
                  <a:lnTo>
                    <a:pt x="150" y="7464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5" name="Google Shape;485;p8"/>
            <p:cNvSpPr/>
            <p:nvPr/>
          </p:nvSpPr>
          <p:spPr>
            <a:xfrm>
              <a:off x="4030499" y="42690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1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6"/>
                  </a:lnTo>
                  <a:lnTo>
                    <a:pt x="3080" y="1"/>
                  </a:lnTo>
                  <a:lnTo>
                    <a:pt x="1569" y="124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6" name="Google Shape;486;p8"/>
            <p:cNvSpPr/>
            <p:nvPr/>
          </p:nvSpPr>
          <p:spPr>
            <a:xfrm>
              <a:off x="4030499" y="43465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0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5"/>
                  </a:lnTo>
                  <a:lnTo>
                    <a:pt x="3080" y="0"/>
                  </a:lnTo>
                  <a:lnTo>
                    <a:pt x="1569" y="124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487" name="Google Shape;487;p8"/>
          <p:cNvGrpSpPr/>
          <p:nvPr/>
        </p:nvGrpSpPr>
        <p:grpSpPr>
          <a:xfrm>
            <a:off x="468301" y="4840714"/>
            <a:ext cx="603511" cy="712148"/>
            <a:chOff x="3902300" y="4158810"/>
            <a:chExt cx="446127" cy="525079"/>
          </a:xfrm>
        </p:grpSpPr>
        <p:sp>
          <p:nvSpPr>
            <p:cNvPr id="488" name="Google Shape;488;p8"/>
            <p:cNvSpPr/>
            <p:nvPr/>
          </p:nvSpPr>
          <p:spPr>
            <a:xfrm>
              <a:off x="3902300" y="4158810"/>
              <a:ext cx="446127" cy="367235"/>
            </a:xfrm>
            <a:custGeom>
              <a:avLst/>
              <a:gdLst/>
              <a:ahLst/>
              <a:cxnLst/>
              <a:rect l="l" t="t" r="r" b="b"/>
              <a:pathLst>
                <a:path w="7374" h="6070" extrusionOk="0">
                  <a:moveTo>
                    <a:pt x="2773" y="1"/>
                  </a:moveTo>
                  <a:cubicBezTo>
                    <a:pt x="1990" y="1"/>
                    <a:pt x="1355" y="681"/>
                    <a:pt x="1355" y="1518"/>
                  </a:cubicBezTo>
                  <a:cubicBezTo>
                    <a:pt x="1355" y="1519"/>
                    <a:pt x="1355" y="1520"/>
                    <a:pt x="1355" y="1521"/>
                  </a:cubicBezTo>
                  <a:cubicBezTo>
                    <a:pt x="601" y="1558"/>
                    <a:pt x="1" y="2220"/>
                    <a:pt x="1" y="3035"/>
                  </a:cubicBezTo>
                  <a:cubicBezTo>
                    <a:pt x="1" y="3850"/>
                    <a:pt x="610" y="4521"/>
                    <a:pt x="1370" y="4550"/>
                  </a:cubicBezTo>
                  <a:cubicBezTo>
                    <a:pt x="1361" y="4605"/>
                    <a:pt x="1355" y="4662"/>
                    <a:pt x="1355" y="4720"/>
                  </a:cubicBezTo>
                  <a:cubicBezTo>
                    <a:pt x="1355" y="5237"/>
                    <a:pt x="1745" y="5655"/>
                    <a:pt x="2228" y="5655"/>
                  </a:cubicBezTo>
                  <a:cubicBezTo>
                    <a:pt x="2361" y="5655"/>
                    <a:pt x="2485" y="5622"/>
                    <a:pt x="2597" y="5566"/>
                  </a:cubicBezTo>
                  <a:cubicBezTo>
                    <a:pt x="2866" y="5874"/>
                    <a:pt x="3248" y="6069"/>
                    <a:pt x="3673" y="6069"/>
                  </a:cubicBezTo>
                  <a:cubicBezTo>
                    <a:pt x="3678" y="6069"/>
                    <a:pt x="3683" y="6068"/>
                    <a:pt x="3686" y="6068"/>
                  </a:cubicBezTo>
                  <a:cubicBezTo>
                    <a:pt x="3691" y="6068"/>
                    <a:pt x="3696" y="6069"/>
                    <a:pt x="3701" y="6069"/>
                  </a:cubicBezTo>
                  <a:cubicBezTo>
                    <a:pt x="4126" y="6069"/>
                    <a:pt x="4508" y="5874"/>
                    <a:pt x="4777" y="5566"/>
                  </a:cubicBezTo>
                  <a:cubicBezTo>
                    <a:pt x="4889" y="5622"/>
                    <a:pt x="5013" y="5655"/>
                    <a:pt x="5146" y="5655"/>
                  </a:cubicBezTo>
                  <a:cubicBezTo>
                    <a:pt x="5628" y="5655"/>
                    <a:pt x="6019" y="5237"/>
                    <a:pt x="6019" y="4720"/>
                  </a:cubicBezTo>
                  <a:cubicBezTo>
                    <a:pt x="6019" y="4662"/>
                    <a:pt x="6013" y="4605"/>
                    <a:pt x="6004" y="4550"/>
                  </a:cubicBezTo>
                  <a:cubicBezTo>
                    <a:pt x="6764" y="4521"/>
                    <a:pt x="7372" y="3856"/>
                    <a:pt x="7372" y="3035"/>
                  </a:cubicBezTo>
                  <a:lnTo>
                    <a:pt x="7373" y="3035"/>
                  </a:lnTo>
                  <a:cubicBezTo>
                    <a:pt x="7373" y="2220"/>
                    <a:pt x="6772" y="1558"/>
                    <a:pt x="6019" y="1521"/>
                  </a:cubicBezTo>
                  <a:cubicBezTo>
                    <a:pt x="6019" y="1520"/>
                    <a:pt x="6019" y="1519"/>
                    <a:pt x="6019" y="1518"/>
                  </a:cubicBezTo>
                  <a:cubicBezTo>
                    <a:pt x="6019" y="681"/>
                    <a:pt x="5385" y="1"/>
                    <a:pt x="4601" y="1"/>
                  </a:cubicBezTo>
                  <a:cubicBezTo>
                    <a:pt x="4253" y="1"/>
                    <a:pt x="3934" y="137"/>
                    <a:pt x="3688" y="360"/>
                  </a:cubicBezTo>
                  <a:cubicBezTo>
                    <a:pt x="3440" y="137"/>
                    <a:pt x="3121" y="1"/>
                    <a:pt x="2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9" name="Google Shape;489;p8"/>
            <p:cNvSpPr/>
            <p:nvPr/>
          </p:nvSpPr>
          <p:spPr>
            <a:xfrm>
              <a:off x="4120825" y="4232257"/>
              <a:ext cx="9075" cy="451632"/>
            </a:xfrm>
            <a:custGeom>
              <a:avLst/>
              <a:gdLst/>
              <a:ahLst/>
              <a:cxnLst/>
              <a:rect l="l" t="t" r="r" b="b"/>
              <a:pathLst>
                <a:path w="150" h="7465" extrusionOk="0">
                  <a:moveTo>
                    <a:pt x="0" y="1"/>
                  </a:moveTo>
                  <a:lnTo>
                    <a:pt x="0" y="7464"/>
                  </a:lnTo>
                  <a:lnTo>
                    <a:pt x="150" y="7464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0" name="Google Shape;490;p8"/>
            <p:cNvSpPr/>
            <p:nvPr/>
          </p:nvSpPr>
          <p:spPr>
            <a:xfrm>
              <a:off x="4030499" y="42690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1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6"/>
                  </a:lnTo>
                  <a:lnTo>
                    <a:pt x="3080" y="1"/>
                  </a:lnTo>
                  <a:lnTo>
                    <a:pt x="1569" y="124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1" name="Google Shape;491;p8"/>
            <p:cNvSpPr/>
            <p:nvPr/>
          </p:nvSpPr>
          <p:spPr>
            <a:xfrm>
              <a:off x="4030499" y="43465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0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5"/>
                  </a:lnTo>
                  <a:lnTo>
                    <a:pt x="3080" y="0"/>
                  </a:lnTo>
                  <a:lnTo>
                    <a:pt x="1569" y="124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492" name="Google Shape;492;p8"/>
          <p:cNvSpPr txBox="1">
            <a:spLocks noGrp="1"/>
          </p:cNvSpPr>
          <p:nvPr>
            <p:ph type="title"/>
          </p:nvPr>
        </p:nvSpPr>
        <p:spPr>
          <a:xfrm>
            <a:off x="903193" y="728900"/>
            <a:ext cx="8702418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33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384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1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8" name="Google Shape;1268;p23"/>
          <p:cNvSpPr txBox="1">
            <a:spLocks noGrp="1"/>
          </p:cNvSpPr>
          <p:nvPr>
            <p:ph type="title"/>
          </p:nvPr>
        </p:nvSpPr>
        <p:spPr>
          <a:xfrm>
            <a:off x="957625" y="719333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269" name="Google Shape;1269;p23"/>
          <p:cNvSpPr txBox="1">
            <a:spLocks noGrp="1"/>
          </p:cNvSpPr>
          <p:nvPr>
            <p:ph type="subTitle" idx="1"/>
          </p:nvPr>
        </p:nvSpPr>
        <p:spPr>
          <a:xfrm>
            <a:off x="957625" y="2197500"/>
            <a:ext cx="4534355" cy="3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0" name="Google Shape;1270;p23"/>
          <p:cNvSpPr txBox="1">
            <a:spLocks noGrp="1"/>
          </p:cNvSpPr>
          <p:nvPr>
            <p:ph type="subTitle" idx="2"/>
          </p:nvPr>
        </p:nvSpPr>
        <p:spPr>
          <a:xfrm>
            <a:off x="957625" y="1855833"/>
            <a:ext cx="4534355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71" name="Google Shape;1271;p23"/>
          <p:cNvSpPr txBox="1">
            <a:spLocks noGrp="1"/>
          </p:cNvSpPr>
          <p:nvPr>
            <p:ph type="subTitle" idx="3"/>
          </p:nvPr>
        </p:nvSpPr>
        <p:spPr>
          <a:xfrm>
            <a:off x="6669858" y="2197500"/>
            <a:ext cx="4534355" cy="324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1272" name="Google Shape;1272;p23"/>
          <p:cNvSpPr txBox="1">
            <a:spLocks noGrp="1"/>
          </p:cNvSpPr>
          <p:nvPr>
            <p:ph type="subTitle" idx="4"/>
          </p:nvPr>
        </p:nvSpPr>
        <p:spPr>
          <a:xfrm>
            <a:off x="6669858" y="1855833"/>
            <a:ext cx="4534355" cy="52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Bebas Neue"/>
              <a:buNone/>
              <a:defRPr sz="3192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1273" name="Google Shape;1273;p23"/>
          <p:cNvSpPr/>
          <p:nvPr/>
        </p:nvSpPr>
        <p:spPr>
          <a:xfrm flipH="1">
            <a:off x="-354593" y="6138667"/>
            <a:ext cx="13504581" cy="763589"/>
          </a:xfrm>
          <a:custGeom>
            <a:avLst/>
            <a:gdLst/>
            <a:ahLst/>
            <a:cxnLst/>
            <a:rect l="l" t="t" r="r" b="b"/>
            <a:pathLst>
              <a:path w="130203" h="44326" extrusionOk="0">
                <a:moveTo>
                  <a:pt x="45710" y="1"/>
                </a:moveTo>
                <a:cubicBezTo>
                  <a:pt x="28627" y="1"/>
                  <a:pt x="25395" y="6926"/>
                  <a:pt x="18470" y="6926"/>
                </a:cubicBezTo>
                <a:lnTo>
                  <a:pt x="1" y="6926"/>
                </a:lnTo>
                <a:lnTo>
                  <a:pt x="1" y="44325"/>
                </a:lnTo>
                <a:lnTo>
                  <a:pt x="130202" y="44325"/>
                </a:lnTo>
                <a:lnTo>
                  <a:pt x="130202" y="4618"/>
                </a:lnTo>
                <a:cubicBezTo>
                  <a:pt x="114505" y="4618"/>
                  <a:pt x="109888" y="17084"/>
                  <a:pt x="91881" y="17084"/>
                </a:cubicBezTo>
                <a:cubicBezTo>
                  <a:pt x="73875" y="17084"/>
                  <a:pt x="62793" y="1"/>
                  <a:pt x="457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74" name="Google Shape;1274;p23"/>
          <p:cNvGrpSpPr/>
          <p:nvPr/>
        </p:nvGrpSpPr>
        <p:grpSpPr>
          <a:xfrm flipH="1">
            <a:off x="-1030811" y="5989083"/>
            <a:ext cx="9586419" cy="2110592"/>
            <a:chOff x="2858925" y="3575098"/>
            <a:chExt cx="6285006" cy="1582944"/>
          </a:xfrm>
        </p:grpSpPr>
        <p:sp>
          <p:nvSpPr>
            <p:cNvPr id="1275" name="Google Shape;1275;p23"/>
            <p:cNvSpPr/>
            <p:nvPr/>
          </p:nvSpPr>
          <p:spPr>
            <a:xfrm>
              <a:off x="2858925" y="3575098"/>
              <a:ext cx="6284986" cy="1582944"/>
            </a:xfrm>
            <a:custGeom>
              <a:avLst/>
              <a:gdLst/>
              <a:ahLst/>
              <a:cxnLst/>
              <a:rect l="l" t="t" r="r" b="b"/>
              <a:pathLst>
                <a:path w="175546" h="60108" extrusionOk="0">
                  <a:moveTo>
                    <a:pt x="175546" y="0"/>
                  </a:moveTo>
                  <a:cubicBezTo>
                    <a:pt x="68207" y="0"/>
                    <a:pt x="1" y="60108"/>
                    <a:pt x="1" y="60108"/>
                  </a:cubicBezTo>
                  <a:lnTo>
                    <a:pt x="175546" y="60108"/>
                  </a:lnTo>
                  <a:lnTo>
                    <a:pt x="1755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6" name="Google Shape;1276;p23"/>
            <p:cNvSpPr/>
            <p:nvPr/>
          </p:nvSpPr>
          <p:spPr>
            <a:xfrm>
              <a:off x="4425591" y="3575098"/>
              <a:ext cx="4718340" cy="1582944"/>
            </a:xfrm>
            <a:custGeom>
              <a:avLst/>
              <a:gdLst/>
              <a:ahLst/>
              <a:cxnLst/>
              <a:rect l="l" t="t" r="r" b="b"/>
              <a:pathLst>
                <a:path w="131788" h="60108" extrusionOk="0">
                  <a:moveTo>
                    <a:pt x="131788" y="0"/>
                  </a:moveTo>
                  <a:cubicBezTo>
                    <a:pt x="126869" y="0"/>
                    <a:pt x="122035" y="127"/>
                    <a:pt x="117283" y="368"/>
                  </a:cubicBezTo>
                  <a:cubicBezTo>
                    <a:pt x="120754" y="1283"/>
                    <a:pt x="125634" y="2745"/>
                    <a:pt x="131788" y="5013"/>
                  </a:cubicBezTo>
                  <a:lnTo>
                    <a:pt x="131788" y="0"/>
                  </a:lnTo>
                  <a:close/>
                  <a:moveTo>
                    <a:pt x="107332" y="1046"/>
                  </a:moveTo>
                  <a:cubicBezTo>
                    <a:pt x="102228" y="1483"/>
                    <a:pt x="97229" y="2051"/>
                    <a:pt x="92340" y="2732"/>
                  </a:cubicBezTo>
                  <a:cubicBezTo>
                    <a:pt x="97444" y="4176"/>
                    <a:pt x="104749" y="6573"/>
                    <a:pt x="113954" y="10447"/>
                  </a:cubicBezTo>
                  <a:cubicBezTo>
                    <a:pt x="119035" y="12587"/>
                    <a:pt x="125013" y="15316"/>
                    <a:pt x="131788" y="18762"/>
                  </a:cubicBezTo>
                  <a:lnTo>
                    <a:pt x="131788" y="11717"/>
                  </a:lnTo>
                  <a:cubicBezTo>
                    <a:pt x="125887" y="8790"/>
                    <a:pt x="120621" y="6416"/>
                    <a:pt x="116060" y="4503"/>
                  </a:cubicBezTo>
                  <a:cubicBezTo>
                    <a:pt x="112931" y="3192"/>
                    <a:pt x="110020" y="2046"/>
                    <a:pt x="107332" y="1046"/>
                  </a:cubicBezTo>
                  <a:close/>
                  <a:moveTo>
                    <a:pt x="81483" y="4458"/>
                  </a:moveTo>
                  <a:cubicBezTo>
                    <a:pt x="77065" y="5249"/>
                    <a:pt x="72743" y="6127"/>
                    <a:pt x="68524" y="7083"/>
                  </a:cubicBezTo>
                  <a:cubicBezTo>
                    <a:pt x="73272" y="8307"/>
                    <a:pt x="81064" y="10675"/>
                    <a:pt x="91420" y="15034"/>
                  </a:cubicBezTo>
                  <a:cubicBezTo>
                    <a:pt x="101445" y="19254"/>
                    <a:pt x="115182" y="25920"/>
                    <a:pt x="131788" y="36152"/>
                  </a:cubicBezTo>
                  <a:lnTo>
                    <a:pt x="131788" y="28780"/>
                  </a:lnTo>
                  <a:cubicBezTo>
                    <a:pt x="116171" y="19379"/>
                    <a:pt x="103173" y="13134"/>
                    <a:pt x="93526" y="9090"/>
                  </a:cubicBezTo>
                  <a:cubicBezTo>
                    <a:pt x="89027" y="7203"/>
                    <a:pt x="85003" y="5682"/>
                    <a:pt x="81483" y="4458"/>
                  </a:cubicBezTo>
                  <a:close/>
                  <a:moveTo>
                    <a:pt x="59819" y="9199"/>
                  </a:moveTo>
                  <a:cubicBezTo>
                    <a:pt x="56054" y="10175"/>
                    <a:pt x="52378" y="11209"/>
                    <a:pt x="48792" y="12292"/>
                  </a:cubicBezTo>
                  <a:cubicBezTo>
                    <a:pt x="53326" y="13565"/>
                    <a:pt x="59885" y="15705"/>
                    <a:pt x="68191" y="19203"/>
                  </a:cubicBezTo>
                  <a:cubicBezTo>
                    <a:pt x="82393" y="25184"/>
                    <a:pt x="104486" y="36362"/>
                    <a:pt x="131788" y="56318"/>
                  </a:cubicBezTo>
                  <a:lnTo>
                    <a:pt x="131788" y="48550"/>
                  </a:lnTo>
                  <a:cubicBezTo>
                    <a:pt x="105541" y="29793"/>
                    <a:pt x="84227" y="19099"/>
                    <a:pt x="70297" y="13259"/>
                  </a:cubicBezTo>
                  <a:cubicBezTo>
                    <a:pt x="66426" y="11635"/>
                    <a:pt x="62926" y="10298"/>
                    <a:pt x="59819" y="9199"/>
                  </a:cubicBezTo>
                  <a:close/>
                  <a:moveTo>
                    <a:pt x="7245" y="28366"/>
                  </a:moveTo>
                  <a:cubicBezTo>
                    <a:pt x="4746" y="29557"/>
                    <a:pt x="2332" y="30753"/>
                    <a:pt x="1" y="31944"/>
                  </a:cubicBezTo>
                  <a:cubicBezTo>
                    <a:pt x="11631" y="37170"/>
                    <a:pt x="28068" y="45911"/>
                    <a:pt x="47859" y="60108"/>
                  </a:cubicBezTo>
                  <a:lnTo>
                    <a:pt x="58487" y="60108"/>
                  </a:lnTo>
                  <a:cubicBezTo>
                    <a:pt x="37815" y="44545"/>
                    <a:pt x="20253" y="34592"/>
                    <a:pt x="7245" y="28366"/>
                  </a:cubicBezTo>
                  <a:close/>
                  <a:moveTo>
                    <a:pt x="23216" y="21324"/>
                  </a:moveTo>
                  <a:cubicBezTo>
                    <a:pt x="20372" y="22480"/>
                    <a:pt x="17608" y="23652"/>
                    <a:pt x="14928" y="24838"/>
                  </a:cubicBezTo>
                  <a:cubicBezTo>
                    <a:pt x="28692" y="29982"/>
                    <a:pt x="50331" y="40209"/>
                    <a:pt x="77576" y="60108"/>
                  </a:cubicBezTo>
                  <a:lnTo>
                    <a:pt x="88097" y="60108"/>
                  </a:lnTo>
                  <a:cubicBezTo>
                    <a:pt x="60324" y="38898"/>
                    <a:pt x="37815" y="27443"/>
                    <a:pt x="23777" y="21558"/>
                  </a:cubicBezTo>
                  <a:cubicBezTo>
                    <a:pt x="23589" y="21479"/>
                    <a:pt x="23402" y="21401"/>
                    <a:pt x="23216" y="21324"/>
                  </a:cubicBezTo>
                  <a:close/>
                  <a:moveTo>
                    <a:pt x="40481" y="14937"/>
                  </a:moveTo>
                  <a:cubicBezTo>
                    <a:pt x="37217" y="16029"/>
                    <a:pt x="34035" y="17159"/>
                    <a:pt x="30939" y="18315"/>
                  </a:cubicBezTo>
                  <a:cubicBezTo>
                    <a:pt x="34812" y="19530"/>
                    <a:pt x="39719" y="21269"/>
                    <a:pt x="45551" y="23725"/>
                  </a:cubicBezTo>
                  <a:cubicBezTo>
                    <a:pt x="59207" y="29479"/>
                    <a:pt x="80689" y="40386"/>
                    <a:pt x="107253" y="60108"/>
                  </a:cubicBezTo>
                  <a:lnTo>
                    <a:pt x="115531" y="60108"/>
                  </a:lnTo>
                  <a:lnTo>
                    <a:pt x="116328" y="59069"/>
                  </a:lnTo>
                  <a:cubicBezTo>
                    <a:pt x="86653" y="36296"/>
                    <a:pt x="62606" y="24048"/>
                    <a:pt x="47657" y="17781"/>
                  </a:cubicBezTo>
                  <a:cubicBezTo>
                    <a:pt x="45088" y="16704"/>
                    <a:pt x="42693" y="15761"/>
                    <a:pt x="40481" y="14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77" name="Google Shape;1277;p23"/>
          <p:cNvSpPr/>
          <p:nvPr/>
        </p:nvSpPr>
        <p:spPr>
          <a:xfrm>
            <a:off x="6721165" y="6181606"/>
            <a:ext cx="407617" cy="296327"/>
          </a:xfrm>
          <a:custGeom>
            <a:avLst/>
            <a:gdLst/>
            <a:ahLst/>
            <a:cxnLst/>
            <a:rect l="l" t="t" r="r" b="b"/>
            <a:pathLst>
              <a:path w="7435" h="5392" extrusionOk="0">
                <a:moveTo>
                  <a:pt x="3031" y="1"/>
                </a:moveTo>
                <a:cubicBezTo>
                  <a:pt x="2161" y="1"/>
                  <a:pt x="1456" y="707"/>
                  <a:pt x="1456" y="1577"/>
                </a:cubicBezTo>
                <a:cubicBezTo>
                  <a:pt x="1456" y="1736"/>
                  <a:pt x="1480" y="1888"/>
                  <a:pt x="1523" y="2034"/>
                </a:cubicBezTo>
                <a:cubicBezTo>
                  <a:pt x="668" y="2114"/>
                  <a:pt x="0" y="2833"/>
                  <a:pt x="0" y="3709"/>
                </a:cubicBezTo>
                <a:cubicBezTo>
                  <a:pt x="0" y="4638"/>
                  <a:pt x="753" y="5391"/>
                  <a:pt x="1683" y="5391"/>
                </a:cubicBezTo>
                <a:lnTo>
                  <a:pt x="5752" y="5391"/>
                </a:lnTo>
                <a:cubicBezTo>
                  <a:pt x="6681" y="5391"/>
                  <a:pt x="7434" y="4638"/>
                  <a:pt x="7434" y="3709"/>
                </a:cubicBezTo>
                <a:cubicBezTo>
                  <a:pt x="7434" y="2908"/>
                  <a:pt x="6877" y="2241"/>
                  <a:pt x="6130" y="2069"/>
                </a:cubicBezTo>
                <a:lnTo>
                  <a:pt x="6130" y="2070"/>
                </a:lnTo>
                <a:cubicBezTo>
                  <a:pt x="5987" y="1495"/>
                  <a:pt x="5469" y="1069"/>
                  <a:pt x="4850" y="1069"/>
                </a:cubicBezTo>
                <a:cubicBezTo>
                  <a:pt x="4743" y="1069"/>
                  <a:pt x="4638" y="1084"/>
                  <a:pt x="4536" y="1108"/>
                </a:cubicBezTo>
                <a:cubicBezTo>
                  <a:pt x="4338" y="467"/>
                  <a:pt x="3739" y="1"/>
                  <a:pt x="3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78" name="Google Shape;1278;p23"/>
          <p:cNvSpPr/>
          <p:nvPr/>
        </p:nvSpPr>
        <p:spPr>
          <a:xfrm>
            <a:off x="10556843" y="6598030"/>
            <a:ext cx="526802" cy="382940"/>
          </a:xfrm>
          <a:custGeom>
            <a:avLst/>
            <a:gdLst/>
            <a:ahLst/>
            <a:cxnLst/>
            <a:rect l="l" t="t" r="r" b="b"/>
            <a:pathLst>
              <a:path w="7435" h="5392" extrusionOk="0">
                <a:moveTo>
                  <a:pt x="3031" y="1"/>
                </a:moveTo>
                <a:cubicBezTo>
                  <a:pt x="2161" y="1"/>
                  <a:pt x="1456" y="707"/>
                  <a:pt x="1456" y="1577"/>
                </a:cubicBezTo>
                <a:cubicBezTo>
                  <a:pt x="1456" y="1736"/>
                  <a:pt x="1480" y="1888"/>
                  <a:pt x="1523" y="2034"/>
                </a:cubicBezTo>
                <a:cubicBezTo>
                  <a:pt x="668" y="2114"/>
                  <a:pt x="0" y="2833"/>
                  <a:pt x="0" y="3709"/>
                </a:cubicBezTo>
                <a:cubicBezTo>
                  <a:pt x="0" y="4638"/>
                  <a:pt x="753" y="5391"/>
                  <a:pt x="1683" y="5391"/>
                </a:cubicBezTo>
                <a:lnTo>
                  <a:pt x="5752" y="5391"/>
                </a:lnTo>
                <a:cubicBezTo>
                  <a:pt x="6681" y="5391"/>
                  <a:pt x="7434" y="4638"/>
                  <a:pt x="7434" y="3709"/>
                </a:cubicBezTo>
                <a:cubicBezTo>
                  <a:pt x="7434" y="2908"/>
                  <a:pt x="6877" y="2241"/>
                  <a:pt x="6130" y="2069"/>
                </a:cubicBezTo>
                <a:lnTo>
                  <a:pt x="6130" y="2070"/>
                </a:lnTo>
                <a:cubicBezTo>
                  <a:pt x="5987" y="1495"/>
                  <a:pt x="5469" y="1069"/>
                  <a:pt x="4850" y="1069"/>
                </a:cubicBezTo>
                <a:cubicBezTo>
                  <a:pt x="4743" y="1069"/>
                  <a:pt x="4638" y="1084"/>
                  <a:pt x="4536" y="1108"/>
                </a:cubicBezTo>
                <a:cubicBezTo>
                  <a:pt x="4338" y="467"/>
                  <a:pt x="3739" y="1"/>
                  <a:pt x="3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279" name="Google Shape;1279;p23"/>
          <p:cNvGrpSpPr/>
          <p:nvPr/>
        </p:nvGrpSpPr>
        <p:grpSpPr>
          <a:xfrm>
            <a:off x="7724702" y="6336993"/>
            <a:ext cx="1983793" cy="308607"/>
            <a:chOff x="3085900" y="4381599"/>
            <a:chExt cx="967775" cy="193605"/>
          </a:xfrm>
        </p:grpSpPr>
        <p:sp>
          <p:nvSpPr>
            <p:cNvPr id="1280" name="Google Shape;1280;p23"/>
            <p:cNvSpPr/>
            <p:nvPr/>
          </p:nvSpPr>
          <p:spPr>
            <a:xfrm>
              <a:off x="3085900" y="4381599"/>
              <a:ext cx="967758" cy="193605"/>
            </a:xfrm>
            <a:custGeom>
              <a:avLst/>
              <a:gdLst/>
              <a:ahLst/>
              <a:cxnLst/>
              <a:rect l="l" t="t" r="r" b="b"/>
              <a:pathLst>
                <a:path w="20298" h="5975" extrusionOk="0">
                  <a:moveTo>
                    <a:pt x="3919" y="0"/>
                  </a:moveTo>
                  <a:lnTo>
                    <a:pt x="1" y="5974"/>
                  </a:lnTo>
                  <a:lnTo>
                    <a:pt x="20298" y="5974"/>
                  </a:lnTo>
                  <a:lnTo>
                    <a:pt x="202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1" name="Google Shape;1281;p23"/>
            <p:cNvSpPr/>
            <p:nvPr/>
          </p:nvSpPr>
          <p:spPr>
            <a:xfrm>
              <a:off x="3982445" y="4381599"/>
              <a:ext cx="71230" cy="193605"/>
            </a:xfrm>
            <a:custGeom>
              <a:avLst/>
              <a:gdLst/>
              <a:ahLst/>
              <a:cxnLst/>
              <a:rect l="l" t="t" r="r" b="b"/>
              <a:pathLst>
                <a:path w="1494" h="5975" extrusionOk="0">
                  <a:moveTo>
                    <a:pt x="0" y="0"/>
                  </a:moveTo>
                  <a:lnTo>
                    <a:pt x="0" y="5974"/>
                  </a:lnTo>
                  <a:lnTo>
                    <a:pt x="1494" y="5974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2" name="Google Shape;1282;p23"/>
            <p:cNvSpPr/>
            <p:nvPr/>
          </p:nvSpPr>
          <p:spPr>
            <a:xfrm>
              <a:off x="3804223" y="4381599"/>
              <a:ext cx="109229" cy="193605"/>
            </a:xfrm>
            <a:custGeom>
              <a:avLst/>
              <a:gdLst/>
              <a:ahLst/>
              <a:cxnLst/>
              <a:rect l="l" t="t" r="r" b="b"/>
              <a:pathLst>
                <a:path w="2291" h="5975" extrusionOk="0">
                  <a:moveTo>
                    <a:pt x="784" y="0"/>
                  </a:moveTo>
                  <a:lnTo>
                    <a:pt x="0" y="5974"/>
                  </a:lnTo>
                  <a:lnTo>
                    <a:pt x="1507" y="5974"/>
                  </a:lnTo>
                  <a:lnTo>
                    <a:pt x="22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3" name="Google Shape;1283;p23"/>
            <p:cNvSpPr/>
            <p:nvPr/>
          </p:nvSpPr>
          <p:spPr>
            <a:xfrm>
              <a:off x="3625381" y="4381599"/>
              <a:ext cx="148420" cy="193605"/>
            </a:xfrm>
            <a:custGeom>
              <a:avLst/>
              <a:gdLst/>
              <a:ahLst/>
              <a:cxnLst/>
              <a:rect l="l" t="t" r="r" b="b"/>
              <a:pathLst>
                <a:path w="3113" h="5975" extrusionOk="0">
                  <a:moveTo>
                    <a:pt x="1568" y="0"/>
                  </a:moveTo>
                  <a:lnTo>
                    <a:pt x="1" y="5974"/>
                  </a:lnTo>
                  <a:lnTo>
                    <a:pt x="1545" y="5974"/>
                  </a:lnTo>
                  <a:lnTo>
                    <a:pt x="31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4" name="Google Shape;1284;p23"/>
            <p:cNvSpPr/>
            <p:nvPr/>
          </p:nvSpPr>
          <p:spPr>
            <a:xfrm>
              <a:off x="3446063" y="4381599"/>
              <a:ext cx="188660" cy="193605"/>
            </a:xfrm>
            <a:custGeom>
              <a:avLst/>
              <a:gdLst/>
              <a:ahLst/>
              <a:cxnLst/>
              <a:rect l="l" t="t" r="r" b="b"/>
              <a:pathLst>
                <a:path w="3957" h="5975" extrusionOk="0">
                  <a:moveTo>
                    <a:pt x="2352" y="0"/>
                  </a:moveTo>
                  <a:lnTo>
                    <a:pt x="0" y="5974"/>
                  </a:lnTo>
                  <a:lnTo>
                    <a:pt x="1605" y="5974"/>
                  </a:lnTo>
                  <a:lnTo>
                    <a:pt x="3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5" name="Google Shape;1285;p23"/>
            <p:cNvSpPr/>
            <p:nvPr/>
          </p:nvSpPr>
          <p:spPr>
            <a:xfrm>
              <a:off x="3266220" y="4381599"/>
              <a:ext cx="229853" cy="193605"/>
            </a:xfrm>
            <a:custGeom>
              <a:avLst/>
              <a:gdLst/>
              <a:ahLst/>
              <a:cxnLst/>
              <a:rect l="l" t="t" r="r" b="b"/>
              <a:pathLst>
                <a:path w="4821" h="5975" extrusionOk="0">
                  <a:moveTo>
                    <a:pt x="3135" y="0"/>
                  </a:moveTo>
                  <a:lnTo>
                    <a:pt x="0" y="5974"/>
                  </a:lnTo>
                  <a:lnTo>
                    <a:pt x="1686" y="5974"/>
                  </a:lnTo>
                  <a:lnTo>
                    <a:pt x="48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86" name="Google Shape;1286;p23"/>
            <p:cNvSpPr/>
            <p:nvPr/>
          </p:nvSpPr>
          <p:spPr>
            <a:xfrm>
              <a:off x="3085900" y="4381599"/>
              <a:ext cx="272000" cy="193605"/>
            </a:xfrm>
            <a:custGeom>
              <a:avLst/>
              <a:gdLst/>
              <a:ahLst/>
              <a:cxnLst/>
              <a:rect l="l" t="t" r="r" b="b"/>
              <a:pathLst>
                <a:path w="5705" h="5975" extrusionOk="0">
                  <a:moveTo>
                    <a:pt x="3919" y="0"/>
                  </a:moveTo>
                  <a:lnTo>
                    <a:pt x="1" y="5974"/>
                  </a:lnTo>
                  <a:lnTo>
                    <a:pt x="1786" y="5974"/>
                  </a:lnTo>
                  <a:lnTo>
                    <a:pt x="57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287" name="Google Shape;1287;p23"/>
          <p:cNvSpPr/>
          <p:nvPr/>
        </p:nvSpPr>
        <p:spPr>
          <a:xfrm>
            <a:off x="6341825" y="6598046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88" name="Google Shape;1288;p23"/>
          <p:cNvSpPr/>
          <p:nvPr/>
        </p:nvSpPr>
        <p:spPr>
          <a:xfrm>
            <a:off x="7455723" y="6389213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89" name="Google Shape;1289;p23"/>
          <p:cNvSpPr/>
          <p:nvPr/>
        </p:nvSpPr>
        <p:spPr>
          <a:xfrm>
            <a:off x="5532311" y="6502527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0" name="Google Shape;1290;p23"/>
          <p:cNvSpPr/>
          <p:nvPr/>
        </p:nvSpPr>
        <p:spPr>
          <a:xfrm>
            <a:off x="5457129" y="6410500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1" name="Google Shape;1291;p23"/>
          <p:cNvSpPr/>
          <p:nvPr/>
        </p:nvSpPr>
        <p:spPr>
          <a:xfrm>
            <a:off x="10135084" y="6389213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2" name="Google Shape;1292;p23"/>
          <p:cNvSpPr/>
          <p:nvPr/>
        </p:nvSpPr>
        <p:spPr>
          <a:xfrm>
            <a:off x="6631583" y="6645600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3" name="Google Shape;1293;p23"/>
          <p:cNvSpPr/>
          <p:nvPr/>
        </p:nvSpPr>
        <p:spPr>
          <a:xfrm>
            <a:off x="7673600" y="6294976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4" name="Google Shape;1294;p23"/>
          <p:cNvSpPr/>
          <p:nvPr/>
        </p:nvSpPr>
        <p:spPr>
          <a:xfrm>
            <a:off x="7635128" y="6219851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5" name="Google Shape;1295;p23"/>
          <p:cNvSpPr/>
          <p:nvPr/>
        </p:nvSpPr>
        <p:spPr>
          <a:xfrm>
            <a:off x="10467271" y="6465433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6" name="Google Shape;1296;p23"/>
          <p:cNvSpPr/>
          <p:nvPr/>
        </p:nvSpPr>
        <p:spPr>
          <a:xfrm>
            <a:off x="9802736" y="6505079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7" name="Google Shape;1297;p23"/>
          <p:cNvSpPr/>
          <p:nvPr/>
        </p:nvSpPr>
        <p:spPr>
          <a:xfrm>
            <a:off x="11037208" y="6273746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8" name="Google Shape;1298;p23"/>
          <p:cNvSpPr/>
          <p:nvPr/>
        </p:nvSpPr>
        <p:spPr>
          <a:xfrm>
            <a:off x="11949528" y="6494600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99" name="Google Shape;1299;p23"/>
          <p:cNvSpPr/>
          <p:nvPr/>
        </p:nvSpPr>
        <p:spPr>
          <a:xfrm flipH="1">
            <a:off x="11888749" y="6097555"/>
            <a:ext cx="407617" cy="296327"/>
          </a:xfrm>
          <a:custGeom>
            <a:avLst/>
            <a:gdLst/>
            <a:ahLst/>
            <a:cxnLst/>
            <a:rect l="l" t="t" r="r" b="b"/>
            <a:pathLst>
              <a:path w="7435" h="5392" extrusionOk="0">
                <a:moveTo>
                  <a:pt x="3031" y="1"/>
                </a:moveTo>
                <a:cubicBezTo>
                  <a:pt x="2161" y="1"/>
                  <a:pt x="1456" y="707"/>
                  <a:pt x="1456" y="1577"/>
                </a:cubicBezTo>
                <a:cubicBezTo>
                  <a:pt x="1456" y="1736"/>
                  <a:pt x="1480" y="1888"/>
                  <a:pt x="1523" y="2034"/>
                </a:cubicBezTo>
                <a:cubicBezTo>
                  <a:pt x="668" y="2114"/>
                  <a:pt x="0" y="2833"/>
                  <a:pt x="0" y="3709"/>
                </a:cubicBezTo>
                <a:cubicBezTo>
                  <a:pt x="0" y="4638"/>
                  <a:pt x="753" y="5391"/>
                  <a:pt x="1683" y="5391"/>
                </a:cubicBezTo>
                <a:lnTo>
                  <a:pt x="5752" y="5391"/>
                </a:lnTo>
                <a:cubicBezTo>
                  <a:pt x="6681" y="5391"/>
                  <a:pt x="7434" y="4638"/>
                  <a:pt x="7434" y="3709"/>
                </a:cubicBezTo>
                <a:cubicBezTo>
                  <a:pt x="7434" y="2908"/>
                  <a:pt x="6877" y="2241"/>
                  <a:pt x="6130" y="2069"/>
                </a:cubicBezTo>
                <a:lnTo>
                  <a:pt x="6130" y="2070"/>
                </a:lnTo>
                <a:cubicBezTo>
                  <a:pt x="5987" y="1495"/>
                  <a:pt x="5469" y="1069"/>
                  <a:pt x="4850" y="1069"/>
                </a:cubicBezTo>
                <a:cubicBezTo>
                  <a:pt x="4743" y="1069"/>
                  <a:pt x="4638" y="1084"/>
                  <a:pt x="4536" y="1108"/>
                </a:cubicBezTo>
                <a:cubicBezTo>
                  <a:pt x="4338" y="467"/>
                  <a:pt x="3739" y="1"/>
                  <a:pt x="3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300" name="Google Shape;1300;p23"/>
          <p:cNvGrpSpPr/>
          <p:nvPr/>
        </p:nvGrpSpPr>
        <p:grpSpPr>
          <a:xfrm>
            <a:off x="3157804" y="5838727"/>
            <a:ext cx="832193" cy="982039"/>
            <a:chOff x="3902300" y="4158810"/>
            <a:chExt cx="446127" cy="525079"/>
          </a:xfrm>
        </p:grpSpPr>
        <p:sp>
          <p:nvSpPr>
            <p:cNvPr id="1301" name="Google Shape;1301;p23"/>
            <p:cNvSpPr/>
            <p:nvPr/>
          </p:nvSpPr>
          <p:spPr>
            <a:xfrm>
              <a:off x="3902300" y="4158810"/>
              <a:ext cx="446127" cy="367235"/>
            </a:xfrm>
            <a:custGeom>
              <a:avLst/>
              <a:gdLst/>
              <a:ahLst/>
              <a:cxnLst/>
              <a:rect l="l" t="t" r="r" b="b"/>
              <a:pathLst>
                <a:path w="7374" h="6070" extrusionOk="0">
                  <a:moveTo>
                    <a:pt x="2773" y="1"/>
                  </a:moveTo>
                  <a:cubicBezTo>
                    <a:pt x="1990" y="1"/>
                    <a:pt x="1355" y="681"/>
                    <a:pt x="1355" y="1518"/>
                  </a:cubicBezTo>
                  <a:cubicBezTo>
                    <a:pt x="1355" y="1519"/>
                    <a:pt x="1355" y="1520"/>
                    <a:pt x="1355" y="1521"/>
                  </a:cubicBezTo>
                  <a:cubicBezTo>
                    <a:pt x="601" y="1558"/>
                    <a:pt x="1" y="2220"/>
                    <a:pt x="1" y="3035"/>
                  </a:cubicBezTo>
                  <a:cubicBezTo>
                    <a:pt x="1" y="3850"/>
                    <a:pt x="610" y="4521"/>
                    <a:pt x="1370" y="4550"/>
                  </a:cubicBezTo>
                  <a:cubicBezTo>
                    <a:pt x="1361" y="4605"/>
                    <a:pt x="1355" y="4662"/>
                    <a:pt x="1355" y="4720"/>
                  </a:cubicBezTo>
                  <a:cubicBezTo>
                    <a:pt x="1355" y="5237"/>
                    <a:pt x="1745" y="5655"/>
                    <a:pt x="2228" y="5655"/>
                  </a:cubicBezTo>
                  <a:cubicBezTo>
                    <a:pt x="2361" y="5655"/>
                    <a:pt x="2485" y="5622"/>
                    <a:pt x="2597" y="5566"/>
                  </a:cubicBezTo>
                  <a:cubicBezTo>
                    <a:pt x="2866" y="5874"/>
                    <a:pt x="3248" y="6069"/>
                    <a:pt x="3673" y="6069"/>
                  </a:cubicBezTo>
                  <a:cubicBezTo>
                    <a:pt x="3678" y="6069"/>
                    <a:pt x="3683" y="6068"/>
                    <a:pt x="3686" y="6068"/>
                  </a:cubicBezTo>
                  <a:cubicBezTo>
                    <a:pt x="3691" y="6068"/>
                    <a:pt x="3696" y="6069"/>
                    <a:pt x="3701" y="6069"/>
                  </a:cubicBezTo>
                  <a:cubicBezTo>
                    <a:pt x="4126" y="6069"/>
                    <a:pt x="4508" y="5874"/>
                    <a:pt x="4777" y="5566"/>
                  </a:cubicBezTo>
                  <a:cubicBezTo>
                    <a:pt x="4889" y="5622"/>
                    <a:pt x="5013" y="5655"/>
                    <a:pt x="5146" y="5655"/>
                  </a:cubicBezTo>
                  <a:cubicBezTo>
                    <a:pt x="5628" y="5655"/>
                    <a:pt x="6019" y="5237"/>
                    <a:pt x="6019" y="4720"/>
                  </a:cubicBezTo>
                  <a:cubicBezTo>
                    <a:pt x="6019" y="4662"/>
                    <a:pt x="6013" y="4605"/>
                    <a:pt x="6004" y="4550"/>
                  </a:cubicBezTo>
                  <a:cubicBezTo>
                    <a:pt x="6764" y="4521"/>
                    <a:pt x="7372" y="3856"/>
                    <a:pt x="7372" y="3035"/>
                  </a:cubicBezTo>
                  <a:lnTo>
                    <a:pt x="7373" y="3035"/>
                  </a:lnTo>
                  <a:cubicBezTo>
                    <a:pt x="7373" y="2220"/>
                    <a:pt x="6772" y="1558"/>
                    <a:pt x="6019" y="1521"/>
                  </a:cubicBezTo>
                  <a:cubicBezTo>
                    <a:pt x="6019" y="1520"/>
                    <a:pt x="6019" y="1519"/>
                    <a:pt x="6019" y="1518"/>
                  </a:cubicBezTo>
                  <a:cubicBezTo>
                    <a:pt x="6019" y="681"/>
                    <a:pt x="5385" y="1"/>
                    <a:pt x="4601" y="1"/>
                  </a:cubicBezTo>
                  <a:cubicBezTo>
                    <a:pt x="4253" y="1"/>
                    <a:pt x="3934" y="137"/>
                    <a:pt x="3688" y="360"/>
                  </a:cubicBezTo>
                  <a:cubicBezTo>
                    <a:pt x="3440" y="137"/>
                    <a:pt x="3121" y="1"/>
                    <a:pt x="27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2" name="Google Shape;1302;p23"/>
            <p:cNvSpPr/>
            <p:nvPr/>
          </p:nvSpPr>
          <p:spPr>
            <a:xfrm>
              <a:off x="4120825" y="4232257"/>
              <a:ext cx="9075" cy="451632"/>
            </a:xfrm>
            <a:custGeom>
              <a:avLst/>
              <a:gdLst/>
              <a:ahLst/>
              <a:cxnLst/>
              <a:rect l="l" t="t" r="r" b="b"/>
              <a:pathLst>
                <a:path w="150" h="7465" extrusionOk="0">
                  <a:moveTo>
                    <a:pt x="0" y="1"/>
                  </a:moveTo>
                  <a:lnTo>
                    <a:pt x="0" y="7464"/>
                  </a:lnTo>
                  <a:lnTo>
                    <a:pt x="150" y="7464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3" name="Google Shape;1303;p23"/>
            <p:cNvSpPr/>
            <p:nvPr/>
          </p:nvSpPr>
          <p:spPr>
            <a:xfrm>
              <a:off x="4030499" y="42690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1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6"/>
                  </a:lnTo>
                  <a:lnTo>
                    <a:pt x="3080" y="1"/>
                  </a:lnTo>
                  <a:lnTo>
                    <a:pt x="1569" y="124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4" name="Google Shape;1304;p23"/>
            <p:cNvSpPr/>
            <p:nvPr/>
          </p:nvSpPr>
          <p:spPr>
            <a:xfrm>
              <a:off x="4030499" y="43465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0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5"/>
                  </a:lnTo>
                  <a:lnTo>
                    <a:pt x="3080" y="0"/>
                  </a:lnTo>
                  <a:lnTo>
                    <a:pt x="1569" y="124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542126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BLANK_1_1_1"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p15"/>
          <p:cNvSpPr txBox="1">
            <a:spLocks noGrp="1"/>
          </p:cNvSpPr>
          <p:nvPr>
            <p:ph type="title"/>
          </p:nvPr>
        </p:nvSpPr>
        <p:spPr>
          <a:xfrm>
            <a:off x="957625" y="719333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2" name="Google Shape;892;p15"/>
          <p:cNvSpPr/>
          <p:nvPr/>
        </p:nvSpPr>
        <p:spPr>
          <a:xfrm>
            <a:off x="-30491" y="6252568"/>
            <a:ext cx="12192655" cy="646249"/>
          </a:xfrm>
          <a:custGeom>
            <a:avLst/>
            <a:gdLst/>
            <a:ahLst/>
            <a:cxnLst/>
            <a:rect l="l" t="t" r="r" b="b"/>
            <a:pathLst>
              <a:path w="254856" h="103455" extrusionOk="0">
                <a:moveTo>
                  <a:pt x="215766" y="1"/>
                </a:moveTo>
                <a:cubicBezTo>
                  <a:pt x="170384" y="1"/>
                  <a:pt x="125709" y="8067"/>
                  <a:pt x="100109" y="8067"/>
                </a:cubicBezTo>
                <a:cubicBezTo>
                  <a:pt x="94247" y="8067"/>
                  <a:pt x="89385" y="7644"/>
                  <a:pt x="85744" y="6604"/>
                </a:cubicBezTo>
                <a:cubicBezTo>
                  <a:pt x="72214" y="2740"/>
                  <a:pt x="46912" y="1890"/>
                  <a:pt x="27286" y="1890"/>
                </a:cubicBezTo>
                <a:cubicBezTo>
                  <a:pt x="11899" y="1890"/>
                  <a:pt x="1" y="2412"/>
                  <a:pt x="1" y="2412"/>
                </a:cubicBezTo>
                <a:lnTo>
                  <a:pt x="1" y="103455"/>
                </a:lnTo>
                <a:lnTo>
                  <a:pt x="254856" y="103455"/>
                </a:lnTo>
                <a:lnTo>
                  <a:pt x="254856" y="2412"/>
                </a:lnTo>
                <a:cubicBezTo>
                  <a:pt x="242063" y="675"/>
                  <a:pt x="228885" y="1"/>
                  <a:pt x="215766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3" name="Google Shape;893;p15"/>
          <p:cNvSpPr/>
          <p:nvPr/>
        </p:nvSpPr>
        <p:spPr>
          <a:xfrm>
            <a:off x="7085631" y="6491957"/>
            <a:ext cx="167058" cy="167467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4" name="Google Shape;894;p15"/>
          <p:cNvSpPr/>
          <p:nvPr/>
        </p:nvSpPr>
        <p:spPr>
          <a:xfrm>
            <a:off x="5169945" y="6406291"/>
            <a:ext cx="167058" cy="167467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5" name="Google Shape;895;p15"/>
          <p:cNvSpPr/>
          <p:nvPr/>
        </p:nvSpPr>
        <p:spPr>
          <a:xfrm>
            <a:off x="4024006" y="6523687"/>
            <a:ext cx="180056" cy="10398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6" name="Google Shape;896;p15"/>
          <p:cNvSpPr/>
          <p:nvPr/>
        </p:nvSpPr>
        <p:spPr>
          <a:xfrm>
            <a:off x="7788304" y="6383304"/>
            <a:ext cx="180056" cy="10398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7" name="Google Shape;897;p15"/>
          <p:cNvSpPr/>
          <p:nvPr/>
        </p:nvSpPr>
        <p:spPr>
          <a:xfrm>
            <a:off x="7997999" y="6523698"/>
            <a:ext cx="100468" cy="58013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8" name="Google Shape;898;p15"/>
          <p:cNvSpPr/>
          <p:nvPr/>
        </p:nvSpPr>
        <p:spPr>
          <a:xfrm>
            <a:off x="10509469" y="6360224"/>
            <a:ext cx="167058" cy="167467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99" name="Google Shape;899;p15"/>
          <p:cNvSpPr/>
          <p:nvPr/>
        </p:nvSpPr>
        <p:spPr>
          <a:xfrm>
            <a:off x="10134235" y="6523698"/>
            <a:ext cx="100468" cy="58013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0" name="Google Shape;900;p15"/>
          <p:cNvSpPr/>
          <p:nvPr/>
        </p:nvSpPr>
        <p:spPr>
          <a:xfrm>
            <a:off x="10766932" y="6627664"/>
            <a:ext cx="100468" cy="58013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1" name="Google Shape;901;p15"/>
          <p:cNvSpPr/>
          <p:nvPr/>
        </p:nvSpPr>
        <p:spPr>
          <a:xfrm>
            <a:off x="9053033" y="6138681"/>
            <a:ext cx="501882" cy="364937"/>
          </a:xfrm>
          <a:custGeom>
            <a:avLst/>
            <a:gdLst/>
            <a:ahLst/>
            <a:cxnLst/>
            <a:rect l="l" t="t" r="r" b="b"/>
            <a:pathLst>
              <a:path w="3703" h="2686" extrusionOk="0">
                <a:moveTo>
                  <a:pt x="2193" y="0"/>
                </a:moveTo>
                <a:cubicBezTo>
                  <a:pt x="1841" y="0"/>
                  <a:pt x="1542" y="233"/>
                  <a:pt x="1443" y="552"/>
                </a:cubicBezTo>
                <a:cubicBezTo>
                  <a:pt x="1394" y="540"/>
                  <a:pt x="1342" y="533"/>
                  <a:pt x="1287" y="533"/>
                </a:cubicBezTo>
                <a:cubicBezTo>
                  <a:pt x="979" y="533"/>
                  <a:pt x="722" y="745"/>
                  <a:pt x="650" y="1031"/>
                </a:cubicBezTo>
                <a:cubicBezTo>
                  <a:pt x="278" y="1116"/>
                  <a:pt x="0" y="1449"/>
                  <a:pt x="0" y="1847"/>
                </a:cubicBezTo>
                <a:cubicBezTo>
                  <a:pt x="0" y="2310"/>
                  <a:pt x="376" y="2685"/>
                  <a:pt x="839" y="2685"/>
                </a:cubicBezTo>
                <a:lnTo>
                  <a:pt x="2865" y="2685"/>
                </a:lnTo>
                <a:cubicBezTo>
                  <a:pt x="3327" y="2685"/>
                  <a:pt x="3703" y="2310"/>
                  <a:pt x="3703" y="1847"/>
                </a:cubicBezTo>
                <a:cubicBezTo>
                  <a:pt x="3703" y="1411"/>
                  <a:pt x="3370" y="1053"/>
                  <a:pt x="2945" y="1013"/>
                </a:cubicBezTo>
                <a:cubicBezTo>
                  <a:pt x="2966" y="941"/>
                  <a:pt x="2978" y="865"/>
                  <a:pt x="2978" y="785"/>
                </a:cubicBezTo>
                <a:cubicBezTo>
                  <a:pt x="2978" y="352"/>
                  <a:pt x="2626" y="0"/>
                  <a:pt x="21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2" name="Google Shape;902;p15"/>
          <p:cNvSpPr/>
          <p:nvPr/>
        </p:nvSpPr>
        <p:spPr>
          <a:xfrm>
            <a:off x="3162324" y="6383291"/>
            <a:ext cx="167058" cy="167467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3" name="Google Shape;903;p15"/>
          <p:cNvSpPr/>
          <p:nvPr/>
        </p:nvSpPr>
        <p:spPr>
          <a:xfrm>
            <a:off x="790577" y="6572924"/>
            <a:ext cx="167058" cy="167467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4" name="Google Shape;904;p15"/>
          <p:cNvSpPr/>
          <p:nvPr/>
        </p:nvSpPr>
        <p:spPr>
          <a:xfrm>
            <a:off x="6249986" y="6604671"/>
            <a:ext cx="180056" cy="10398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5" name="Google Shape;905;p15"/>
          <p:cNvSpPr/>
          <p:nvPr/>
        </p:nvSpPr>
        <p:spPr>
          <a:xfrm>
            <a:off x="2618142" y="6406298"/>
            <a:ext cx="100468" cy="58013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6" name="Google Shape;906;p15"/>
          <p:cNvSpPr/>
          <p:nvPr/>
        </p:nvSpPr>
        <p:spPr>
          <a:xfrm>
            <a:off x="5980436" y="6581698"/>
            <a:ext cx="100468" cy="58013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7" name="Google Shape;907;p15"/>
          <p:cNvSpPr/>
          <p:nvPr/>
        </p:nvSpPr>
        <p:spPr>
          <a:xfrm>
            <a:off x="2040774" y="6627664"/>
            <a:ext cx="100468" cy="58013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8" name="Google Shape;908;p15"/>
          <p:cNvSpPr/>
          <p:nvPr/>
        </p:nvSpPr>
        <p:spPr>
          <a:xfrm>
            <a:off x="11049597" y="348502"/>
            <a:ext cx="1260927" cy="634397"/>
          </a:xfrm>
          <a:custGeom>
            <a:avLst/>
            <a:gdLst/>
            <a:ahLst/>
            <a:cxnLst/>
            <a:rect l="l" t="t" r="r" b="b"/>
            <a:pathLst>
              <a:path w="30671" h="15393" extrusionOk="0">
                <a:moveTo>
                  <a:pt x="9078" y="0"/>
                </a:moveTo>
                <a:cubicBezTo>
                  <a:pt x="5987" y="0"/>
                  <a:pt x="3480" y="2506"/>
                  <a:pt x="3480" y="5597"/>
                </a:cubicBezTo>
                <a:cubicBezTo>
                  <a:pt x="3480" y="6094"/>
                  <a:pt x="3546" y="6574"/>
                  <a:pt x="3668" y="7035"/>
                </a:cubicBezTo>
                <a:cubicBezTo>
                  <a:pt x="1600" y="7296"/>
                  <a:pt x="0" y="9056"/>
                  <a:pt x="0" y="11194"/>
                </a:cubicBezTo>
                <a:cubicBezTo>
                  <a:pt x="0" y="13512"/>
                  <a:pt x="1880" y="15393"/>
                  <a:pt x="4198" y="15393"/>
                </a:cubicBezTo>
                <a:lnTo>
                  <a:pt x="26472" y="15393"/>
                </a:lnTo>
                <a:cubicBezTo>
                  <a:pt x="28792" y="15393"/>
                  <a:pt x="30671" y="13514"/>
                  <a:pt x="30671" y="11194"/>
                </a:cubicBezTo>
                <a:cubicBezTo>
                  <a:pt x="30671" y="8876"/>
                  <a:pt x="28792" y="6996"/>
                  <a:pt x="26472" y="6996"/>
                </a:cubicBezTo>
                <a:cubicBezTo>
                  <a:pt x="25507" y="6996"/>
                  <a:pt x="24623" y="7325"/>
                  <a:pt x="23912" y="7873"/>
                </a:cubicBezTo>
                <a:cubicBezTo>
                  <a:pt x="23130" y="6600"/>
                  <a:pt x="21728" y="5749"/>
                  <a:pt x="20124" y="5749"/>
                </a:cubicBezTo>
                <a:cubicBezTo>
                  <a:pt x="19183" y="5749"/>
                  <a:pt x="18311" y="6042"/>
                  <a:pt x="17593" y="6541"/>
                </a:cubicBezTo>
                <a:cubicBezTo>
                  <a:pt x="17029" y="5409"/>
                  <a:pt x="15899" y="4614"/>
                  <a:pt x="14572" y="4524"/>
                </a:cubicBezTo>
                <a:cubicBezTo>
                  <a:pt x="14070" y="1947"/>
                  <a:pt x="11802" y="0"/>
                  <a:pt x="90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09" name="Google Shape;909;p15"/>
          <p:cNvSpPr/>
          <p:nvPr/>
        </p:nvSpPr>
        <p:spPr>
          <a:xfrm flipH="1">
            <a:off x="-148697" y="348502"/>
            <a:ext cx="1260927" cy="634397"/>
          </a:xfrm>
          <a:custGeom>
            <a:avLst/>
            <a:gdLst/>
            <a:ahLst/>
            <a:cxnLst/>
            <a:rect l="l" t="t" r="r" b="b"/>
            <a:pathLst>
              <a:path w="30671" h="15393" extrusionOk="0">
                <a:moveTo>
                  <a:pt x="9078" y="0"/>
                </a:moveTo>
                <a:cubicBezTo>
                  <a:pt x="5987" y="0"/>
                  <a:pt x="3480" y="2506"/>
                  <a:pt x="3480" y="5597"/>
                </a:cubicBezTo>
                <a:cubicBezTo>
                  <a:pt x="3480" y="6094"/>
                  <a:pt x="3546" y="6574"/>
                  <a:pt x="3668" y="7035"/>
                </a:cubicBezTo>
                <a:cubicBezTo>
                  <a:pt x="1600" y="7296"/>
                  <a:pt x="0" y="9056"/>
                  <a:pt x="0" y="11194"/>
                </a:cubicBezTo>
                <a:cubicBezTo>
                  <a:pt x="0" y="13512"/>
                  <a:pt x="1880" y="15393"/>
                  <a:pt x="4198" y="15393"/>
                </a:cubicBezTo>
                <a:lnTo>
                  <a:pt x="26472" y="15393"/>
                </a:lnTo>
                <a:cubicBezTo>
                  <a:pt x="28792" y="15393"/>
                  <a:pt x="30671" y="13514"/>
                  <a:pt x="30671" y="11194"/>
                </a:cubicBezTo>
                <a:cubicBezTo>
                  <a:pt x="30671" y="8876"/>
                  <a:pt x="28792" y="6996"/>
                  <a:pt x="26472" y="6996"/>
                </a:cubicBezTo>
                <a:cubicBezTo>
                  <a:pt x="25507" y="6996"/>
                  <a:pt x="24623" y="7325"/>
                  <a:pt x="23912" y="7873"/>
                </a:cubicBezTo>
                <a:cubicBezTo>
                  <a:pt x="23130" y="6600"/>
                  <a:pt x="21728" y="5749"/>
                  <a:pt x="20124" y="5749"/>
                </a:cubicBezTo>
                <a:cubicBezTo>
                  <a:pt x="19183" y="5749"/>
                  <a:pt x="18311" y="6042"/>
                  <a:pt x="17593" y="6541"/>
                </a:cubicBezTo>
                <a:cubicBezTo>
                  <a:pt x="17029" y="5409"/>
                  <a:pt x="15899" y="4614"/>
                  <a:pt x="14572" y="4524"/>
                </a:cubicBezTo>
                <a:cubicBezTo>
                  <a:pt x="14070" y="1947"/>
                  <a:pt x="11802" y="0"/>
                  <a:pt x="90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BLANK_1_1_1_1"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16"/>
          <p:cNvSpPr txBox="1">
            <a:spLocks noGrp="1"/>
          </p:cNvSpPr>
          <p:nvPr>
            <p:ph type="title"/>
          </p:nvPr>
        </p:nvSpPr>
        <p:spPr>
          <a:xfrm>
            <a:off x="957625" y="719333"/>
            <a:ext cx="10246588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12" name="Google Shape;912;p16"/>
          <p:cNvSpPr/>
          <p:nvPr/>
        </p:nvSpPr>
        <p:spPr>
          <a:xfrm flipH="1">
            <a:off x="-354593" y="6334461"/>
            <a:ext cx="13504581" cy="601208"/>
          </a:xfrm>
          <a:custGeom>
            <a:avLst/>
            <a:gdLst/>
            <a:ahLst/>
            <a:cxnLst/>
            <a:rect l="l" t="t" r="r" b="b"/>
            <a:pathLst>
              <a:path w="130203" h="44326" extrusionOk="0">
                <a:moveTo>
                  <a:pt x="45710" y="1"/>
                </a:moveTo>
                <a:cubicBezTo>
                  <a:pt x="28627" y="1"/>
                  <a:pt x="25395" y="6926"/>
                  <a:pt x="18470" y="6926"/>
                </a:cubicBezTo>
                <a:lnTo>
                  <a:pt x="1" y="6926"/>
                </a:lnTo>
                <a:lnTo>
                  <a:pt x="1" y="44325"/>
                </a:lnTo>
                <a:lnTo>
                  <a:pt x="130202" y="44325"/>
                </a:lnTo>
                <a:lnTo>
                  <a:pt x="130202" y="4618"/>
                </a:lnTo>
                <a:cubicBezTo>
                  <a:pt x="114505" y="4618"/>
                  <a:pt x="109888" y="17084"/>
                  <a:pt x="91881" y="17084"/>
                </a:cubicBezTo>
                <a:cubicBezTo>
                  <a:pt x="73875" y="17084"/>
                  <a:pt x="62793" y="1"/>
                  <a:pt x="457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13" name="Google Shape;913;p16"/>
          <p:cNvSpPr/>
          <p:nvPr/>
        </p:nvSpPr>
        <p:spPr>
          <a:xfrm>
            <a:off x="6721165" y="6288562"/>
            <a:ext cx="407617" cy="296327"/>
          </a:xfrm>
          <a:custGeom>
            <a:avLst/>
            <a:gdLst/>
            <a:ahLst/>
            <a:cxnLst/>
            <a:rect l="l" t="t" r="r" b="b"/>
            <a:pathLst>
              <a:path w="7435" h="5392" extrusionOk="0">
                <a:moveTo>
                  <a:pt x="3031" y="1"/>
                </a:moveTo>
                <a:cubicBezTo>
                  <a:pt x="2161" y="1"/>
                  <a:pt x="1456" y="707"/>
                  <a:pt x="1456" y="1577"/>
                </a:cubicBezTo>
                <a:cubicBezTo>
                  <a:pt x="1456" y="1736"/>
                  <a:pt x="1480" y="1888"/>
                  <a:pt x="1523" y="2034"/>
                </a:cubicBezTo>
                <a:cubicBezTo>
                  <a:pt x="668" y="2114"/>
                  <a:pt x="0" y="2833"/>
                  <a:pt x="0" y="3709"/>
                </a:cubicBezTo>
                <a:cubicBezTo>
                  <a:pt x="0" y="4638"/>
                  <a:pt x="753" y="5391"/>
                  <a:pt x="1683" y="5391"/>
                </a:cubicBezTo>
                <a:lnTo>
                  <a:pt x="5752" y="5391"/>
                </a:lnTo>
                <a:cubicBezTo>
                  <a:pt x="6681" y="5391"/>
                  <a:pt x="7434" y="4638"/>
                  <a:pt x="7434" y="3709"/>
                </a:cubicBezTo>
                <a:cubicBezTo>
                  <a:pt x="7434" y="2908"/>
                  <a:pt x="6877" y="2241"/>
                  <a:pt x="6130" y="2069"/>
                </a:cubicBezTo>
                <a:lnTo>
                  <a:pt x="6130" y="2070"/>
                </a:lnTo>
                <a:cubicBezTo>
                  <a:pt x="5987" y="1495"/>
                  <a:pt x="5469" y="1069"/>
                  <a:pt x="4850" y="1069"/>
                </a:cubicBezTo>
                <a:cubicBezTo>
                  <a:pt x="4743" y="1069"/>
                  <a:pt x="4638" y="1084"/>
                  <a:pt x="4536" y="1108"/>
                </a:cubicBezTo>
                <a:cubicBezTo>
                  <a:pt x="4338" y="467"/>
                  <a:pt x="3739" y="1"/>
                  <a:pt x="3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14" name="Google Shape;914;p16"/>
          <p:cNvSpPr/>
          <p:nvPr/>
        </p:nvSpPr>
        <p:spPr>
          <a:xfrm>
            <a:off x="9034651" y="6613421"/>
            <a:ext cx="526802" cy="382940"/>
          </a:xfrm>
          <a:custGeom>
            <a:avLst/>
            <a:gdLst/>
            <a:ahLst/>
            <a:cxnLst/>
            <a:rect l="l" t="t" r="r" b="b"/>
            <a:pathLst>
              <a:path w="7435" h="5392" extrusionOk="0">
                <a:moveTo>
                  <a:pt x="3031" y="1"/>
                </a:moveTo>
                <a:cubicBezTo>
                  <a:pt x="2161" y="1"/>
                  <a:pt x="1456" y="707"/>
                  <a:pt x="1456" y="1577"/>
                </a:cubicBezTo>
                <a:cubicBezTo>
                  <a:pt x="1456" y="1736"/>
                  <a:pt x="1480" y="1888"/>
                  <a:pt x="1523" y="2034"/>
                </a:cubicBezTo>
                <a:cubicBezTo>
                  <a:pt x="668" y="2114"/>
                  <a:pt x="0" y="2833"/>
                  <a:pt x="0" y="3709"/>
                </a:cubicBezTo>
                <a:cubicBezTo>
                  <a:pt x="0" y="4638"/>
                  <a:pt x="753" y="5391"/>
                  <a:pt x="1683" y="5391"/>
                </a:cubicBezTo>
                <a:lnTo>
                  <a:pt x="5752" y="5391"/>
                </a:lnTo>
                <a:cubicBezTo>
                  <a:pt x="6681" y="5391"/>
                  <a:pt x="7434" y="4638"/>
                  <a:pt x="7434" y="3709"/>
                </a:cubicBezTo>
                <a:cubicBezTo>
                  <a:pt x="7434" y="2908"/>
                  <a:pt x="6877" y="2241"/>
                  <a:pt x="6130" y="2069"/>
                </a:cubicBezTo>
                <a:lnTo>
                  <a:pt x="6130" y="2070"/>
                </a:lnTo>
                <a:cubicBezTo>
                  <a:pt x="5987" y="1495"/>
                  <a:pt x="5469" y="1069"/>
                  <a:pt x="4850" y="1069"/>
                </a:cubicBezTo>
                <a:cubicBezTo>
                  <a:pt x="4743" y="1069"/>
                  <a:pt x="4638" y="1084"/>
                  <a:pt x="4536" y="1108"/>
                </a:cubicBezTo>
                <a:cubicBezTo>
                  <a:pt x="4338" y="467"/>
                  <a:pt x="3739" y="1"/>
                  <a:pt x="3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15" name="Google Shape;915;p16"/>
          <p:cNvSpPr/>
          <p:nvPr/>
        </p:nvSpPr>
        <p:spPr>
          <a:xfrm>
            <a:off x="6341825" y="6705002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16" name="Google Shape;916;p16"/>
          <p:cNvSpPr/>
          <p:nvPr/>
        </p:nvSpPr>
        <p:spPr>
          <a:xfrm>
            <a:off x="7455723" y="6496169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17" name="Google Shape;917;p16"/>
          <p:cNvSpPr/>
          <p:nvPr/>
        </p:nvSpPr>
        <p:spPr>
          <a:xfrm>
            <a:off x="5532311" y="6609483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18" name="Google Shape;918;p16"/>
          <p:cNvSpPr/>
          <p:nvPr/>
        </p:nvSpPr>
        <p:spPr>
          <a:xfrm>
            <a:off x="5457129" y="6517457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19" name="Google Shape;919;p16"/>
          <p:cNvSpPr/>
          <p:nvPr/>
        </p:nvSpPr>
        <p:spPr>
          <a:xfrm>
            <a:off x="9934448" y="6496169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20" name="Google Shape;920;p16"/>
          <p:cNvSpPr/>
          <p:nvPr/>
        </p:nvSpPr>
        <p:spPr>
          <a:xfrm>
            <a:off x="6631583" y="6752557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21" name="Google Shape;921;p16"/>
          <p:cNvSpPr/>
          <p:nvPr/>
        </p:nvSpPr>
        <p:spPr>
          <a:xfrm>
            <a:off x="7673600" y="6401934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22" name="Google Shape;922;p16"/>
          <p:cNvSpPr/>
          <p:nvPr/>
        </p:nvSpPr>
        <p:spPr>
          <a:xfrm>
            <a:off x="4823268" y="6735140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23" name="Google Shape;923;p16"/>
          <p:cNvSpPr/>
          <p:nvPr/>
        </p:nvSpPr>
        <p:spPr>
          <a:xfrm>
            <a:off x="10467271" y="6572391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24" name="Google Shape;924;p16"/>
          <p:cNvSpPr/>
          <p:nvPr/>
        </p:nvSpPr>
        <p:spPr>
          <a:xfrm>
            <a:off x="10760062" y="6704985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25" name="Google Shape;925;p16"/>
          <p:cNvSpPr/>
          <p:nvPr/>
        </p:nvSpPr>
        <p:spPr>
          <a:xfrm>
            <a:off x="11037208" y="6380702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26" name="Google Shape;926;p16"/>
          <p:cNvSpPr/>
          <p:nvPr/>
        </p:nvSpPr>
        <p:spPr>
          <a:xfrm flipH="1">
            <a:off x="11888749" y="6204513"/>
            <a:ext cx="407617" cy="296327"/>
          </a:xfrm>
          <a:custGeom>
            <a:avLst/>
            <a:gdLst/>
            <a:ahLst/>
            <a:cxnLst/>
            <a:rect l="l" t="t" r="r" b="b"/>
            <a:pathLst>
              <a:path w="7435" h="5392" extrusionOk="0">
                <a:moveTo>
                  <a:pt x="3031" y="1"/>
                </a:moveTo>
                <a:cubicBezTo>
                  <a:pt x="2161" y="1"/>
                  <a:pt x="1456" y="707"/>
                  <a:pt x="1456" y="1577"/>
                </a:cubicBezTo>
                <a:cubicBezTo>
                  <a:pt x="1456" y="1736"/>
                  <a:pt x="1480" y="1888"/>
                  <a:pt x="1523" y="2034"/>
                </a:cubicBezTo>
                <a:cubicBezTo>
                  <a:pt x="668" y="2114"/>
                  <a:pt x="0" y="2833"/>
                  <a:pt x="0" y="3709"/>
                </a:cubicBezTo>
                <a:cubicBezTo>
                  <a:pt x="0" y="4638"/>
                  <a:pt x="753" y="5391"/>
                  <a:pt x="1683" y="5391"/>
                </a:cubicBezTo>
                <a:lnTo>
                  <a:pt x="5752" y="5391"/>
                </a:lnTo>
                <a:cubicBezTo>
                  <a:pt x="6681" y="5391"/>
                  <a:pt x="7434" y="4638"/>
                  <a:pt x="7434" y="3709"/>
                </a:cubicBezTo>
                <a:cubicBezTo>
                  <a:pt x="7434" y="2908"/>
                  <a:pt x="6877" y="2241"/>
                  <a:pt x="6130" y="2069"/>
                </a:cubicBezTo>
                <a:lnTo>
                  <a:pt x="6130" y="2070"/>
                </a:lnTo>
                <a:cubicBezTo>
                  <a:pt x="5987" y="1495"/>
                  <a:pt x="5469" y="1069"/>
                  <a:pt x="4850" y="1069"/>
                </a:cubicBezTo>
                <a:cubicBezTo>
                  <a:pt x="4743" y="1069"/>
                  <a:pt x="4638" y="1084"/>
                  <a:pt x="4536" y="1108"/>
                </a:cubicBezTo>
                <a:cubicBezTo>
                  <a:pt x="4338" y="467"/>
                  <a:pt x="3739" y="1"/>
                  <a:pt x="3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27" name="Google Shape;927;p16"/>
          <p:cNvSpPr/>
          <p:nvPr/>
        </p:nvSpPr>
        <p:spPr>
          <a:xfrm flipH="1">
            <a:off x="313656" y="6288562"/>
            <a:ext cx="407617" cy="296327"/>
          </a:xfrm>
          <a:custGeom>
            <a:avLst/>
            <a:gdLst/>
            <a:ahLst/>
            <a:cxnLst/>
            <a:rect l="l" t="t" r="r" b="b"/>
            <a:pathLst>
              <a:path w="7435" h="5392" extrusionOk="0">
                <a:moveTo>
                  <a:pt x="3031" y="1"/>
                </a:moveTo>
                <a:cubicBezTo>
                  <a:pt x="2161" y="1"/>
                  <a:pt x="1456" y="707"/>
                  <a:pt x="1456" y="1577"/>
                </a:cubicBezTo>
                <a:cubicBezTo>
                  <a:pt x="1456" y="1736"/>
                  <a:pt x="1480" y="1888"/>
                  <a:pt x="1523" y="2034"/>
                </a:cubicBezTo>
                <a:cubicBezTo>
                  <a:pt x="668" y="2114"/>
                  <a:pt x="0" y="2833"/>
                  <a:pt x="0" y="3709"/>
                </a:cubicBezTo>
                <a:cubicBezTo>
                  <a:pt x="0" y="4638"/>
                  <a:pt x="753" y="5391"/>
                  <a:pt x="1683" y="5391"/>
                </a:cubicBezTo>
                <a:lnTo>
                  <a:pt x="5752" y="5391"/>
                </a:lnTo>
                <a:cubicBezTo>
                  <a:pt x="6681" y="5391"/>
                  <a:pt x="7434" y="4638"/>
                  <a:pt x="7434" y="3709"/>
                </a:cubicBezTo>
                <a:cubicBezTo>
                  <a:pt x="7434" y="2908"/>
                  <a:pt x="6877" y="2241"/>
                  <a:pt x="6130" y="2069"/>
                </a:cubicBezTo>
                <a:lnTo>
                  <a:pt x="6130" y="2070"/>
                </a:lnTo>
                <a:cubicBezTo>
                  <a:pt x="5987" y="1495"/>
                  <a:pt x="5469" y="1069"/>
                  <a:pt x="4850" y="1069"/>
                </a:cubicBezTo>
                <a:cubicBezTo>
                  <a:pt x="4743" y="1069"/>
                  <a:pt x="4638" y="1084"/>
                  <a:pt x="4536" y="1108"/>
                </a:cubicBezTo>
                <a:cubicBezTo>
                  <a:pt x="4338" y="467"/>
                  <a:pt x="3739" y="1"/>
                  <a:pt x="3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28" name="Google Shape;928;p16"/>
          <p:cNvSpPr/>
          <p:nvPr/>
        </p:nvSpPr>
        <p:spPr>
          <a:xfrm>
            <a:off x="4103038" y="6613435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29" name="Google Shape;929;p16"/>
          <p:cNvSpPr/>
          <p:nvPr/>
        </p:nvSpPr>
        <p:spPr>
          <a:xfrm>
            <a:off x="957639" y="6496169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0" name="Google Shape;930;p16"/>
          <p:cNvSpPr/>
          <p:nvPr/>
        </p:nvSpPr>
        <p:spPr>
          <a:xfrm>
            <a:off x="2216384" y="6722418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1" name="Google Shape;931;p16"/>
          <p:cNvSpPr/>
          <p:nvPr/>
        </p:nvSpPr>
        <p:spPr>
          <a:xfrm>
            <a:off x="1616554" y="6643573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2" name="Google Shape;932;p16"/>
          <p:cNvSpPr/>
          <p:nvPr/>
        </p:nvSpPr>
        <p:spPr>
          <a:xfrm>
            <a:off x="2695911" y="6613307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3" name="Google Shape;933;p16"/>
          <p:cNvSpPr/>
          <p:nvPr/>
        </p:nvSpPr>
        <p:spPr>
          <a:xfrm>
            <a:off x="8619075" y="6204484"/>
            <a:ext cx="167917" cy="199400"/>
          </a:xfrm>
          <a:custGeom>
            <a:avLst/>
            <a:gdLst/>
            <a:ahLst/>
            <a:cxnLst/>
            <a:rect l="l" t="t" r="r" b="b"/>
            <a:pathLst>
              <a:path w="5050" h="5982" extrusionOk="0">
                <a:moveTo>
                  <a:pt x="2533" y="1"/>
                </a:moveTo>
                <a:lnTo>
                  <a:pt x="0" y="5982"/>
                </a:lnTo>
                <a:lnTo>
                  <a:pt x="5050" y="5982"/>
                </a:lnTo>
                <a:lnTo>
                  <a:pt x="253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4" name="Google Shape;934;p16"/>
          <p:cNvSpPr/>
          <p:nvPr/>
        </p:nvSpPr>
        <p:spPr>
          <a:xfrm>
            <a:off x="11461392" y="6535351"/>
            <a:ext cx="167917" cy="199400"/>
          </a:xfrm>
          <a:custGeom>
            <a:avLst/>
            <a:gdLst/>
            <a:ahLst/>
            <a:cxnLst/>
            <a:rect l="l" t="t" r="r" b="b"/>
            <a:pathLst>
              <a:path w="5050" h="5982" extrusionOk="0">
                <a:moveTo>
                  <a:pt x="2533" y="1"/>
                </a:moveTo>
                <a:lnTo>
                  <a:pt x="0" y="5982"/>
                </a:lnTo>
                <a:lnTo>
                  <a:pt x="5050" y="5982"/>
                </a:lnTo>
                <a:lnTo>
                  <a:pt x="253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935" name="Google Shape;935;p16"/>
          <p:cNvSpPr/>
          <p:nvPr/>
        </p:nvSpPr>
        <p:spPr>
          <a:xfrm>
            <a:off x="8161842" y="6443617"/>
            <a:ext cx="167917" cy="199400"/>
          </a:xfrm>
          <a:custGeom>
            <a:avLst/>
            <a:gdLst/>
            <a:ahLst/>
            <a:cxnLst/>
            <a:rect l="l" t="t" r="r" b="b"/>
            <a:pathLst>
              <a:path w="5050" h="5982" extrusionOk="0">
                <a:moveTo>
                  <a:pt x="2533" y="1"/>
                </a:moveTo>
                <a:lnTo>
                  <a:pt x="0" y="5982"/>
                </a:lnTo>
                <a:lnTo>
                  <a:pt x="5050" y="5982"/>
                </a:lnTo>
                <a:lnTo>
                  <a:pt x="253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936" name="Google Shape;936;p16"/>
          <p:cNvGrpSpPr/>
          <p:nvPr/>
        </p:nvGrpSpPr>
        <p:grpSpPr>
          <a:xfrm>
            <a:off x="3312161" y="6034672"/>
            <a:ext cx="538953" cy="635976"/>
            <a:chOff x="3902300" y="4158810"/>
            <a:chExt cx="446127" cy="525079"/>
          </a:xfrm>
        </p:grpSpPr>
        <p:sp>
          <p:nvSpPr>
            <p:cNvPr id="937" name="Google Shape;937;p16"/>
            <p:cNvSpPr/>
            <p:nvPr/>
          </p:nvSpPr>
          <p:spPr>
            <a:xfrm>
              <a:off x="3902300" y="4158810"/>
              <a:ext cx="446127" cy="367235"/>
            </a:xfrm>
            <a:custGeom>
              <a:avLst/>
              <a:gdLst/>
              <a:ahLst/>
              <a:cxnLst/>
              <a:rect l="l" t="t" r="r" b="b"/>
              <a:pathLst>
                <a:path w="7374" h="6070" extrusionOk="0">
                  <a:moveTo>
                    <a:pt x="2773" y="1"/>
                  </a:moveTo>
                  <a:cubicBezTo>
                    <a:pt x="1990" y="1"/>
                    <a:pt x="1355" y="681"/>
                    <a:pt x="1355" y="1518"/>
                  </a:cubicBezTo>
                  <a:cubicBezTo>
                    <a:pt x="1355" y="1519"/>
                    <a:pt x="1355" y="1520"/>
                    <a:pt x="1355" y="1521"/>
                  </a:cubicBezTo>
                  <a:cubicBezTo>
                    <a:pt x="601" y="1558"/>
                    <a:pt x="1" y="2220"/>
                    <a:pt x="1" y="3035"/>
                  </a:cubicBezTo>
                  <a:cubicBezTo>
                    <a:pt x="1" y="3850"/>
                    <a:pt x="610" y="4521"/>
                    <a:pt x="1370" y="4550"/>
                  </a:cubicBezTo>
                  <a:cubicBezTo>
                    <a:pt x="1361" y="4605"/>
                    <a:pt x="1355" y="4662"/>
                    <a:pt x="1355" y="4720"/>
                  </a:cubicBezTo>
                  <a:cubicBezTo>
                    <a:pt x="1355" y="5237"/>
                    <a:pt x="1745" y="5655"/>
                    <a:pt x="2228" y="5655"/>
                  </a:cubicBezTo>
                  <a:cubicBezTo>
                    <a:pt x="2361" y="5655"/>
                    <a:pt x="2485" y="5622"/>
                    <a:pt x="2597" y="5566"/>
                  </a:cubicBezTo>
                  <a:cubicBezTo>
                    <a:pt x="2866" y="5874"/>
                    <a:pt x="3248" y="6069"/>
                    <a:pt x="3673" y="6069"/>
                  </a:cubicBezTo>
                  <a:cubicBezTo>
                    <a:pt x="3678" y="6069"/>
                    <a:pt x="3683" y="6068"/>
                    <a:pt x="3686" y="6068"/>
                  </a:cubicBezTo>
                  <a:cubicBezTo>
                    <a:pt x="3691" y="6068"/>
                    <a:pt x="3696" y="6069"/>
                    <a:pt x="3701" y="6069"/>
                  </a:cubicBezTo>
                  <a:cubicBezTo>
                    <a:pt x="4126" y="6069"/>
                    <a:pt x="4508" y="5874"/>
                    <a:pt x="4777" y="5566"/>
                  </a:cubicBezTo>
                  <a:cubicBezTo>
                    <a:pt x="4889" y="5622"/>
                    <a:pt x="5013" y="5655"/>
                    <a:pt x="5146" y="5655"/>
                  </a:cubicBezTo>
                  <a:cubicBezTo>
                    <a:pt x="5628" y="5655"/>
                    <a:pt x="6019" y="5237"/>
                    <a:pt x="6019" y="4720"/>
                  </a:cubicBezTo>
                  <a:cubicBezTo>
                    <a:pt x="6019" y="4662"/>
                    <a:pt x="6013" y="4605"/>
                    <a:pt x="6004" y="4550"/>
                  </a:cubicBezTo>
                  <a:cubicBezTo>
                    <a:pt x="6764" y="4521"/>
                    <a:pt x="7372" y="3856"/>
                    <a:pt x="7372" y="3035"/>
                  </a:cubicBezTo>
                  <a:lnTo>
                    <a:pt x="7373" y="3035"/>
                  </a:lnTo>
                  <a:cubicBezTo>
                    <a:pt x="7373" y="2220"/>
                    <a:pt x="6772" y="1558"/>
                    <a:pt x="6019" y="1521"/>
                  </a:cubicBezTo>
                  <a:cubicBezTo>
                    <a:pt x="6019" y="1520"/>
                    <a:pt x="6019" y="1519"/>
                    <a:pt x="6019" y="1518"/>
                  </a:cubicBezTo>
                  <a:cubicBezTo>
                    <a:pt x="6019" y="681"/>
                    <a:pt x="5385" y="1"/>
                    <a:pt x="4601" y="1"/>
                  </a:cubicBezTo>
                  <a:cubicBezTo>
                    <a:pt x="4253" y="1"/>
                    <a:pt x="3934" y="137"/>
                    <a:pt x="3688" y="360"/>
                  </a:cubicBezTo>
                  <a:cubicBezTo>
                    <a:pt x="3440" y="137"/>
                    <a:pt x="3121" y="1"/>
                    <a:pt x="2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8" name="Google Shape;938;p16"/>
            <p:cNvSpPr/>
            <p:nvPr/>
          </p:nvSpPr>
          <p:spPr>
            <a:xfrm>
              <a:off x="4120825" y="4232257"/>
              <a:ext cx="9075" cy="451632"/>
            </a:xfrm>
            <a:custGeom>
              <a:avLst/>
              <a:gdLst/>
              <a:ahLst/>
              <a:cxnLst/>
              <a:rect l="l" t="t" r="r" b="b"/>
              <a:pathLst>
                <a:path w="150" h="7465" extrusionOk="0">
                  <a:moveTo>
                    <a:pt x="0" y="1"/>
                  </a:moveTo>
                  <a:lnTo>
                    <a:pt x="0" y="7464"/>
                  </a:lnTo>
                  <a:lnTo>
                    <a:pt x="150" y="7464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9" name="Google Shape;939;p16"/>
            <p:cNvSpPr/>
            <p:nvPr/>
          </p:nvSpPr>
          <p:spPr>
            <a:xfrm>
              <a:off x="4030499" y="42690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1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6"/>
                  </a:lnTo>
                  <a:lnTo>
                    <a:pt x="3080" y="1"/>
                  </a:lnTo>
                  <a:lnTo>
                    <a:pt x="1569" y="124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0" name="Google Shape;940;p16"/>
            <p:cNvSpPr/>
            <p:nvPr/>
          </p:nvSpPr>
          <p:spPr>
            <a:xfrm>
              <a:off x="4030499" y="43465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0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5"/>
                  </a:lnTo>
                  <a:lnTo>
                    <a:pt x="3080" y="0"/>
                  </a:lnTo>
                  <a:lnTo>
                    <a:pt x="1569" y="124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CUSTOM_4">
    <p:spTree>
      <p:nvGrpSpPr>
        <p:cNvPr id="1" name="Shape 1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1" name="Google Shape;1121;p20"/>
          <p:cNvSpPr txBox="1">
            <a:spLocks noGrp="1"/>
          </p:cNvSpPr>
          <p:nvPr>
            <p:ph type="title"/>
          </p:nvPr>
        </p:nvSpPr>
        <p:spPr>
          <a:xfrm>
            <a:off x="1019671" y="1367900"/>
            <a:ext cx="3306599" cy="1431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122" name="Google Shape;1122;p20"/>
          <p:cNvSpPr txBox="1">
            <a:spLocks noGrp="1"/>
          </p:cNvSpPr>
          <p:nvPr>
            <p:ph type="subTitle" idx="1"/>
          </p:nvPr>
        </p:nvSpPr>
        <p:spPr>
          <a:xfrm>
            <a:off x="1019671" y="2799500"/>
            <a:ext cx="3747506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123" name="Google Shape;1123;p20"/>
          <p:cNvGrpSpPr/>
          <p:nvPr/>
        </p:nvGrpSpPr>
        <p:grpSpPr>
          <a:xfrm>
            <a:off x="6261638" y="5086318"/>
            <a:ext cx="4885344" cy="1730585"/>
            <a:chOff x="4270375" y="3388600"/>
            <a:chExt cx="3673095" cy="1297939"/>
          </a:xfrm>
        </p:grpSpPr>
        <p:sp>
          <p:nvSpPr>
            <p:cNvPr id="1124" name="Google Shape;1124;p20"/>
            <p:cNvSpPr/>
            <p:nvPr/>
          </p:nvSpPr>
          <p:spPr>
            <a:xfrm>
              <a:off x="4270375" y="3388600"/>
              <a:ext cx="3673095" cy="1297939"/>
            </a:xfrm>
            <a:custGeom>
              <a:avLst/>
              <a:gdLst/>
              <a:ahLst/>
              <a:cxnLst/>
              <a:rect l="l" t="t" r="r" b="b"/>
              <a:pathLst>
                <a:path w="81975" h="28967" extrusionOk="0">
                  <a:moveTo>
                    <a:pt x="47629" y="0"/>
                  </a:moveTo>
                  <a:cubicBezTo>
                    <a:pt x="25112" y="0"/>
                    <a:pt x="7939" y="16275"/>
                    <a:pt x="0" y="16275"/>
                  </a:cubicBezTo>
                  <a:lnTo>
                    <a:pt x="0" y="28966"/>
                  </a:lnTo>
                  <a:lnTo>
                    <a:pt x="81974" y="28966"/>
                  </a:lnTo>
                  <a:lnTo>
                    <a:pt x="81974" y="12494"/>
                  </a:lnTo>
                  <a:cubicBezTo>
                    <a:pt x="81974" y="12494"/>
                    <a:pt x="70148" y="0"/>
                    <a:pt x="4762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5" name="Google Shape;1125;p20"/>
            <p:cNvSpPr/>
            <p:nvPr/>
          </p:nvSpPr>
          <p:spPr>
            <a:xfrm>
              <a:off x="4444994" y="3640246"/>
              <a:ext cx="886292" cy="846279"/>
            </a:xfrm>
            <a:custGeom>
              <a:avLst/>
              <a:gdLst/>
              <a:ahLst/>
              <a:cxnLst/>
              <a:rect l="l" t="t" r="r" b="b"/>
              <a:pathLst>
                <a:path w="19780" h="18887" extrusionOk="0">
                  <a:moveTo>
                    <a:pt x="19779" y="0"/>
                  </a:moveTo>
                  <a:cubicBezTo>
                    <a:pt x="16252" y="1553"/>
                    <a:pt x="12997" y="3240"/>
                    <a:pt x="10047" y="4805"/>
                  </a:cubicBezTo>
                  <a:cubicBezTo>
                    <a:pt x="9275" y="5593"/>
                    <a:pt x="8566" y="6346"/>
                    <a:pt x="7917" y="7058"/>
                  </a:cubicBezTo>
                  <a:cubicBezTo>
                    <a:pt x="2580" y="12910"/>
                    <a:pt x="103" y="17231"/>
                    <a:pt x="1" y="17412"/>
                  </a:cubicBezTo>
                  <a:lnTo>
                    <a:pt x="1" y="17413"/>
                  </a:lnTo>
                  <a:lnTo>
                    <a:pt x="2598" y="18886"/>
                  </a:lnTo>
                  <a:cubicBezTo>
                    <a:pt x="2669" y="18762"/>
                    <a:pt x="8006" y="9534"/>
                    <a:pt x="1977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6" name="Google Shape;1126;p20"/>
            <p:cNvSpPr/>
            <p:nvPr/>
          </p:nvSpPr>
          <p:spPr>
            <a:xfrm>
              <a:off x="4816008" y="3428838"/>
              <a:ext cx="1172075" cy="1057681"/>
            </a:xfrm>
            <a:custGeom>
              <a:avLst/>
              <a:gdLst/>
              <a:ahLst/>
              <a:cxnLst/>
              <a:rect l="l" t="t" r="r" b="b"/>
              <a:pathLst>
                <a:path w="26158" h="23605" extrusionOk="0">
                  <a:moveTo>
                    <a:pt x="26158" y="1"/>
                  </a:moveTo>
                  <a:lnTo>
                    <a:pt x="26158" y="1"/>
                  </a:lnTo>
                  <a:cubicBezTo>
                    <a:pt x="23436" y="518"/>
                    <a:pt x="20817" y="1232"/>
                    <a:pt x="18304" y="2073"/>
                  </a:cubicBezTo>
                  <a:cubicBezTo>
                    <a:pt x="13904" y="5590"/>
                    <a:pt x="10448" y="8998"/>
                    <a:pt x="7915" y="11776"/>
                  </a:cubicBezTo>
                  <a:cubicBezTo>
                    <a:pt x="2579" y="17628"/>
                    <a:pt x="103" y="21949"/>
                    <a:pt x="0" y="22131"/>
                  </a:cubicBezTo>
                  <a:lnTo>
                    <a:pt x="2596" y="23604"/>
                  </a:lnTo>
                  <a:cubicBezTo>
                    <a:pt x="2679" y="23459"/>
                    <a:pt x="9915" y="10948"/>
                    <a:pt x="2615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7" name="Google Shape;1127;p20"/>
            <p:cNvSpPr/>
            <p:nvPr/>
          </p:nvSpPr>
          <p:spPr>
            <a:xfrm>
              <a:off x="5186888" y="3388869"/>
              <a:ext cx="1183456" cy="1097694"/>
            </a:xfrm>
            <a:custGeom>
              <a:avLst/>
              <a:gdLst/>
              <a:ahLst/>
              <a:cxnLst/>
              <a:rect l="l" t="t" r="r" b="b"/>
              <a:pathLst>
                <a:path w="26412" h="24498" extrusionOk="0">
                  <a:moveTo>
                    <a:pt x="26412" y="0"/>
                  </a:moveTo>
                  <a:lnTo>
                    <a:pt x="26412" y="0"/>
                  </a:lnTo>
                  <a:cubicBezTo>
                    <a:pt x="24525" y="31"/>
                    <a:pt x="22676" y="175"/>
                    <a:pt x="20869" y="411"/>
                  </a:cubicBezTo>
                  <a:cubicBezTo>
                    <a:pt x="15652" y="4495"/>
                    <a:pt x="11591" y="8480"/>
                    <a:pt x="8660" y="11696"/>
                  </a:cubicBezTo>
                  <a:cubicBezTo>
                    <a:pt x="2821" y="18100"/>
                    <a:pt x="114" y="22825"/>
                    <a:pt x="0" y="23023"/>
                  </a:cubicBezTo>
                  <a:lnTo>
                    <a:pt x="2596" y="24498"/>
                  </a:lnTo>
                  <a:cubicBezTo>
                    <a:pt x="2624" y="24452"/>
                    <a:pt x="5294" y="19805"/>
                    <a:pt x="10936" y="13631"/>
                  </a:cubicBezTo>
                  <a:cubicBezTo>
                    <a:pt x="14427" y="9812"/>
                    <a:pt x="19569" y="4865"/>
                    <a:pt x="2641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8" name="Google Shape;1128;p20"/>
            <p:cNvSpPr/>
            <p:nvPr/>
          </p:nvSpPr>
          <p:spPr>
            <a:xfrm>
              <a:off x="5557812" y="3391109"/>
              <a:ext cx="1167056" cy="1095409"/>
            </a:xfrm>
            <a:custGeom>
              <a:avLst/>
              <a:gdLst/>
              <a:ahLst/>
              <a:cxnLst/>
              <a:rect l="l" t="t" r="r" b="b"/>
              <a:pathLst>
                <a:path w="26046" h="24447" extrusionOk="0">
                  <a:moveTo>
                    <a:pt x="21517" y="1"/>
                  </a:moveTo>
                  <a:cubicBezTo>
                    <a:pt x="15882" y="4289"/>
                    <a:pt x="11545" y="8521"/>
                    <a:pt x="8474" y="11889"/>
                  </a:cubicBezTo>
                  <a:cubicBezTo>
                    <a:pt x="2761" y="18155"/>
                    <a:pt x="111" y="22778"/>
                    <a:pt x="1" y="22973"/>
                  </a:cubicBezTo>
                  <a:lnTo>
                    <a:pt x="2598" y="24446"/>
                  </a:lnTo>
                  <a:cubicBezTo>
                    <a:pt x="2683" y="24296"/>
                    <a:pt x="9907" y="11806"/>
                    <a:pt x="26046" y="377"/>
                  </a:cubicBezTo>
                  <a:cubicBezTo>
                    <a:pt x="24593" y="198"/>
                    <a:pt x="23084" y="69"/>
                    <a:pt x="215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9" name="Google Shape;1129;p20"/>
            <p:cNvSpPr/>
            <p:nvPr/>
          </p:nvSpPr>
          <p:spPr>
            <a:xfrm>
              <a:off x="5928782" y="3425119"/>
              <a:ext cx="1084700" cy="1061445"/>
            </a:xfrm>
            <a:custGeom>
              <a:avLst/>
              <a:gdLst/>
              <a:ahLst/>
              <a:cxnLst/>
              <a:rect l="l" t="t" r="r" b="b"/>
              <a:pathLst>
                <a:path w="24208" h="23689" extrusionOk="0">
                  <a:moveTo>
                    <a:pt x="20363" y="1"/>
                  </a:moveTo>
                  <a:cubicBezTo>
                    <a:pt x="15388" y="3944"/>
                    <a:pt x="11496" y="7776"/>
                    <a:pt x="8659" y="10887"/>
                  </a:cubicBezTo>
                  <a:lnTo>
                    <a:pt x="8660" y="10887"/>
                  </a:lnTo>
                  <a:cubicBezTo>
                    <a:pt x="2819" y="17291"/>
                    <a:pt x="112" y="22016"/>
                    <a:pt x="0" y="22214"/>
                  </a:cubicBezTo>
                  <a:lnTo>
                    <a:pt x="2596" y="23689"/>
                  </a:lnTo>
                  <a:cubicBezTo>
                    <a:pt x="2622" y="23643"/>
                    <a:pt x="5294" y="18996"/>
                    <a:pt x="10935" y="12822"/>
                  </a:cubicBezTo>
                  <a:cubicBezTo>
                    <a:pt x="14041" y="9426"/>
                    <a:pt x="18453" y="5135"/>
                    <a:pt x="24207" y="804"/>
                  </a:cubicBezTo>
                  <a:cubicBezTo>
                    <a:pt x="22978" y="500"/>
                    <a:pt x="21697" y="229"/>
                    <a:pt x="203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0" name="Google Shape;1130;p20"/>
            <p:cNvSpPr/>
            <p:nvPr/>
          </p:nvSpPr>
          <p:spPr>
            <a:xfrm>
              <a:off x="6299706" y="3493273"/>
              <a:ext cx="980388" cy="993248"/>
            </a:xfrm>
            <a:custGeom>
              <a:avLst/>
              <a:gdLst/>
              <a:ahLst/>
              <a:cxnLst/>
              <a:rect l="l" t="t" r="r" b="b"/>
              <a:pathLst>
                <a:path w="21880" h="22167" extrusionOk="0">
                  <a:moveTo>
                    <a:pt x="18541" y="1"/>
                  </a:moveTo>
                  <a:cubicBezTo>
                    <a:pt x="14392" y="3433"/>
                    <a:pt x="11082" y="6724"/>
                    <a:pt x="8592" y="9455"/>
                  </a:cubicBezTo>
                  <a:cubicBezTo>
                    <a:pt x="2797" y="15808"/>
                    <a:pt x="111" y="20496"/>
                    <a:pt x="0" y="20692"/>
                  </a:cubicBezTo>
                  <a:lnTo>
                    <a:pt x="2597" y="22166"/>
                  </a:lnTo>
                  <a:cubicBezTo>
                    <a:pt x="2623" y="22122"/>
                    <a:pt x="5227" y="17575"/>
                    <a:pt x="10798" y="11467"/>
                  </a:cubicBezTo>
                  <a:cubicBezTo>
                    <a:pt x="13492" y="8513"/>
                    <a:pt x="17178" y="4880"/>
                    <a:pt x="21879" y="1135"/>
                  </a:cubicBezTo>
                  <a:cubicBezTo>
                    <a:pt x="20822" y="735"/>
                    <a:pt x="19709" y="354"/>
                    <a:pt x="1854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1" name="Google Shape;1131;p20"/>
            <p:cNvSpPr/>
            <p:nvPr/>
          </p:nvSpPr>
          <p:spPr>
            <a:xfrm>
              <a:off x="6670631" y="3594496"/>
              <a:ext cx="863620" cy="892028"/>
            </a:xfrm>
            <a:custGeom>
              <a:avLst/>
              <a:gdLst/>
              <a:ahLst/>
              <a:cxnLst/>
              <a:rect l="l" t="t" r="r" b="b"/>
              <a:pathLst>
                <a:path w="19274" h="19908" extrusionOk="0">
                  <a:moveTo>
                    <a:pt x="16327" y="0"/>
                  </a:moveTo>
                  <a:cubicBezTo>
                    <a:pt x="12856" y="2934"/>
                    <a:pt x="10056" y="5732"/>
                    <a:pt x="7916" y="8079"/>
                  </a:cubicBezTo>
                  <a:cubicBezTo>
                    <a:pt x="2579" y="13931"/>
                    <a:pt x="104" y="18252"/>
                    <a:pt x="1" y="18434"/>
                  </a:cubicBezTo>
                  <a:lnTo>
                    <a:pt x="2597" y="19907"/>
                  </a:lnTo>
                  <a:cubicBezTo>
                    <a:pt x="2667" y="19785"/>
                    <a:pt x="7852" y="10819"/>
                    <a:pt x="19273" y="1434"/>
                  </a:cubicBezTo>
                  <a:cubicBezTo>
                    <a:pt x="18358" y="950"/>
                    <a:pt x="17377" y="469"/>
                    <a:pt x="163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132" name="Google Shape;1132;p20"/>
          <p:cNvSpPr/>
          <p:nvPr/>
        </p:nvSpPr>
        <p:spPr>
          <a:xfrm>
            <a:off x="-30491" y="5330933"/>
            <a:ext cx="12192352" cy="1924487"/>
          </a:xfrm>
          <a:custGeom>
            <a:avLst/>
            <a:gdLst/>
            <a:ahLst/>
            <a:cxnLst/>
            <a:rect l="l" t="t" r="r" b="b"/>
            <a:pathLst>
              <a:path w="130203" h="44326" extrusionOk="0">
                <a:moveTo>
                  <a:pt x="45710" y="1"/>
                </a:moveTo>
                <a:cubicBezTo>
                  <a:pt x="28627" y="1"/>
                  <a:pt x="25395" y="6926"/>
                  <a:pt x="18470" y="6926"/>
                </a:cubicBezTo>
                <a:lnTo>
                  <a:pt x="1" y="6926"/>
                </a:lnTo>
                <a:lnTo>
                  <a:pt x="1" y="44325"/>
                </a:lnTo>
                <a:lnTo>
                  <a:pt x="130202" y="44325"/>
                </a:lnTo>
                <a:lnTo>
                  <a:pt x="130202" y="4618"/>
                </a:lnTo>
                <a:cubicBezTo>
                  <a:pt x="114505" y="4618"/>
                  <a:pt x="109888" y="17084"/>
                  <a:pt x="91881" y="17084"/>
                </a:cubicBezTo>
                <a:cubicBezTo>
                  <a:pt x="73875" y="17084"/>
                  <a:pt x="62793" y="1"/>
                  <a:pt x="457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33" name="Google Shape;1133;p20"/>
          <p:cNvSpPr/>
          <p:nvPr/>
        </p:nvSpPr>
        <p:spPr>
          <a:xfrm>
            <a:off x="4474937" y="5916843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34" name="Google Shape;1134;p20"/>
          <p:cNvSpPr/>
          <p:nvPr/>
        </p:nvSpPr>
        <p:spPr>
          <a:xfrm>
            <a:off x="5113470" y="6504133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35" name="Google Shape;1135;p20"/>
          <p:cNvSpPr/>
          <p:nvPr/>
        </p:nvSpPr>
        <p:spPr>
          <a:xfrm>
            <a:off x="6727416" y="6603067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36" name="Google Shape;1136;p20"/>
          <p:cNvSpPr/>
          <p:nvPr/>
        </p:nvSpPr>
        <p:spPr>
          <a:xfrm>
            <a:off x="8470527" y="6160533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37" name="Google Shape;1137;p20"/>
          <p:cNvSpPr/>
          <p:nvPr/>
        </p:nvSpPr>
        <p:spPr>
          <a:xfrm>
            <a:off x="5287023" y="5962446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38" name="Google Shape;1138;p20"/>
          <p:cNvSpPr/>
          <p:nvPr/>
        </p:nvSpPr>
        <p:spPr>
          <a:xfrm>
            <a:off x="8648437" y="6333695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39" name="Google Shape;1139;p20"/>
          <p:cNvSpPr/>
          <p:nvPr/>
        </p:nvSpPr>
        <p:spPr>
          <a:xfrm>
            <a:off x="9664551" y="6284913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40" name="Google Shape;1140;p20"/>
          <p:cNvSpPr/>
          <p:nvPr/>
        </p:nvSpPr>
        <p:spPr>
          <a:xfrm>
            <a:off x="3307849" y="6130395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41" name="Google Shape;1141;p20"/>
          <p:cNvSpPr/>
          <p:nvPr/>
        </p:nvSpPr>
        <p:spPr>
          <a:xfrm>
            <a:off x="2895704" y="5895613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42" name="Google Shape;1142;p20"/>
          <p:cNvSpPr/>
          <p:nvPr/>
        </p:nvSpPr>
        <p:spPr>
          <a:xfrm>
            <a:off x="5950367" y="6261962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43" name="Google Shape;1143;p20"/>
          <p:cNvSpPr/>
          <p:nvPr/>
        </p:nvSpPr>
        <p:spPr>
          <a:xfrm>
            <a:off x="5203065" y="6430027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44" name="Google Shape;1144;p20"/>
          <p:cNvSpPr/>
          <p:nvPr/>
        </p:nvSpPr>
        <p:spPr>
          <a:xfrm>
            <a:off x="7938746" y="6438933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45" name="Google Shape;1145;p20"/>
          <p:cNvSpPr/>
          <p:nvPr/>
        </p:nvSpPr>
        <p:spPr>
          <a:xfrm>
            <a:off x="1698942" y="6478292"/>
            <a:ext cx="179181" cy="103408"/>
          </a:xfrm>
          <a:custGeom>
            <a:avLst/>
            <a:gdLst/>
            <a:ahLst/>
            <a:cxnLst/>
            <a:rect l="l" t="t" r="r" b="b"/>
            <a:pathLst>
              <a:path w="2260" h="1301" extrusionOk="0">
                <a:moveTo>
                  <a:pt x="1130" y="1"/>
                </a:moveTo>
                <a:cubicBezTo>
                  <a:pt x="506" y="1"/>
                  <a:pt x="1" y="291"/>
                  <a:pt x="1" y="650"/>
                </a:cubicBezTo>
                <a:cubicBezTo>
                  <a:pt x="1" y="1009"/>
                  <a:pt x="506" y="1301"/>
                  <a:pt x="1130" y="1301"/>
                </a:cubicBezTo>
                <a:cubicBezTo>
                  <a:pt x="1754" y="1301"/>
                  <a:pt x="2259" y="1009"/>
                  <a:pt x="2259" y="650"/>
                </a:cubicBezTo>
                <a:cubicBezTo>
                  <a:pt x="2259" y="291"/>
                  <a:pt x="1754" y="1"/>
                  <a:pt x="113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46" name="Google Shape;1146;p20"/>
          <p:cNvSpPr/>
          <p:nvPr/>
        </p:nvSpPr>
        <p:spPr>
          <a:xfrm>
            <a:off x="1218015" y="6080898"/>
            <a:ext cx="111925" cy="64484"/>
          </a:xfrm>
          <a:custGeom>
            <a:avLst/>
            <a:gdLst/>
            <a:ahLst/>
            <a:cxnLst/>
            <a:rect l="l" t="t" r="r" b="b"/>
            <a:pathLst>
              <a:path w="1131" h="650" extrusionOk="0">
                <a:moveTo>
                  <a:pt x="566" y="0"/>
                </a:moveTo>
                <a:cubicBezTo>
                  <a:pt x="254" y="0"/>
                  <a:pt x="0" y="146"/>
                  <a:pt x="0" y="325"/>
                </a:cubicBezTo>
                <a:cubicBezTo>
                  <a:pt x="0" y="505"/>
                  <a:pt x="254" y="650"/>
                  <a:pt x="566" y="650"/>
                </a:cubicBezTo>
                <a:cubicBezTo>
                  <a:pt x="878" y="650"/>
                  <a:pt x="1130" y="505"/>
                  <a:pt x="1130" y="325"/>
                </a:cubicBezTo>
                <a:cubicBezTo>
                  <a:pt x="1130" y="146"/>
                  <a:pt x="878" y="0"/>
                  <a:pt x="5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47" name="Google Shape;1147;p20"/>
          <p:cNvSpPr/>
          <p:nvPr/>
        </p:nvSpPr>
        <p:spPr>
          <a:xfrm>
            <a:off x="696611" y="6249550"/>
            <a:ext cx="385415" cy="280303"/>
          </a:xfrm>
          <a:custGeom>
            <a:avLst/>
            <a:gdLst/>
            <a:ahLst/>
            <a:cxnLst/>
            <a:rect l="l" t="t" r="r" b="b"/>
            <a:pathLst>
              <a:path w="3703" h="2686" extrusionOk="0">
                <a:moveTo>
                  <a:pt x="2193" y="0"/>
                </a:moveTo>
                <a:cubicBezTo>
                  <a:pt x="1841" y="0"/>
                  <a:pt x="1542" y="233"/>
                  <a:pt x="1443" y="552"/>
                </a:cubicBezTo>
                <a:cubicBezTo>
                  <a:pt x="1394" y="540"/>
                  <a:pt x="1342" y="533"/>
                  <a:pt x="1287" y="533"/>
                </a:cubicBezTo>
                <a:cubicBezTo>
                  <a:pt x="979" y="533"/>
                  <a:pt x="722" y="745"/>
                  <a:pt x="650" y="1031"/>
                </a:cubicBezTo>
                <a:cubicBezTo>
                  <a:pt x="278" y="1116"/>
                  <a:pt x="0" y="1449"/>
                  <a:pt x="0" y="1847"/>
                </a:cubicBezTo>
                <a:cubicBezTo>
                  <a:pt x="0" y="2310"/>
                  <a:pt x="376" y="2685"/>
                  <a:pt x="839" y="2685"/>
                </a:cubicBezTo>
                <a:lnTo>
                  <a:pt x="2865" y="2685"/>
                </a:lnTo>
                <a:cubicBezTo>
                  <a:pt x="3327" y="2685"/>
                  <a:pt x="3703" y="2310"/>
                  <a:pt x="3703" y="1847"/>
                </a:cubicBezTo>
                <a:cubicBezTo>
                  <a:pt x="3703" y="1411"/>
                  <a:pt x="3370" y="1053"/>
                  <a:pt x="2945" y="1013"/>
                </a:cubicBezTo>
                <a:cubicBezTo>
                  <a:pt x="2966" y="941"/>
                  <a:pt x="2978" y="865"/>
                  <a:pt x="2978" y="785"/>
                </a:cubicBezTo>
                <a:cubicBezTo>
                  <a:pt x="2978" y="352"/>
                  <a:pt x="2626" y="0"/>
                  <a:pt x="21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48" name="Google Shape;1148;p20"/>
          <p:cNvSpPr/>
          <p:nvPr/>
        </p:nvSpPr>
        <p:spPr>
          <a:xfrm>
            <a:off x="2840375" y="6495227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149" name="Google Shape;1149;p20"/>
          <p:cNvGrpSpPr/>
          <p:nvPr/>
        </p:nvGrpSpPr>
        <p:grpSpPr>
          <a:xfrm>
            <a:off x="11113008" y="4353501"/>
            <a:ext cx="861851" cy="1924553"/>
            <a:chOff x="6991050" y="2218250"/>
            <a:chExt cx="806561" cy="1796633"/>
          </a:xfrm>
        </p:grpSpPr>
        <p:sp>
          <p:nvSpPr>
            <p:cNvPr id="1150" name="Google Shape;1150;p20"/>
            <p:cNvSpPr/>
            <p:nvPr/>
          </p:nvSpPr>
          <p:spPr>
            <a:xfrm>
              <a:off x="7397260" y="2716663"/>
              <a:ext cx="103362" cy="1298220"/>
            </a:xfrm>
            <a:custGeom>
              <a:avLst/>
              <a:gdLst/>
              <a:ahLst/>
              <a:cxnLst/>
              <a:rect l="l" t="t" r="r" b="b"/>
              <a:pathLst>
                <a:path w="2936" h="36876" extrusionOk="0">
                  <a:moveTo>
                    <a:pt x="551" y="1"/>
                  </a:moveTo>
                  <a:lnTo>
                    <a:pt x="1" y="36876"/>
                  </a:lnTo>
                  <a:lnTo>
                    <a:pt x="2936" y="36876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1" name="Google Shape;1151;p20"/>
            <p:cNvSpPr/>
            <p:nvPr/>
          </p:nvSpPr>
          <p:spPr>
            <a:xfrm>
              <a:off x="7352055" y="2218250"/>
              <a:ext cx="83964" cy="481182"/>
            </a:xfrm>
            <a:custGeom>
              <a:avLst/>
              <a:gdLst/>
              <a:ahLst/>
              <a:cxnLst/>
              <a:rect l="l" t="t" r="r" b="b"/>
              <a:pathLst>
                <a:path w="2385" h="13668" extrusionOk="0">
                  <a:moveTo>
                    <a:pt x="1743" y="0"/>
                  </a:moveTo>
                  <a:lnTo>
                    <a:pt x="0" y="9816"/>
                  </a:lnTo>
                  <a:lnTo>
                    <a:pt x="1835" y="13668"/>
                  </a:lnTo>
                  <a:lnTo>
                    <a:pt x="2385" y="3211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2" name="Google Shape;1152;p20"/>
            <p:cNvSpPr/>
            <p:nvPr/>
          </p:nvSpPr>
          <p:spPr>
            <a:xfrm>
              <a:off x="6991050" y="2688886"/>
              <a:ext cx="424784" cy="226157"/>
            </a:xfrm>
            <a:custGeom>
              <a:avLst/>
              <a:gdLst/>
              <a:ahLst/>
              <a:cxnLst/>
              <a:rect l="l" t="t" r="r" b="b"/>
              <a:pathLst>
                <a:path w="12066" h="6424" extrusionOk="0">
                  <a:moveTo>
                    <a:pt x="12065" y="0"/>
                  </a:moveTo>
                  <a:lnTo>
                    <a:pt x="2547" y="4365"/>
                  </a:lnTo>
                  <a:lnTo>
                    <a:pt x="1" y="6424"/>
                  </a:lnTo>
                  <a:lnTo>
                    <a:pt x="9504" y="3413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3" name="Google Shape;1153;p20"/>
            <p:cNvSpPr/>
            <p:nvPr/>
          </p:nvSpPr>
          <p:spPr>
            <a:xfrm>
              <a:off x="7404371" y="2692406"/>
              <a:ext cx="393240" cy="277415"/>
            </a:xfrm>
            <a:custGeom>
              <a:avLst/>
              <a:gdLst/>
              <a:ahLst/>
              <a:cxnLst/>
              <a:rect l="l" t="t" r="r" b="b"/>
              <a:pathLst>
                <a:path w="11170" h="7880" extrusionOk="0">
                  <a:moveTo>
                    <a:pt x="1" y="0"/>
                  </a:moveTo>
                  <a:lnTo>
                    <a:pt x="8184" y="6534"/>
                  </a:lnTo>
                  <a:lnTo>
                    <a:pt x="11169" y="7880"/>
                  </a:lnTo>
                  <a:lnTo>
                    <a:pt x="4201" y="7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4" name="Google Shape;1154;p20"/>
            <p:cNvSpPr/>
            <p:nvPr/>
          </p:nvSpPr>
          <p:spPr>
            <a:xfrm>
              <a:off x="7364975" y="2654208"/>
              <a:ext cx="83999" cy="83999"/>
            </a:xfrm>
            <a:custGeom>
              <a:avLst/>
              <a:gdLst/>
              <a:ahLst/>
              <a:cxnLst/>
              <a:rect l="l" t="t" r="r" b="b"/>
              <a:pathLst>
                <a:path w="2386" h="2386" extrusionOk="0">
                  <a:moveTo>
                    <a:pt x="1193" y="1"/>
                  </a:moveTo>
                  <a:cubicBezTo>
                    <a:pt x="534" y="1"/>
                    <a:pt x="0" y="535"/>
                    <a:pt x="0" y="1193"/>
                  </a:cubicBezTo>
                  <a:cubicBezTo>
                    <a:pt x="0" y="1852"/>
                    <a:pt x="534" y="2385"/>
                    <a:pt x="1193" y="2385"/>
                  </a:cubicBezTo>
                  <a:cubicBezTo>
                    <a:pt x="1852" y="2385"/>
                    <a:pt x="2385" y="1852"/>
                    <a:pt x="2385" y="1193"/>
                  </a:cubicBezTo>
                  <a:cubicBezTo>
                    <a:pt x="2385" y="535"/>
                    <a:pt x="1852" y="1"/>
                    <a:pt x="1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155" name="Google Shape;1155;p20"/>
          <p:cNvSpPr/>
          <p:nvPr/>
        </p:nvSpPr>
        <p:spPr>
          <a:xfrm>
            <a:off x="10552944" y="5979847"/>
            <a:ext cx="366590" cy="266595"/>
          </a:xfrm>
          <a:custGeom>
            <a:avLst/>
            <a:gdLst/>
            <a:ahLst/>
            <a:cxnLst/>
            <a:rect l="l" t="t" r="r" b="b"/>
            <a:pathLst>
              <a:path w="3703" h="2686" extrusionOk="0">
                <a:moveTo>
                  <a:pt x="2193" y="0"/>
                </a:moveTo>
                <a:cubicBezTo>
                  <a:pt x="1841" y="0"/>
                  <a:pt x="1542" y="233"/>
                  <a:pt x="1443" y="552"/>
                </a:cubicBezTo>
                <a:cubicBezTo>
                  <a:pt x="1394" y="540"/>
                  <a:pt x="1342" y="533"/>
                  <a:pt x="1287" y="533"/>
                </a:cubicBezTo>
                <a:cubicBezTo>
                  <a:pt x="979" y="533"/>
                  <a:pt x="722" y="745"/>
                  <a:pt x="650" y="1031"/>
                </a:cubicBezTo>
                <a:cubicBezTo>
                  <a:pt x="278" y="1116"/>
                  <a:pt x="0" y="1449"/>
                  <a:pt x="0" y="1847"/>
                </a:cubicBezTo>
                <a:cubicBezTo>
                  <a:pt x="0" y="2310"/>
                  <a:pt x="376" y="2685"/>
                  <a:pt x="839" y="2685"/>
                </a:cubicBezTo>
                <a:lnTo>
                  <a:pt x="2865" y="2685"/>
                </a:lnTo>
                <a:cubicBezTo>
                  <a:pt x="3327" y="2685"/>
                  <a:pt x="3703" y="2310"/>
                  <a:pt x="3703" y="1847"/>
                </a:cubicBezTo>
                <a:cubicBezTo>
                  <a:pt x="3703" y="1411"/>
                  <a:pt x="3370" y="1053"/>
                  <a:pt x="2945" y="1013"/>
                </a:cubicBezTo>
                <a:cubicBezTo>
                  <a:pt x="2966" y="941"/>
                  <a:pt x="2978" y="865"/>
                  <a:pt x="2978" y="785"/>
                </a:cubicBezTo>
                <a:cubicBezTo>
                  <a:pt x="2978" y="352"/>
                  <a:pt x="2626" y="0"/>
                  <a:pt x="21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56" name="Google Shape;1156;p20"/>
          <p:cNvSpPr/>
          <p:nvPr/>
        </p:nvSpPr>
        <p:spPr>
          <a:xfrm>
            <a:off x="5113486" y="5579400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57" name="Google Shape;1157;p20"/>
          <p:cNvSpPr/>
          <p:nvPr/>
        </p:nvSpPr>
        <p:spPr>
          <a:xfrm>
            <a:off x="381545" y="5783595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58" name="Google Shape;1158;p20"/>
          <p:cNvSpPr/>
          <p:nvPr/>
        </p:nvSpPr>
        <p:spPr>
          <a:xfrm>
            <a:off x="11306860" y="5804810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59" name="Google Shape;1159;p20"/>
          <p:cNvSpPr/>
          <p:nvPr/>
        </p:nvSpPr>
        <p:spPr>
          <a:xfrm>
            <a:off x="11182135" y="5813733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60" name="Google Shape;1160;p20"/>
          <p:cNvSpPr/>
          <p:nvPr/>
        </p:nvSpPr>
        <p:spPr>
          <a:xfrm>
            <a:off x="5478272" y="438281"/>
            <a:ext cx="1205296" cy="562104"/>
          </a:xfrm>
          <a:custGeom>
            <a:avLst/>
            <a:gdLst/>
            <a:ahLst/>
            <a:cxnLst/>
            <a:rect l="l" t="t" r="r" b="b"/>
            <a:pathLst>
              <a:path w="14357" h="6679" extrusionOk="0">
                <a:moveTo>
                  <a:pt x="4254" y="0"/>
                </a:moveTo>
                <a:cubicBezTo>
                  <a:pt x="2915" y="0"/>
                  <a:pt x="1828" y="1086"/>
                  <a:pt x="1828" y="2426"/>
                </a:cubicBezTo>
                <a:cubicBezTo>
                  <a:pt x="1828" y="2633"/>
                  <a:pt x="1854" y="2834"/>
                  <a:pt x="1904" y="3025"/>
                </a:cubicBezTo>
                <a:cubicBezTo>
                  <a:pt x="1879" y="3024"/>
                  <a:pt x="1854" y="3022"/>
                  <a:pt x="1828" y="3022"/>
                </a:cubicBezTo>
                <a:cubicBezTo>
                  <a:pt x="819" y="3022"/>
                  <a:pt x="0" y="3841"/>
                  <a:pt x="0" y="4851"/>
                </a:cubicBezTo>
                <a:cubicBezTo>
                  <a:pt x="0" y="5861"/>
                  <a:pt x="819" y="6679"/>
                  <a:pt x="1828" y="6679"/>
                </a:cubicBezTo>
                <a:lnTo>
                  <a:pt x="12529" y="6679"/>
                </a:lnTo>
                <a:cubicBezTo>
                  <a:pt x="13538" y="6679"/>
                  <a:pt x="14357" y="5861"/>
                  <a:pt x="14357" y="4851"/>
                </a:cubicBezTo>
                <a:cubicBezTo>
                  <a:pt x="14357" y="3965"/>
                  <a:pt x="13726" y="3225"/>
                  <a:pt x="12888" y="3058"/>
                </a:cubicBezTo>
                <a:cubicBezTo>
                  <a:pt x="12945" y="2861"/>
                  <a:pt x="12976" y="2652"/>
                  <a:pt x="12976" y="2437"/>
                </a:cubicBezTo>
                <a:cubicBezTo>
                  <a:pt x="12976" y="1194"/>
                  <a:pt x="11969" y="187"/>
                  <a:pt x="10727" y="187"/>
                </a:cubicBezTo>
                <a:cubicBezTo>
                  <a:pt x="9484" y="187"/>
                  <a:pt x="8508" y="1165"/>
                  <a:pt x="8480" y="2381"/>
                </a:cubicBezTo>
                <a:cubicBezTo>
                  <a:pt x="8188" y="2159"/>
                  <a:pt x="7824" y="2026"/>
                  <a:pt x="7429" y="2026"/>
                </a:cubicBezTo>
                <a:cubicBezTo>
                  <a:pt x="7156" y="2026"/>
                  <a:pt x="6899" y="2090"/>
                  <a:pt x="6670" y="2201"/>
                </a:cubicBezTo>
                <a:cubicBezTo>
                  <a:pt x="6556" y="967"/>
                  <a:pt x="5519" y="0"/>
                  <a:pt x="42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161" name="Google Shape;1161;p20"/>
          <p:cNvSpPr/>
          <p:nvPr/>
        </p:nvSpPr>
        <p:spPr>
          <a:xfrm flipH="1">
            <a:off x="11541274" y="1593693"/>
            <a:ext cx="1328134" cy="668211"/>
          </a:xfrm>
          <a:custGeom>
            <a:avLst/>
            <a:gdLst/>
            <a:ahLst/>
            <a:cxnLst/>
            <a:rect l="l" t="t" r="r" b="b"/>
            <a:pathLst>
              <a:path w="30671" h="15393" extrusionOk="0">
                <a:moveTo>
                  <a:pt x="9078" y="0"/>
                </a:moveTo>
                <a:cubicBezTo>
                  <a:pt x="5987" y="0"/>
                  <a:pt x="3480" y="2506"/>
                  <a:pt x="3480" y="5597"/>
                </a:cubicBezTo>
                <a:cubicBezTo>
                  <a:pt x="3480" y="6094"/>
                  <a:pt x="3546" y="6574"/>
                  <a:pt x="3668" y="7035"/>
                </a:cubicBezTo>
                <a:cubicBezTo>
                  <a:pt x="1600" y="7296"/>
                  <a:pt x="0" y="9056"/>
                  <a:pt x="0" y="11194"/>
                </a:cubicBezTo>
                <a:cubicBezTo>
                  <a:pt x="0" y="13512"/>
                  <a:pt x="1880" y="15393"/>
                  <a:pt x="4198" y="15393"/>
                </a:cubicBezTo>
                <a:lnTo>
                  <a:pt x="26472" y="15393"/>
                </a:lnTo>
                <a:cubicBezTo>
                  <a:pt x="28792" y="15393"/>
                  <a:pt x="30671" y="13514"/>
                  <a:pt x="30671" y="11194"/>
                </a:cubicBezTo>
                <a:cubicBezTo>
                  <a:pt x="30671" y="8876"/>
                  <a:pt x="28792" y="6996"/>
                  <a:pt x="26472" y="6996"/>
                </a:cubicBezTo>
                <a:cubicBezTo>
                  <a:pt x="25507" y="6996"/>
                  <a:pt x="24623" y="7325"/>
                  <a:pt x="23912" y="7873"/>
                </a:cubicBezTo>
                <a:cubicBezTo>
                  <a:pt x="23130" y="6600"/>
                  <a:pt x="21728" y="5749"/>
                  <a:pt x="20124" y="5749"/>
                </a:cubicBezTo>
                <a:cubicBezTo>
                  <a:pt x="19183" y="5749"/>
                  <a:pt x="18311" y="6042"/>
                  <a:pt x="17593" y="6541"/>
                </a:cubicBezTo>
                <a:cubicBezTo>
                  <a:pt x="17029" y="5409"/>
                  <a:pt x="15899" y="4614"/>
                  <a:pt x="14572" y="4524"/>
                </a:cubicBezTo>
                <a:cubicBezTo>
                  <a:pt x="14070" y="1947"/>
                  <a:pt x="11802" y="0"/>
                  <a:pt x="90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162" name="Google Shape;1162;p20"/>
          <p:cNvGrpSpPr/>
          <p:nvPr/>
        </p:nvGrpSpPr>
        <p:grpSpPr>
          <a:xfrm>
            <a:off x="6004096" y="5287666"/>
            <a:ext cx="618107" cy="729369"/>
            <a:chOff x="3902300" y="4158810"/>
            <a:chExt cx="446127" cy="525079"/>
          </a:xfrm>
        </p:grpSpPr>
        <p:sp>
          <p:nvSpPr>
            <p:cNvPr id="1163" name="Google Shape;1163;p20"/>
            <p:cNvSpPr/>
            <p:nvPr/>
          </p:nvSpPr>
          <p:spPr>
            <a:xfrm>
              <a:off x="3902300" y="4158810"/>
              <a:ext cx="446127" cy="367235"/>
            </a:xfrm>
            <a:custGeom>
              <a:avLst/>
              <a:gdLst/>
              <a:ahLst/>
              <a:cxnLst/>
              <a:rect l="l" t="t" r="r" b="b"/>
              <a:pathLst>
                <a:path w="7374" h="6070" extrusionOk="0">
                  <a:moveTo>
                    <a:pt x="2773" y="1"/>
                  </a:moveTo>
                  <a:cubicBezTo>
                    <a:pt x="1990" y="1"/>
                    <a:pt x="1355" y="681"/>
                    <a:pt x="1355" y="1518"/>
                  </a:cubicBezTo>
                  <a:cubicBezTo>
                    <a:pt x="1355" y="1519"/>
                    <a:pt x="1355" y="1520"/>
                    <a:pt x="1355" y="1521"/>
                  </a:cubicBezTo>
                  <a:cubicBezTo>
                    <a:pt x="601" y="1558"/>
                    <a:pt x="1" y="2220"/>
                    <a:pt x="1" y="3035"/>
                  </a:cubicBezTo>
                  <a:cubicBezTo>
                    <a:pt x="1" y="3850"/>
                    <a:pt x="610" y="4521"/>
                    <a:pt x="1370" y="4550"/>
                  </a:cubicBezTo>
                  <a:cubicBezTo>
                    <a:pt x="1361" y="4605"/>
                    <a:pt x="1355" y="4662"/>
                    <a:pt x="1355" y="4720"/>
                  </a:cubicBezTo>
                  <a:cubicBezTo>
                    <a:pt x="1355" y="5237"/>
                    <a:pt x="1745" y="5655"/>
                    <a:pt x="2228" y="5655"/>
                  </a:cubicBezTo>
                  <a:cubicBezTo>
                    <a:pt x="2361" y="5655"/>
                    <a:pt x="2485" y="5622"/>
                    <a:pt x="2597" y="5566"/>
                  </a:cubicBezTo>
                  <a:cubicBezTo>
                    <a:pt x="2866" y="5874"/>
                    <a:pt x="3248" y="6069"/>
                    <a:pt x="3673" y="6069"/>
                  </a:cubicBezTo>
                  <a:cubicBezTo>
                    <a:pt x="3678" y="6069"/>
                    <a:pt x="3683" y="6068"/>
                    <a:pt x="3686" y="6068"/>
                  </a:cubicBezTo>
                  <a:cubicBezTo>
                    <a:pt x="3691" y="6068"/>
                    <a:pt x="3696" y="6069"/>
                    <a:pt x="3701" y="6069"/>
                  </a:cubicBezTo>
                  <a:cubicBezTo>
                    <a:pt x="4126" y="6069"/>
                    <a:pt x="4508" y="5874"/>
                    <a:pt x="4777" y="5566"/>
                  </a:cubicBezTo>
                  <a:cubicBezTo>
                    <a:pt x="4889" y="5622"/>
                    <a:pt x="5013" y="5655"/>
                    <a:pt x="5146" y="5655"/>
                  </a:cubicBezTo>
                  <a:cubicBezTo>
                    <a:pt x="5628" y="5655"/>
                    <a:pt x="6019" y="5237"/>
                    <a:pt x="6019" y="4720"/>
                  </a:cubicBezTo>
                  <a:cubicBezTo>
                    <a:pt x="6019" y="4662"/>
                    <a:pt x="6013" y="4605"/>
                    <a:pt x="6004" y="4550"/>
                  </a:cubicBezTo>
                  <a:cubicBezTo>
                    <a:pt x="6764" y="4521"/>
                    <a:pt x="7372" y="3856"/>
                    <a:pt x="7372" y="3035"/>
                  </a:cubicBezTo>
                  <a:lnTo>
                    <a:pt x="7373" y="3035"/>
                  </a:lnTo>
                  <a:cubicBezTo>
                    <a:pt x="7373" y="2220"/>
                    <a:pt x="6772" y="1558"/>
                    <a:pt x="6019" y="1521"/>
                  </a:cubicBezTo>
                  <a:cubicBezTo>
                    <a:pt x="6019" y="1520"/>
                    <a:pt x="6019" y="1519"/>
                    <a:pt x="6019" y="1518"/>
                  </a:cubicBezTo>
                  <a:cubicBezTo>
                    <a:pt x="6019" y="681"/>
                    <a:pt x="5385" y="1"/>
                    <a:pt x="4601" y="1"/>
                  </a:cubicBezTo>
                  <a:cubicBezTo>
                    <a:pt x="4253" y="1"/>
                    <a:pt x="3934" y="137"/>
                    <a:pt x="3688" y="360"/>
                  </a:cubicBezTo>
                  <a:cubicBezTo>
                    <a:pt x="3440" y="137"/>
                    <a:pt x="3121" y="1"/>
                    <a:pt x="2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4" name="Google Shape;1164;p20"/>
            <p:cNvSpPr/>
            <p:nvPr/>
          </p:nvSpPr>
          <p:spPr>
            <a:xfrm>
              <a:off x="4120825" y="4232257"/>
              <a:ext cx="9075" cy="451632"/>
            </a:xfrm>
            <a:custGeom>
              <a:avLst/>
              <a:gdLst/>
              <a:ahLst/>
              <a:cxnLst/>
              <a:rect l="l" t="t" r="r" b="b"/>
              <a:pathLst>
                <a:path w="150" h="7465" extrusionOk="0">
                  <a:moveTo>
                    <a:pt x="0" y="1"/>
                  </a:moveTo>
                  <a:lnTo>
                    <a:pt x="0" y="7464"/>
                  </a:lnTo>
                  <a:lnTo>
                    <a:pt x="150" y="7464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5" name="Google Shape;1165;p20"/>
            <p:cNvSpPr/>
            <p:nvPr/>
          </p:nvSpPr>
          <p:spPr>
            <a:xfrm>
              <a:off x="4030499" y="42690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1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6"/>
                  </a:lnTo>
                  <a:lnTo>
                    <a:pt x="3080" y="1"/>
                  </a:lnTo>
                  <a:lnTo>
                    <a:pt x="1569" y="124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6" name="Google Shape;1166;p20"/>
            <p:cNvSpPr/>
            <p:nvPr/>
          </p:nvSpPr>
          <p:spPr>
            <a:xfrm>
              <a:off x="4030499" y="43465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0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5"/>
                  </a:lnTo>
                  <a:lnTo>
                    <a:pt x="3080" y="0"/>
                  </a:lnTo>
                  <a:lnTo>
                    <a:pt x="1569" y="124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167" name="Google Shape;1167;p20"/>
          <p:cNvGrpSpPr/>
          <p:nvPr/>
        </p:nvGrpSpPr>
        <p:grpSpPr>
          <a:xfrm>
            <a:off x="967838" y="5324203"/>
            <a:ext cx="476353" cy="562115"/>
            <a:chOff x="3902300" y="4158810"/>
            <a:chExt cx="446127" cy="525079"/>
          </a:xfrm>
        </p:grpSpPr>
        <p:sp>
          <p:nvSpPr>
            <p:cNvPr id="1168" name="Google Shape;1168;p20"/>
            <p:cNvSpPr/>
            <p:nvPr/>
          </p:nvSpPr>
          <p:spPr>
            <a:xfrm>
              <a:off x="3902300" y="4158810"/>
              <a:ext cx="446127" cy="367235"/>
            </a:xfrm>
            <a:custGeom>
              <a:avLst/>
              <a:gdLst/>
              <a:ahLst/>
              <a:cxnLst/>
              <a:rect l="l" t="t" r="r" b="b"/>
              <a:pathLst>
                <a:path w="7374" h="6070" extrusionOk="0">
                  <a:moveTo>
                    <a:pt x="2773" y="1"/>
                  </a:moveTo>
                  <a:cubicBezTo>
                    <a:pt x="1990" y="1"/>
                    <a:pt x="1355" y="681"/>
                    <a:pt x="1355" y="1518"/>
                  </a:cubicBezTo>
                  <a:cubicBezTo>
                    <a:pt x="1355" y="1519"/>
                    <a:pt x="1355" y="1520"/>
                    <a:pt x="1355" y="1521"/>
                  </a:cubicBezTo>
                  <a:cubicBezTo>
                    <a:pt x="601" y="1558"/>
                    <a:pt x="1" y="2220"/>
                    <a:pt x="1" y="3035"/>
                  </a:cubicBezTo>
                  <a:cubicBezTo>
                    <a:pt x="1" y="3850"/>
                    <a:pt x="610" y="4521"/>
                    <a:pt x="1370" y="4550"/>
                  </a:cubicBezTo>
                  <a:cubicBezTo>
                    <a:pt x="1361" y="4605"/>
                    <a:pt x="1355" y="4662"/>
                    <a:pt x="1355" y="4720"/>
                  </a:cubicBezTo>
                  <a:cubicBezTo>
                    <a:pt x="1355" y="5237"/>
                    <a:pt x="1745" y="5655"/>
                    <a:pt x="2228" y="5655"/>
                  </a:cubicBezTo>
                  <a:cubicBezTo>
                    <a:pt x="2361" y="5655"/>
                    <a:pt x="2485" y="5622"/>
                    <a:pt x="2597" y="5566"/>
                  </a:cubicBezTo>
                  <a:cubicBezTo>
                    <a:pt x="2866" y="5874"/>
                    <a:pt x="3248" y="6069"/>
                    <a:pt x="3673" y="6069"/>
                  </a:cubicBezTo>
                  <a:cubicBezTo>
                    <a:pt x="3678" y="6069"/>
                    <a:pt x="3683" y="6068"/>
                    <a:pt x="3686" y="6068"/>
                  </a:cubicBezTo>
                  <a:cubicBezTo>
                    <a:pt x="3691" y="6068"/>
                    <a:pt x="3696" y="6069"/>
                    <a:pt x="3701" y="6069"/>
                  </a:cubicBezTo>
                  <a:cubicBezTo>
                    <a:pt x="4126" y="6069"/>
                    <a:pt x="4508" y="5874"/>
                    <a:pt x="4777" y="5566"/>
                  </a:cubicBezTo>
                  <a:cubicBezTo>
                    <a:pt x="4889" y="5622"/>
                    <a:pt x="5013" y="5655"/>
                    <a:pt x="5146" y="5655"/>
                  </a:cubicBezTo>
                  <a:cubicBezTo>
                    <a:pt x="5628" y="5655"/>
                    <a:pt x="6019" y="5237"/>
                    <a:pt x="6019" y="4720"/>
                  </a:cubicBezTo>
                  <a:cubicBezTo>
                    <a:pt x="6019" y="4662"/>
                    <a:pt x="6013" y="4605"/>
                    <a:pt x="6004" y="4550"/>
                  </a:cubicBezTo>
                  <a:cubicBezTo>
                    <a:pt x="6764" y="4521"/>
                    <a:pt x="7372" y="3856"/>
                    <a:pt x="7372" y="3035"/>
                  </a:cubicBezTo>
                  <a:lnTo>
                    <a:pt x="7373" y="3035"/>
                  </a:lnTo>
                  <a:cubicBezTo>
                    <a:pt x="7373" y="2220"/>
                    <a:pt x="6772" y="1558"/>
                    <a:pt x="6019" y="1521"/>
                  </a:cubicBezTo>
                  <a:cubicBezTo>
                    <a:pt x="6019" y="1520"/>
                    <a:pt x="6019" y="1519"/>
                    <a:pt x="6019" y="1518"/>
                  </a:cubicBezTo>
                  <a:cubicBezTo>
                    <a:pt x="6019" y="681"/>
                    <a:pt x="5385" y="1"/>
                    <a:pt x="4601" y="1"/>
                  </a:cubicBezTo>
                  <a:cubicBezTo>
                    <a:pt x="4253" y="1"/>
                    <a:pt x="3934" y="137"/>
                    <a:pt x="3688" y="360"/>
                  </a:cubicBezTo>
                  <a:cubicBezTo>
                    <a:pt x="3440" y="137"/>
                    <a:pt x="3121" y="1"/>
                    <a:pt x="2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9" name="Google Shape;1169;p20"/>
            <p:cNvSpPr/>
            <p:nvPr/>
          </p:nvSpPr>
          <p:spPr>
            <a:xfrm>
              <a:off x="4120825" y="4232257"/>
              <a:ext cx="9075" cy="451632"/>
            </a:xfrm>
            <a:custGeom>
              <a:avLst/>
              <a:gdLst/>
              <a:ahLst/>
              <a:cxnLst/>
              <a:rect l="l" t="t" r="r" b="b"/>
              <a:pathLst>
                <a:path w="150" h="7465" extrusionOk="0">
                  <a:moveTo>
                    <a:pt x="0" y="1"/>
                  </a:moveTo>
                  <a:lnTo>
                    <a:pt x="0" y="7464"/>
                  </a:lnTo>
                  <a:lnTo>
                    <a:pt x="150" y="7464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0" name="Google Shape;1170;p20"/>
            <p:cNvSpPr/>
            <p:nvPr/>
          </p:nvSpPr>
          <p:spPr>
            <a:xfrm>
              <a:off x="4030499" y="42690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1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6"/>
                  </a:lnTo>
                  <a:lnTo>
                    <a:pt x="3080" y="1"/>
                  </a:lnTo>
                  <a:lnTo>
                    <a:pt x="1569" y="124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1" name="Google Shape;1171;p20"/>
            <p:cNvSpPr/>
            <p:nvPr/>
          </p:nvSpPr>
          <p:spPr>
            <a:xfrm>
              <a:off x="4030499" y="43465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0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5"/>
                  </a:lnTo>
                  <a:lnTo>
                    <a:pt x="3080" y="0"/>
                  </a:lnTo>
                  <a:lnTo>
                    <a:pt x="1569" y="124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172" name="Google Shape;1172;p20"/>
          <p:cNvSpPr/>
          <p:nvPr/>
        </p:nvSpPr>
        <p:spPr>
          <a:xfrm>
            <a:off x="-316718" y="259860"/>
            <a:ext cx="1328134" cy="668211"/>
          </a:xfrm>
          <a:custGeom>
            <a:avLst/>
            <a:gdLst/>
            <a:ahLst/>
            <a:cxnLst/>
            <a:rect l="l" t="t" r="r" b="b"/>
            <a:pathLst>
              <a:path w="30671" h="15393" extrusionOk="0">
                <a:moveTo>
                  <a:pt x="9078" y="0"/>
                </a:moveTo>
                <a:cubicBezTo>
                  <a:pt x="5987" y="0"/>
                  <a:pt x="3480" y="2506"/>
                  <a:pt x="3480" y="5597"/>
                </a:cubicBezTo>
                <a:cubicBezTo>
                  <a:pt x="3480" y="6094"/>
                  <a:pt x="3546" y="6574"/>
                  <a:pt x="3668" y="7035"/>
                </a:cubicBezTo>
                <a:cubicBezTo>
                  <a:pt x="1600" y="7296"/>
                  <a:pt x="0" y="9056"/>
                  <a:pt x="0" y="11194"/>
                </a:cubicBezTo>
                <a:cubicBezTo>
                  <a:pt x="0" y="13512"/>
                  <a:pt x="1880" y="15393"/>
                  <a:pt x="4198" y="15393"/>
                </a:cubicBezTo>
                <a:lnTo>
                  <a:pt x="26472" y="15393"/>
                </a:lnTo>
                <a:cubicBezTo>
                  <a:pt x="28792" y="15393"/>
                  <a:pt x="30671" y="13514"/>
                  <a:pt x="30671" y="11194"/>
                </a:cubicBezTo>
                <a:cubicBezTo>
                  <a:pt x="30671" y="8876"/>
                  <a:pt x="28792" y="6996"/>
                  <a:pt x="26472" y="6996"/>
                </a:cubicBezTo>
                <a:cubicBezTo>
                  <a:pt x="25507" y="6996"/>
                  <a:pt x="24623" y="7325"/>
                  <a:pt x="23912" y="7873"/>
                </a:cubicBezTo>
                <a:cubicBezTo>
                  <a:pt x="23130" y="6600"/>
                  <a:pt x="21728" y="5749"/>
                  <a:pt x="20124" y="5749"/>
                </a:cubicBezTo>
                <a:cubicBezTo>
                  <a:pt x="19183" y="5749"/>
                  <a:pt x="18311" y="6042"/>
                  <a:pt x="17593" y="6541"/>
                </a:cubicBezTo>
                <a:cubicBezTo>
                  <a:pt x="17029" y="5409"/>
                  <a:pt x="15899" y="4614"/>
                  <a:pt x="14572" y="4524"/>
                </a:cubicBezTo>
                <a:cubicBezTo>
                  <a:pt x="14070" y="1947"/>
                  <a:pt x="11802" y="0"/>
                  <a:pt x="90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CUSTOM_3_1">
    <p:spTree>
      <p:nvGrpSpPr>
        <p:cNvPr id="1" name="Shape 1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4" name="Google Shape;1554;p30"/>
          <p:cNvGrpSpPr/>
          <p:nvPr/>
        </p:nvGrpSpPr>
        <p:grpSpPr>
          <a:xfrm>
            <a:off x="9981936" y="580889"/>
            <a:ext cx="1031397" cy="1030831"/>
            <a:chOff x="7545574" y="606024"/>
            <a:chExt cx="792586" cy="790191"/>
          </a:xfrm>
        </p:grpSpPr>
        <p:sp>
          <p:nvSpPr>
            <p:cNvPr id="1555" name="Google Shape;1555;p30"/>
            <p:cNvSpPr/>
            <p:nvPr/>
          </p:nvSpPr>
          <p:spPr>
            <a:xfrm>
              <a:off x="7545574" y="606024"/>
              <a:ext cx="792586" cy="790191"/>
            </a:xfrm>
            <a:custGeom>
              <a:avLst/>
              <a:gdLst/>
              <a:ahLst/>
              <a:cxnLst/>
              <a:rect l="l" t="t" r="r" b="b"/>
              <a:pathLst>
                <a:path w="23947" h="23947" extrusionOk="0">
                  <a:moveTo>
                    <a:pt x="11973" y="0"/>
                  </a:moveTo>
                  <a:cubicBezTo>
                    <a:pt x="8797" y="0"/>
                    <a:pt x="5752" y="1262"/>
                    <a:pt x="3507" y="3508"/>
                  </a:cubicBezTo>
                  <a:cubicBezTo>
                    <a:pt x="1262" y="5752"/>
                    <a:pt x="0" y="8798"/>
                    <a:pt x="0" y="11974"/>
                  </a:cubicBezTo>
                  <a:cubicBezTo>
                    <a:pt x="0" y="15149"/>
                    <a:pt x="1262" y="18195"/>
                    <a:pt x="3507" y="20439"/>
                  </a:cubicBezTo>
                  <a:cubicBezTo>
                    <a:pt x="5752" y="22685"/>
                    <a:pt x="8797" y="23947"/>
                    <a:pt x="11973" y="23947"/>
                  </a:cubicBezTo>
                  <a:cubicBezTo>
                    <a:pt x="15149" y="23947"/>
                    <a:pt x="18194" y="22685"/>
                    <a:pt x="20440" y="20439"/>
                  </a:cubicBezTo>
                  <a:cubicBezTo>
                    <a:pt x="22685" y="18195"/>
                    <a:pt x="23946" y="15149"/>
                    <a:pt x="23946" y="11974"/>
                  </a:cubicBezTo>
                  <a:cubicBezTo>
                    <a:pt x="23946" y="8798"/>
                    <a:pt x="22685" y="5752"/>
                    <a:pt x="20440" y="3508"/>
                  </a:cubicBezTo>
                  <a:cubicBezTo>
                    <a:pt x="18194" y="1262"/>
                    <a:pt x="15149" y="0"/>
                    <a:pt x="11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56" name="Google Shape;1556;p30"/>
            <p:cNvSpPr/>
            <p:nvPr/>
          </p:nvSpPr>
          <p:spPr>
            <a:xfrm>
              <a:off x="7545574" y="683138"/>
              <a:ext cx="715204" cy="713076"/>
            </a:xfrm>
            <a:custGeom>
              <a:avLst/>
              <a:gdLst/>
              <a:ahLst/>
              <a:cxnLst/>
              <a:rect l="l" t="t" r="r" b="b"/>
              <a:pathLst>
                <a:path w="21609" h="21610" extrusionOk="0">
                  <a:moveTo>
                    <a:pt x="4867" y="1"/>
                  </a:moveTo>
                  <a:lnTo>
                    <a:pt x="4867" y="1"/>
                  </a:lnTo>
                  <a:cubicBezTo>
                    <a:pt x="1916" y="2181"/>
                    <a:pt x="0" y="5685"/>
                    <a:pt x="0" y="9637"/>
                  </a:cubicBezTo>
                  <a:cubicBezTo>
                    <a:pt x="0" y="16249"/>
                    <a:pt x="5361" y="21610"/>
                    <a:pt x="11973" y="21610"/>
                  </a:cubicBezTo>
                  <a:cubicBezTo>
                    <a:pt x="15925" y="21610"/>
                    <a:pt x="19429" y="19694"/>
                    <a:pt x="21609" y="16743"/>
                  </a:cubicBezTo>
                  <a:lnTo>
                    <a:pt x="21609" y="16743"/>
                  </a:lnTo>
                  <a:cubicBezTo>
                    <a:pt x="19621" y="18209"/>
                    <a:pt x="17164" y="19080"/>
                    <a:pt x="14503" y="19080"/>
                  </a:cubicBezTo>
                  <a:lnTo>
                    <a:pt x="14503" y="19080"/>
                  </a:lnTo>
                  <a:cubicBezTo>
                    <a:pt x="7890" y="19080"/>
                    <a:pt x="2530" y="13719"/>
                    <a:pt x="2530" y="7107"/>
                  </a:cubicBezTo>
                  <a:cubicBezTo>
                    <a:pt x="2530" y="4446"/>
                    <a:pt x="3400" y="1988"/>
                    <a:pt x="4867" y="1"/>
                  </a:cubicBezTo>
                  <a:close/>
                </a:path>
              </a:pathLst>
            </a:custGeom>
            <a:solidFill>
              <a:srgbClr val="FFFFFF">
                <a:alpha val="49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7" name="Google Shape;1557;p30"/>
          <p:cNvSpPr txBox="1">
            <a:spLocks noGrp="1"/>
          </p:cNvSpPr>
          <p:nvPr>
            <p:ph type="subTitle" idx="1"/>
          </p:nvPr>
        </p:nvSpPr>
        <p:spPr>
          <a:xfrm>
            <a:off x="1049963" y="3018700"/>
            <a:ext cx="4899848" cy="167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grpSp>
        <p:nvGrpSpPr>
          <p:cNvPr id="1558" name="Google Shape;1558;p30"/>
          <p:cNvGrpSpPr/>
          <p:nvPr/>
        </p:nvGrpSpPr>
        <p:grpSpPr>
          <a:xfrm>
            <a:off x="-395751" y="4794362"/>
            <a:ext cx="12922199" cy="1865357"/>
            <a:chOff x="-11975" y="2696794"/>
            <a:chExt cx="9144174" cy="1399018"/>
          </a:xfrm>
        </p:grpSpPr>
        <p:sp>
          <p:nvSpPr>
            <p:cNvPr id="1559" name="Google Shape;1559;p30"/>
            <p:cNvSpPr/>
            <p:nvPr/>
          </p:nvSpPr>
          <p:spPr>
            <a:xfrm>
              <a:off x="2112624" y="2937497"/>
              <a:ext cx="5411638" cy="1059241"/>
            </a:xfrm>
            <a:custGeom>
              <a:avLst/>
              <a:gdLst/>
              <a:ahLst/>
              <a:cxnLst/>
              <a:rect l="l" t="t" r="r" b="b"/>
              <a:pathLst>
                <a:path w="153489" h="30043" extrusionOk="0">
                  <a:moveTo>
                    <a:pt x="35387" y="0"/>
                  </a:moveTo>
                  <a:lnTo>
                    <a:pt x="0" y="25044"/>
                  </a:lnTo>
                  <a:lnTo>
                    <a:pt x="0" y="30043"/>
                  </a:lnTo>
                  <a:lnTo>
                    <a:pt x="153489" y="30043"/>
                  </a:lnTo>
                  <a:lnTo>
                    <a:pt x="153489" y="25913"/>
                  </a:lnTo>
                  <a:lnTo>
                    <a:pt x="118952" y="2485"/>
                  </a:lnTo>
                  <a:lnTo>
                    <a:pt x="75224" y="25044"/>
                  </a:lnTo>
                  <a:lnTo>
                    <a:pt x="35387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0" name="Google Shape;1560;p30"/>
            <p:cNvSpPr/>
            <p:nvPr/>
          </p:nvSpPr>
          <p:spPr>
            <a:xfrm>
              <a:off x="-11975" y="2696794"/>
              <a:ext cx="9144174" cy="1399018"/>
            </a:xfrm>
            <a:custGeom>
              <a:avLst/>
              <a:gdLst/>
              <a:ahLst/>
              <a:cxnLst/>
              <a:rect l="l" t="t" r="r" b="b"/>
              <a:pathLst>
                <a:path w="259354" h="39680" extrusionOk="0">
                  <a:moveTo>
                    <a:pt x="40179" y="0"/>
                  </a:moveTo>
                  <a:lnTo>
                    <a:pt x="1" y="29982"/>
                  </a:lnTo>
                  <a:lnTo>
                    <a:pt x="1" y="39680"/>
                  </a:lnTo>
                  <a:lnTo>
                    <a:pt x="259354" y="39680"/>
                  </a:lnTo>
                  <a:lnTo>
                    <a:pt x="259354" y="16490"/>
                  </a:lnTo>
                  <a:lnTo>
                    <a:pt x="243463" y="20088"/>
                  </a:lnTo>
                  <a:lnTo>
                    <a:pt x="224874" y="8695"/>
                  </a:lnTo>
                  <a:lnTo>
                    <a:pt x="189194" y="32981"/>
                  </a:lnTo>
                  <a:lnTo>
                    <a:pt x="145718" y="5696"/>
                  </a:lnTo>
                  <a:lnTo>
                    <a:pt x="98345" y="32981"/>
                  </a:lnTo>
                  <a:lnTo>
                    <a:pt x="46776" y="6595"/>
                  </a:lnTo>
                  <a:lnTo>
                    <a:pt x="40179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1" name="Google Shape;1561;p30"/>
            <p:cNvSpPr/>
            <p:nvPr/>
          </p:nvSpPr>
          <p:spPr>
            <a:xfrm>
              <a:off x="4289720" y="2897586"/>
              <a:ext cx="919480" cy="551604"/>
            </a:xfrm>
            <a:custGeom>
              <a:avLst/>
              <a:gdLst/>
              <a:ahLst/>
              <a:cxnLst/>
              <a:rect l="l" t="t" r="r" b="b"/>
              <a:pathLst>
                <a:path w="26079" h="15645" extrusionOk="0">
                  <a:moveTo>
                    <a:pt x="23709" y="1"/>
                  </a:moveTo>
                  <a:lnTo>
                    <a:pt x="0" y="13657"/>
                  </a:lnTo>
                  <a:lnTo>
                    <a:pt x="17608" y="15645"/>
                  </a:lnTo>
                  <a:lnTo>
                    <a:pt x="26078" y="9888"/>
                  </a:lnTo>
                  <a:lnTo>
                    <a:pt x="23709" y="1"/>
                  </a:lnTo>
                  <a:close/>
                </a:path>
              </a:pathLst>
            </a:custGeom>
            <a:solidFill>
              <a:srgbClr val="FFFFFF">
                <a:alpha val="2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2" name="Google Shape;1562;p30"/>
            <p:cNvSpPr/>
            <p:nvPr/>
          </p:nvSpPr>
          <p:spPr>
            <a:xfrm>
              <a:off x="5769853" y="3025112"/>
              <a:ext cx="536690" cy="498576"/>
            </a:xfrm>
            <a:custGeom>
              <a:avLst/>
              <a:gdLst/>
              <a:ahLst/>
              <a:cxnLst/>
              <a:rect l="l" t="t" r="r" b="b"/>
              <a:pathLst>
                <a:path w="15222" h="14141" extrusionOk="0">
                  <a:moveTo>
                    <a:pt x="15222" y="0"/>
                  </a:moveTo>
                  <a:lnTo>
                    <a:pt x="1" y="7852"/>
                  </a:lnTo>
                  <a:lnTo>
                    <a:pt x="10021" y="14140"/>
                  </a:lnTo>
                  <a:lnTo>
                    <a:pt x="15222" y="0"/>
                  </a:lnTo>
                  <a:close/>
                </a:path>
              </a:pathLst>
            </a:custGeom>
            <a:solidFill>
              <a:srgbClr val="FFFFFF">
                <a:alpha val="2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3" name="Google Shape;1563;p30"/>
            <p:cNvSpPr/>
            <p:nvPr/>
          </p:nvSpPr>
          <p:spPr>
            <a:xfrm>
              <a:off x="2643950" y="2937497"/>
              <a:ext cx="808631" cy="649373"/>
            </a:xfrm>
            <a:custGeom>
              <a:avLst/>
              <a:gdLst/>
              <a:ahLst/>
              <a:cxnLst/>
              <a:rect l="l" t="t" r="r" b="b"/>
              <a:pathLst>
                <a:path w="22935" h="18418" extrusionOk="0">
                  <a:moveTo>
                    <a:pt x="20317" y="0"/>
                  </a:moveTo>
                  <a:lnTo>
                    <a:pt x="0" y="14378"/>
                  </a:lnTo>
                  <a:lnTo>
                    <a:pt x="7895" y="18418"/>
                  </a:lnTo>
                  <a:lnTo>
                    <a:pt x="15127" y="15022"/>
                  </a:lnTo>
                  <a:lnTo>
                    <a:pt x="17437" y="9554"/>
                  </a:lnTo>
                  <a:lnTo>
                    <a:pt x="22935" y="6691"/>
                  </a:lnTo>
                  <a:lnTo>
                    <a:pt x="20317" y="0"/>
                  </a:lnTo>
                  <a:close/>
                </a:path>
              </a:pathLst>
            </a:custGeom>
            <a:solidFill>
              <a:srgbClr val="FFFFFF">
                <a:alpha val="2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4" name="Google Shape;1564;p30"/>
            <p:cNvSpPr/>
            <p:nvPr/>
          </p:nvSpPr>
          <p:spPr>
            <a:xfrm>
              <a:off x="7261444" y="3003323"/>
              <a:ext cx="786489" cy="445866"/>
            </a:xfrm>
            <a:custGeom>
              <a:avLst/>
              <a:gdLst/>
              <a:ahLst/>
              <a:cxnLst/>
              <a:rect l="l" t="t" r="r" b="b"/>
              <a:pathLst>
                <a:path w="22307" h="12646" extrusionOk="0">
                  <a:moveTo>
                    <a:pt x="18578" y="1"/>
                  </a:moveTo>
                  <a:lnTo>
                    <a:pt x="0" y="12646"/>
                  </a:lnTo>
                  <a:lnTo>
                    <a:pt x="15766" y="9367"/>
                  </a:lnTo>
                  <a:lnTo>
                    <a:pt x="22307" y="9367"/>
                  </a:lnTo>
                  <a:lnTo>
                    <a:pt x="18578" y="1"/>
                  </a:lnTo>
                  <a:close/>
                </a:path>
              </a:pathLst>
            </a:custGeom>
            <a:solidFill>
              <a:srgbClr val="FFFFFF">
                <a:alpha val="218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65" name="Google Shape;1565;p30"/>
          <p:cNvSpPr/>
          <p:nvPr/>
        </p:nvSpPr>
        <p:spPr>
          <a:xfrm>
            <a:off x="-30491" y="5764000"/>
            <a:ext cx="12192352" cy="1093965"/>
          </a:xfrm>
          <a:custGeom>
            <a:avLst/>
            <a:gdLst/>
            <a:ahLst/>
            <a:cxnLst/>
            <a:rect l="l" t="t" r="r" b="b"/>
            <a:pathLst>
              <a:path w="130203" h="44326" extrusionOk="0">
                <a:moveTo>
                  <a:pt x="45710" y="1"/>
                </a:moveTo>
                <a:cubicBezTo>
                  <a:pt x="28627" y="1"/>
                  <a:pt x="25395" y="6926"/>
                  <a:pt x="18470" y="6926"/>
                </a:cubicBezTo>
                <a:lnTo>
                  <a:pt x="1" y="6926"/>
                </a:lnTo>
                <a:lnTo>
                  <a:pt x="1" y="44325"/>
                </a:lnTo>
                <a:lnTo>
                  <a:pt x="130202" y="44325"/>
                </a:lnTo>
                <a:lnTo>
                  <a:pt x="130202" y="4618"/>
                </a:lnTo>
                <a:cubicBezTo>
                  <a:pt x="114505" y="4618"/>
                  <a:pt x="109888" y="17084"/>
                  <a:pt x="91881" y="17084"/>
                </a:cubicBezTo>
                <a:cubicBezTo>
                  <a:pt x="73875" y="17084"/>
                  <a:pt x="62793" y="1"/>
                  <a:pt x="457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66" name="Google Shape;1566;p30"/>
          <p:cNvGrpSpPr/>
          <p:nvPr/>
        </p:nvGrpSpPr>
        <p:grpSpPr>
          <a:xfrm>
            <a:off x="2854859" y="6250772"/>
            <a:ext cx="1805649" cy="280933"/>
            <a:chOff x="3085900" y="4381599"/>
            <a:chExt cx="967775" cy="193605"/>
          </a:xfrm>
        </p:grpSpPr>
        <p:sp>
          <p:nvSpPr>
            <p:cNvPr id="1567" name="Google Shape;1567;p30"/>
            <p:cNvSpPr/>
            <p:nvPr/>
          </p:nvSpPr>
          <p:spPr>
            <a:xfrm>
              <a:off x="3085900" y="4381599"/>
              <a:ext cx="967758" cy="193605"/>
            </a:xfrm>
            <a:custGeom>
              <a:avLst/>
              <a:gdLst/>
              <a:ahLst/>
              <a:cxnLst/>
              <a:rect l="l" t="t" r="r" b="b"/>
              <a:pathLst>
                <a:path w="20298" h="5975" extrusionOk="0">
                  <a:moveTo>
                    <a:pt x="3919" y="0"/>
                  </a:moveTo>
                  <a:lnTo>
                    <a:pt x="1" y="5974"/>
                  </a:lnTo>
                  <a:lnTo>
                    <a:pt x="20298" y="5974"/>
                  </a:lnTo>
                  <a:lnTo>
                    <a:pt x="202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8" name="Google Shape;1568;p30"/>
            <p:cNvSpPr/>
            <p:nvPr/>
          </p:nvSpPr>
          <p:spPr>
            <a:xfrm>
              <a:off x="3982445" y="4381599"/>
              <a:ext cx="71230" cy="193605"/>
            </a:xfrm>
            <a:custGeom>
              <a:avLst/>
              <a:gdLst/>
              <a:ahLst/>
              <a:cxnLst/>
              <a:rect l="l" t="t" r="r" b="b"/>
              <a:pathLst>
                <a:path w="1494" h="5975" extrusionOk="0">
                  <a:moveTo>
                    <a:pt x="0" y="0"/>
                  </a:moveTo>
                  <a:lnTo>
                    <a:pt x="0" y="5974"/>
                  </a:lnTo>
                  <a:lnTo>
                    <a:pt x="1494" y="5974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69" name="Google Shape;1569;p30"/>
            <p:cNvSpPr/>
            <p:nvPr/>
          </p:nvSpPr>
          <p:spPr>
            <a:xfrm>
              <a:off x="3804223" y="4381599"/>
              <a:ext cx="109229" cy="193605"/>
            </a:xfrm>
            <a:custGeom>
              <a:avLst/>
              <a:gdLst/>
              <a:ahLst/>
              <a:cxnLst/>
              <a:rect l="l" t="t" r="r" b="b"/>
              <a:pathLst>
                <a:path w="2291" h="5975" extrusionOk="0">
                  <a:moveTo>
                    <a:pt x="784" y="0"/>
                  </a:moveTo>
                  <a:lnTo>
                    <a:pt x="0" y="5974"/>
                  </a:lnTo>
                  <a:lnTo>
                    <a:pt x="1507" y="5974"/>
                  </a:lnTo>
                  <a:lnTo>
                    <a:pt x="22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0" name="Google Shape;1570;p30"/>
            <p:cNvSpPr/>
            <p:nvPr/>
          </p:nvSpPr>
          <p:spPr>
            <a:xfrm>
              <a:off x="3625381" y="4381599"/>
              <a:ext cx="148420" cy="193605"/>
            </a:xfrm>
            <a:custGeom>
              <a:avLst/>
              <a:gdLst/>
              <a:ahLst/>
              <a:cxnLst/>
              <a:rect l="l" t="t" r="r" b="b"/>
              <a:pathLst>
                <a:path w="3113" h="5975" extrusionOk="0">
                  <a:moveTo>
                    <a:pt x="1568" y="0"/>
                  </a:moveTo>
                  <a:lnTo>
                    <a:pt x="1" y="5974"/>
                  </a:lnTo>
                  <a:lnTo>
                    <a:pt x="1545" y="5974"/>
                  </a:lnTo>
                  <a:lnTo>
                    <a:pt x="31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1" name="Google Shape;1571;p30"/>
            <p:cNvSpPr/>
            <p:nvPr/>
          </p:nvSpPr>
          <p:spPr>
            <a:xfrm>
              <a:off x="3446063" y="4381599"/>
              <a:ext cx="188660" cy="193605"/>
            </a:xfrm>
            <a:custGeom>
              <a:avLst/>
              <a:gdLst/>
              <a:ahLst/>
              <a:cxnLst/>
              <a:rect l="l" t="t" r="r" b="b"/>
              <a:pathLst>
                <a:path w="3957" h="5975" extrusionOk="0">
                  <a:moveTo>
                    <a:pt x="2352" y="0"/>
                  </a:moveTo>
                  <a:lnTo>
                    <a:pt x="0" y="5974"/>
                  </a:lnTo>
                  <a:lnTo>
                    <a:pt x="1605" y="5974"/>
                  </a:lnTo>
                  <a:lnTo>
                    <a:pt x="3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2" name="Google Shape;1572;p30"/>
            <p:cNvSpPr/>
            <p:nvPr/>
          </p:nvSpPr>
          <p:spPr>
            <a:xfrm>
              <a:off x="3266220" y="4381599"/>
              <a:ext cx="229853" cy="193605"/>
            </a:xfrm>
            <a:custGeom>
              <a:avLst/>
              <a:gdLst/>
              <a:ahLst/>
              <a:cxnLst/>
              <a:rect l="l" t="t" r="r" b="b"/>
              <a:pathLst>
                <a:path w="4821" h="5975" extrusionOk="0">
                  <a:moveTo>
                    <a:pt x="3135" y="0"/>
                  </a:moveTo>
                  <a:lnTo>
                    <a:pt x="0" y="5974"/>
                  </a:lnTo>
                  <a:lnTo>
                    <a:pt x="1686" y="5974"/>
                  </a:lnTo>
                  <a:lnTo>
                    <a:pt x="48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73" name="Google Shape;1573;p30"/>
            <p:cNvSpPr/>
            <p:nvPr/>
          </p:nvSpPr>
          <p:spPr>
            <a:xfrm>
              <a:off x="3085900" y="4381599"/>
              <a:ext cx="272000" cy="193605"/>
            </a:xfrm>
            <a:custGeom>
              <a:avLst/>
              <a:gdLst/>
              <a:ahLst/>
              <a:cxnLst/>
              <a:rect l="l" t="t" r="r" b="b"/>
              <a:pathLst>
                <a:path w="5705" h="5975" extrusionOk="0">
                  <a:moveTo>
                    <a:pt x="3919" y="0"/>
                  </a:moveTo>
                  <a:lnTo>
                    <a:pt x="1" y="5974"/>
                  </a:lnTo>
                  <a:lnTo>
                    <a:pt x="1786" y="5974"/>
                  </a:lnTo>
                  <a:lnTo>
                    <a:pt x="57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74" name="Google Shape;1574;p30"/>
          <p:cNvSpPr/>
          <p:nvPr/>
        </p:nvSpPr>
        <p:spPr>
          <a:xfrm>
            <a:off x="2716674" y="5938552"/>
            <a:ext cx="84048" cy="48515"/>
          </a:xfrm>
          <a:custGeom>
            <a:avLst/>
            <a:gdLst/>
            <a:ahLst/>
            <a:cxnLst/>
            <a:rect l="l" t="t" r="r" b="b"/>
            <a:pathLst>
              <a:path w="1131" h="651" extrusionOk="0">
                <a:moveTo>
                  <a:pt x="566" y="0"/>
                </a:moveTo>
                <a:cubicBezTo>
                  <a:pt x="253" y="0"/>
                  <a:pt x="0" y="147"/>
                  <a:pt x="0" y="326"/>
                </a:cubicBezTo>
                <a:cubicBezTo>
                  <a:pt x="0" y="506"/>
                  <a:pt x="253" y="651"/>
                  <a:pt x="566" y="651"/>
                </a:cubicBezTo>
                <a:cubicBezTo>
                  <a:pt x="877" y="651"/>
                  <a:pt x="1130" y="506"/>
                  <a:pt x="1130" y="326"/>
                </a:cubicBezTo>
                <a:cubicBezTo>
                  <a:pt x="1130" y="147"/>
                  <a:pt x="877" y="0"/>
                  <a:pt x="5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75" name="Google Shape;1575;p30"/>
          <p:cNvSpPr/>
          <p:nvPr/>
        </p:nvSpPr>
        <p:spPr>
          <a:xfrm>
            <a:off x="810425" y="6531691"/>
            <a:ext cx="195773" cy="113079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76" name="Google Shape;1576;p30"/>
          <p:cNvSpPr/>
          <p:nvPr/>
        </p:nvSpPr>
        <p:spPr>
          <a:xfrm>
            <a:off x="484828" y="6267127"/>
            <a:ext cx="138189" cy="79767"/>
          </a:xfrm>
          <a:custGeom>
            <a:avLst/>
            <a:gdLst/>
            <a:ahLst/>
            <a:cxnLst/>
            <a:rect l="l" t="t" r="r" b="b"/>
            <a:pathLst>
              <a:path w="1131" h="651" extrusionOk="0">
                <a:moveTo>
                  <a:pt x="566" y="0"/>
                </a:moveTo>
                <a:cubicBezTo>
                  <a:pt x="253" y="0"/>
                  <a:pt x="0" y="147"/>
                  <a:pt x="0" y="326"/>
                </a:cubicBezTo>
                <a:cubicBezTo>
                  <a:pt x="0" y="506"/>
                  <a:pt x="253" y="651"/>
                  <a:pt x="566" y="651"/>
                </a:cubicBezTo>
                <a:cubicBezTo>
                  <a:pt x="877" y="651"/>
                  <a:pt x="1130" y="506"/>
                  <a:pt x="1130" y="326"/>
                </a:cubicBezTo>
                <a:cubicBezTo>
                  <a:pt x="1130" y="147"/>
                  <a:pt x="877" y="0"/>
                  <a:pt x="5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77" name="Google Shape;1577;p30"/>
          <p:cNvSpPr/>
          <p:nvPr/>
        </p:nvSpPr>
        <p:spPr>
          <a:xfrm>
            <a:off x="484843" y="6346903"/>
            <a:ext cx="84048" cy="48515"/>
          </a:xfrm>
          <a:custGeom>
            <a:avLst/>
            <a:gdLst/>
            <a:ahLst/>
            <a:cxnLst/>
            <a:rect l="l" t="t" r="r" b="b"/>
            <a:pathLst>
              <a:path w="1131" h="651" extrusionOk="0">
                <a:moveTo>
                  <a:pt x="566" y="0"/>
                </a:moveTo>
                <a:cubicBezTo>
                  <a:pt x="253" y="0"/>
                  <a:pt x="0" y="147"/>
                  <a:pt x="0" y="326"/>
                </a:cubicBezTo>
                <a:cubicBezTo>
                  <a:pt x="0" y="506"/>
                  <a:pt x="253" y="651"/>
                  <a:pt x="566" y="651"/>
                </a:cubicBezTo>
                <a:cubicBezTo>
                  <a:pt x="877" y="651"/>
                  <a:pt x="1130" y="506"/>
                  <a:pt x="1130" y="326"/>
                </a:cubicBezTo>
                <a:cubicBezTo>
                  <a:pt x="1130" y="147"/>
                  <a:pt x="877" y="0"/>
                  <a:pt x="5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78" name="Google Shape;1578;p30"/>
          <p:cNvSpPr/>
          <p:nvPr/>
        </p:nvSpPr>
        <p:spPr>
          <a:xfrm>
            <a:off x="4981514" y="6082125"/>
            <a:ext cx="195773" cy="113079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79" name="Google Shape;1579;p30"/>
          <p:cNvSpPr/>
          <p:nvPr/>
        </p:nvSpPr>
        <p:spPr>
          <a:xfrm>
            <a:off x="5196724" y="6381119"/>
            <a:ext cx="84048" cy="48515"/>
          </a:xfrm>
          <a:custGeom>
            <a:avLst/>
            <a:gdLst/>
            <a:ahLst/>
            <a:cxnLst/>
            <a:rect l="l" t="t" r="r" b="b"/>
            <a:pathLst>
              <a:path w="1131" h="651" extrusionOk="0">
                <a:moveTo>
                  <a:pt x="566" y="0"/>
                </a:moveTo>
                <a:cubicBezTo>
                  <a:pt x="253" y="0"/>
                  <a:pt x="0" y="147"/>
                  <a:pt x="0" y="326"/>
                </a:cubicBezTo>
                <a:cubicBezTo>
                  <a:pt x="0" y="506"/>
                  <a:pt x="253" y="651"/>
                  <a:pt x="566" y="651"/>
                </a:cubicBezTo>
                <a:cubicBezTo>
                  <a:pt x="877" y="651"/>
                  <a:pt x="1130" y="506"/>
                  <a:pt x="1130" y="326"/>
                </a:cubicBezTo>
                <a:cubicBezTo>
                  <a:pt x="1130" y="147"/>
                  <a:pt x="877" y="0"/>
                  <a:pt x="5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0" name="Google Shape;1580;p30"/>
          <p:cNvSpPr/>
          <p:nvPr/>
        </p:nvSpPr>
        <p:spPr>
          <a:xfrm>
            <a:off x="7084498" y="6429625"/>
            <a:ext cx="195773" cy="113079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1" name="Google Shape;1581;p30"/>
          <p:cNvSpPr/>
          <p:nvPr/>
        </p:nvSpPr>
        <p:spPr>
          <a:xfrm>
            <a:off x="7280290" y="6563969"/>
            <a:ext cx="84048" cy="48515"/>
          </a:xfrm>
          <a:custGeom>
            <a:avLst/>
            <a:gdLst/>
            <a:ahLst/>
            <a:cxnLst/>
            <a:rect l="l" t="t" r="r" b="b"/>
            <a:pathLst>
              <a:path w="1131" h="651" extrusionOk="0">
                <a:moveTo>
                  <a:pt x="566" y="0"/>
                </a:moveTo>
                <a:cubicBezTo>
                  <a:pt x="253" y="0"/>
                  <a:pt x="0" y="147"/>
                  <a:pt x="0" y="326"/>
                </a:cubicBezTo>
                <a:cubicBezTo>
                  <a:pt x="0" y="506"/>
                  <a:pt x="253" y="651"/>
                  <a:pt x="566" y="651"/>
                </a:cubicBezTo>
                <a:cubicBezTo>
                  <a:pt x="877" y="651"/>
                  <a:pt x="1130" y="506"/>
                  <a:pt x="1130" y="326"/>
                </a:cubicBezTo>
                <a:cubicBezTo>
                  <a:pt x="1130" y="147"/>
                  <a:pt x="877" y="0"/>
                  <a:pt x="5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2" name="Google Shape;1582;p30"/>
          <p:cNvSpPr/>
          <p:nvPr/>
        </p:nvSpPr>
        <p:spPr>
          <a:xfrm>
            <a:off x="6948911" y="6710403"/>
            <a:ext cx="84048" cy="48515"/>
          </a:xfrm>
          <a:custGeom>
            <a:avLst/>
            <a:gdLst/>
            <a:ahLst/>
            <a:cxnLst/>
            <a:rect l="l" t="t" r="r" b="b"/>
            <a:pathLst>
              <a:path w="1131" h="651" extrusionOk="0">
                <a:moveTo>
                  <a:pt x="566" y="0"/>
                </a:moveTo>
                <a:cubicBezTo>
                  <a:pt x="253" y="0"/>
                  <a:pt x="0" y="147"/>
                  <a:pt x="0" y="326"/>
                </a:cubicBezTo>
                <a:cubicBezTo>
                  <a:pt x="0" y="506"/>
                  <a:pt x="253" y="651"/>
                  <a:pt x="566" y="651"/>
                </a:cubicBezTo>
                <a:cubicBezTo>
                  <a:pt x="877" y="651"/>
                  <a:pt x="1130" y="506"/>
                  <a:pt x="1130" y="326"/>
                </a:cubicBezTo>
                <a:cubicBezTo>
                  <a:pt x="1130" y="147"/>
                  <a:pt x="877" y="0"/>
                  <a:pt x="5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3" name="Google Shape;1583;p30"/>
          <p:cNvSpPr/>
          <p:nvPr/>
        </p:nvSpPr>
        <p:spPr>
          <a:xfrm>
            <a:off x="8967910" y="6563958"/>
            <a:ext cx="195773" cy="113079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4" name="Google Shape;1584;p30"/>
          <p:cNvSpPr/>
          <p:nvPr/>
        </p:nvSpPr>
        <p:spPr>
          <a:xfrm>
            <a:off x="10046163" y="6596236"/>
            <a:ext cx="84048" cy="48515"/>
          </a:xfrm>
          <a:custGeom>
            <a:avLst/>
            <a:gdLst/>
            <a:ahLst/>
            <a:cxnLst/>
            <a:rect l="l" t="t" r="r" b="b"/>
            <a:pathLst>
              <a:path w="1131" h="651" extrusionOk="0">
                <a:moveTo>
                  <a:pt x="566" y="0"/>
                </a:moveTo>
                <a:cubicBezTo>
                  <a:pt x="253" y="0"/>
                  <a:pt x="0" y="147"/>
                  <a:pt x="0" y="326"/>
                </a:cubicBezTo>
                <a:cubicBezTo>
                  <a:pt x="0" y="506"/>
                  <a:pt x="253" y="651"/>
                  <a:pt x="566" y="651"/>
                </a:cubicBezTo>
                <a:cubicBezTo>
                  <a:pt x="877" y="651"/>
                  <a:pt x="1130" y="506"/>
                  <a:pt x="1130" y="326"/>
                </a:cubicBezTo>
                <a:cubicBezTo>
                  <a:pt x="1130" y="147"/>
                  <a:pt x="877" y="0"/>
                  <a:pt x="5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5" name="Google Shape;1585;p30"/>
          <p:cNvSpPr/>
          <p:nvPr/>
        </p:nvSpPr>
        <p:spPr>
          <a:xfrm>
            <a:off x="10249283" y="6669707"/>
            <a:ext cx="195773" cy="113079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6" name="Google Shape;1586;p30"/>
          <p:cNvSpPr/>
          <p:nvPr/>
        </p:nvSpPr>
        <p:spPr>
          <a:xfrm>
            <a:off x="3770583" y="5906803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7" name="Google Shape;1587;p30"/>
          <p:cNvSpPr/>
          <p:nvPr/>
        </p:nvSpPr>
        <p:spPr>
          <a:xfrm>
            <a:off x="4869770" y="6532230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8" name="Google Shape;1588;p30"/>
          <p:cNvSpPr/>
          <p:nvPr/>
        </p:nvSpPr>
        <p:spPr>
          <a:xfrm>
            <a:off x="4069954" y="6018830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89" name="Google Shape;1589;p30"/>
          <p:cNvSpPr/>
          <p:nvPr/>
        </p:nvSpPr>
        <p:spPr>
          <a:xfrm>
            <a:off x="202079" y="6349379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90" name="Google Shape;1590;p30"/>
          <p:cNvSpPr/>
          <p:nvPr/>
        </p:nvSpPr>
        <p:spPr>
          <a:xfrm>
            <a:off x="7791723" y="6349379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91" name="Google Shape;1591;p30"/>
          <p:cNvSpPr/>
          <p:nvPr/>
        </p:nvSpPr>
        <p:spPr>
          <a:xfrm>
            <a:off x="10655521" y="6349379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92" name="Google Shape;1592;p30"/>
          <p:cNvSpPr/>
          <p:nvPr/>
        </p:nvSpPr>
        <p:spPr>
          <a:xfrm>
            <a:off x="10870322" y="6251013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1"/>
                </a:moveTo>
                <a:cubicBezTo>
                  <a:pt x="657" y="1"/>
                  <a:pt x="589" y="68"/>
                  <a:pt x="589" y="152"/>
                </a:cubicBezTo>
                <a:lnTo>
                  <a:pt x="589" y="375"/>
                </a:lnTo>
                <a:lnTo>
                  <a:pt x="432" y="217"/>
                </a:lnTo>
                <a:cubicBezTo>
                  <a:pt x="402" y="187"/>
                  <a:pt x="363" y="173"/>
                  <a:pt x="325" y="173"/>
                </a:cubicBezTo>
                <a:cubicBezTo>
                  <a:pt x="286" y="173"/>
                  <a:pt x="247" y="187"/>
                  <a:pt x="218" y="217"/>
                </a:cubicBezTo>
                <a:cubicBezTo>
                  <a:pt x="159" y="276"/>
                  <a:pt x="159" y="372"/>
                  <a:pt x="218" y="431"/>
                </a:cubicBezTo>
                <a:lnTo>
                  <a:pt x="375" y="589"/>
                </a:lnTo>
                <a:lnTo>
                  <a:pt x="152" y="589"/>
                </a:lnTo>
                <a:cubicBezTo>
                  <a:pt x="69" y="589"/>
                  <a:pt x="1" y="656"/>
                  <a:pt x="1" y="740"/>
                </a:cubicBezTo>
                <a:cubicBezTo>
                  <a:pt x="1" y="823"/>
                  <a:pt x="69" y="891"/>
                  <a:pt x="152" y="891"/>
                </a:cubicBezTo>
                <a:lnTo>
                  <a:pt x="375" y="891"/>
                </a:lnTo>
                <a:lnTo>
                  <a:pt x="218" y="1048"/>
                </a:lnTo>
                <a:cubicBezTo>
                  <a:pt x="159" y="1107"/>
                  <a:pt x="159" y="1203"/>
                  <a:pt x="218" y="1262"/>
                </a:cubicBezTo>
                <a:cubicBezTo>
                  <a:pt x="247" y="1291"/>
                  <a:pt x="286" y="1307"/>
                  <a:pt x="324" y="1307"/>
                </a:cubicBezTo>
                <a:cubicBezTo>
                  <a:pt x="363" y="1307"/>
                  <a:pt x="402" y="1291"/>
                  <a:pt x="432" y="1262"/>
                </a:cubicBezTo>
                <a:lnTo>
                  <a:pt x="589" y="1105"/>
                </a:lnTo>
                <a:lnTo>
                  <a:pt x="589" y="1328"/>
                </a:lnTo>
                <a:cubicBezTo>
                  <a:pt x="589" y="1411"/>
                  <a:pt x="657" y="1479"/>
                  <a:pt x="740" y="1479"/>
                </a:cubicBezTo>
                <a:cubicBezTo>
                  <a:pt x="824" y="1479"/>
                  <a:pt x="891" y="1411"/>
                  <a:pt x="891" y="1328"/>
                </a:cubicBezTo>
                <a:lnTo>
                  <a:pt x="891" y="1105"/>
                </a:lnTo>
                <a:lnTo>
                  <a:pt x="1049" y="1262"/>
                </a:lnTo>
                <a:cubicBezTo>
                  <a:pt x="1079" y="1291"/>
                  <a:pt x="1117" y="1307"/>
                  <a:pt x="1155" y="1307"/>
                </a:cubicBezTo>
                <a:cubicBezTo>
                  <a:pt x="1194" y="1307"/>
                  <a:pt x="1233" y="1291"/>
                  <a:pt x="1263" y="1262"/>
                </a:cubicBezTo>
                <a:cubicBezTo>
                  <a:pt x="1322" y="1203"/>
                  <a:pt x="1322" y="1107"/>
                  <a:pt x="1263" y="1048"/>
                </a:cubicBezTo>
                <a:lnTo>
                  <a:pt x="1104" y="891"/>
                </a:lnTo>
                <a:lnTo>
                  <a:pt x="1328" y="891"/>
                </a:lnTo>
                <a:cubicBezTo>
                  <a:pt x="1411" y="891"/>
                  <a:pt x="1479" y="823"/>
                  <a:pt x="1479" y="740"/>
                </a:cubicBezTo>
                <a:cubicBezTo>
                  <a:pt x="1479" y="656"/>
                  <a:pt x="1411" y="589"/>
                  <a:pt x="1328" y="589"/>
                </a:cubicBezTo>
                <a:lnTo>
                  <a:pt x="1104" y="589"/>
                </a:lnTo>
                <a:lnTo>
                  <a:pt x="1263" y="431"/>
                </a:lnTo>
                <a:cubicBezTo>
                  <a:pt x="1322" y="372"/>
                  <a:pt x="1322" y="276"/>
                  <a:pt x="1263" y="217"/>
                </a:cubicBezTo>
                <a:cubicBezTo>
                  <a:pt x="1233" y="187"/>
                  <a:pt x="1195" y="173"/>
                  <a:pt x="1156" y="173"/>
                </a:cubicBezTo>
                <a:cubicBezTo>
                  <a:pt x="1117" y="173"/>
                  <a:pt x="1079" y="187"/>
                  <a:pt x="1049" y="217"/>
                </a:cubicBezTo>
                <a:lnTo>
                  <a:pt x="891" y="375"/>
                </a:lnTo>
                <a:lnTo>
                  <a:pt x="891" y="152"/>
                </a:lnTo>
                <a:cubicBezTo>
                  <a:pt x="891" y="68"/>
                  <a:pt x="824" y="1"/>
                  <a:pt x="74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93" name="Google Shape;1593;p30"/>
          <p:cNvGrpSpPr/>
          <p:nvPr/>
        </p:nvGrpSpPr>
        <p:grpSpPr>
          <a:xfrm>
            <a:off x="4289840" y="5314521"/>
            <a:ext cx="501867" cy="592289"/>
            <a:chOff x="3902300" y="4158810"/>
            <a:chExt cx="446127" cy="525079"/>
          </a:xfrm>
        </p:grpSpPr>
        <p:sp>
          <p:nvSpPr>
            <p:cNvPr id="1594" name="Google Shape;1594;p30"/>
            <p:cNvSpPr/>
            <p:nvPr/>
          </p:nvSpPr>
          <p:spPr>
            <a:xfrm>
              <a:off x="3902300" y="4158810"/>
              <a:ext cx="446127" cy="367235"/>
            </a:xfrm>
            <a:custGeom>
              <a:avLst/>
              <a:gdLst/>
              <a:ahLst/>
              <a:cxnLst/>
              <a:rect l="l" t="t" r="r" b="b"/>
              <a:pathLst>
                <a:path w="7374" h="6070" extrusionOk="0">
                  <a:moveTo>
                    <a:pt x="2773" y="1"/>
                  </a:moveTo>
                  <a:cubicBezTo>
                    <a:pt x="1990" y="1"/>
                    <a:pt x="1355" y="681"/>
                    <a:pt x="1355" y="1518"/>
                  </a:cubicBezTo>
                  <a:cubicBezTo>
                    <a:pt x="1355" y="1519"/>
                    <a:pt x="1355" y="1520"/>
                    <a:pt x="1355" y="1521"/>
                  </a:cubicBezTo>
                  <a:cubicBezTo>
                    <a:pt x="601" y="1558"/>
                    <a:pt x="1" y="2220"/>
                    <a:pt x="1" y="3035"/>
                  </a:cubicBezTo>
                  <a:cubicBezTo>
                    <a:pt x="1" y="3850"/>
                    <a:pt x="610" y="4521"/>
                    <a:pt x="1370" y="4550"/>
                  </a:cubicBezTo>
                  <a:cubicBezTo>
                    <a:pt x="1361" y="4605"/>
                    <a:pt x="1355" y="4662"/>
                    <a:pt x="1355" y="4720"/>
                  </a:cubicBezTo>
                  <a:cubicBezTo>
                    <a:pt x="1355" y="5237"/>
                    <a:pt x="1745" y="5655"/>
                    <a:pt x="2228" y="5655"/>
                  </a:cubicBezTo>
                  <a:cubicBezTo>
                    <a:pt x="2361" y="5655"/>
                    <a:pt x="2485" y="5622"/>
                    <a:pt x="2597" y="5566"/>
                  </a:cubicBezTo>
                  <a:cubicBezTo>
                    <a:pt x="2866" y="5874"/>
                    <a:pt x="3248" y="6069"/>
                    <a:pt x="3673" y="6069"/>
                  </a:cubicBezTo>
                  <a:cubicBezTo>
                    <a:pt x="3678" y="6069"/>
                    <a:pt x="3683" y="6068"/>
                    <a:pt x="3686" y="6068"/>
                  </a:cubicBezTo>
                  <a:cubicBezTo>
                    <a:pt x="3691" y="6068"/>
                    <a:pt x="3696" y="6069"/>
                    <a:pt x="3701" y="6069"/>
                  </a:cubicBezTo>
                  <a:cubicBezTo>
                    <a:pt x="4126" y="6069"/>
                    <a:pt x="4508" y="5874"/>
                    <a:pt x="4777" y="5566"/>
                  </a:cubicBezTo>
                  <a:cubicBezTo>
                    <a:pt x="4889" y="5622"/>
                    <a:pt x="5013" y="5655"/>
                    <a:pt x="5146" y="5655"/>
                  </a:cubicBezTo>
                  <a:cubicBezTo>
                    <a:pt x="5628" y="5655"/>
                    <a:pt x="6019" y="5237"/>
                    <a:pt x="6019" y="4720"/>
                  </a:cubicBezTo>
                  <a:cubicBezTo>
                    <a:pt x="6019" y="4662"/>
                    <a:pt x="6013" y="4605"/>
                    <a:pt x="6004" y="4550"/>
                  </a:cubicBezTo>
                  <a:cubicBezTo>
                    <a:pt x="6764" y="4521"/>
                    <a:pt x="7372" y="3856"/>
                    <a:pt x="7372" y="3035"/>
                  </a:cubicBezTo>
                  <a:lnTo>
                    <a:pt x="7373" y="3035"/>
                  </a:lnTo>
                  <a:cubicBezTo>
                    <a:pt x="7373" y="2220"/>
                    <a:pt x="6772" y="1558"/>
                    <a:pt x="6019" y="1521"/>
                  </a:cubicBezTo>
                  <a:cubicBezTo>
                    <a:pt x="6019" y="1520"/>
                    <a:pt x="6019" y="1519"/>
                    <a:pt x="6019" y="1518"/>
                  </a:cubicBezTo>
                  <a:cubicBezTo>
                    <a:pt x="6019" y="681"/>
                    <a:pt x="5385" y="1"/>
                    <a:pt x="4601" y="1"/>
                  </a:cubicBezTo>
                  <a:cubicBezTo>
                    <a:pt x="4253" y="1"/>
                    <a:pt x="3934" y="137"/>
                    <a:pt x="3688" y="360"/>
                  </a:cubicBezTo>
                  <a:cubicBezTo>
                    <a:pt x="3440" y="137"/>
                    <a:pt x="3121" y="1"/>
                    <a:pt x="2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4120825" y="4232257"/>
              <a:ext cx="9075" cy="451632"/>
            </a:xfrm>
            <a:custGeom>
              <a:avLst/>
              <a:gdLst/>
              <a:ahLst/>
              <a:cxnLst/>
              <a:rect l="l" t="t" r="r" b="b"/>
              <a:pathLst>
                <a:path w="150" h="7465" extrusionOk="0">
                  <a:moveTo>
                    <a:pt x="0" y="1"/>
                  </a:moveTo>
                  <a:lnTo>
                    <a:pt x="0" y="7464"/>
                  </a:lnTo>
                  <a:lnTo>
                    <a:pt x="150" y="7464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4030499" y="42690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1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6"/>
                  </a:lnTo>
                  <a:lnTo>
                    <a:pt x="3080" y="1"/>
                  </a:lnTo>
                  <a:lnTo>
                    <a:pt x="1569" y="124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4030499" y="43465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0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5"/>
                  </a:lnTo>
                  <a:lnTo>
                    <a:pt x="3080" y="0"/>
                  </a:lnTo>
                  <a:lnTo>
                    <a:pt x="1569" y="124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598" name="Google Shape;1598;p30"/>
          <p:cNvGrpSpPr/>
          <p:nvPr/>
        </p:nvGrpSpPr>
        <p:grpSpPr>
          <a:xfrm>
            <a:off x="8223650" y="5842538"/>
            <a:ext cx="501867" cy="592289"/>
            <a:chOff x="3902300" y="4158810"/>
            <a:chExt cx="446127" cy="525079"/>
          </a:xfrm>
        </p:grpSpPr>
        <p:sp>
          <p:nvSpPr>
            <p:cNvPr id="1599" name="Google Shape;1599;p30"/>
            <p:cNvSpPr/>
            <p:nvPr/>
          </p:nvSpPr>
          <p:spPr>
            <a:xfrm>
              <a:off x="3902300" y="4158810"/>
              <a:ext cx="446127" cy="367235"/>
            </a:xfrm>
            <a:custGeom>
              <a:avLst/>
              <a:gdLst/>
              <a:ahLst/>
              <a:cxnLst/>
              <a:rect l="l" t="t" r="r" b="b"/>
              <a:pathLst>
                <a:path w="7374" h="6070" extrusionOk="0">
                  <a:moveTo>
                    <a:pt x="2773" y="1"/>
                  </a:moveTo>
                  <a:cubicBezTo>
                    <a:pt x="1990" y="1"/>
                    <a:pt x="1355" y="681"/>
                    <a:pt x="1355" y="1518"/>
                  </a:cubicBezTo>
                  <a:cubicBezTo>
                    <a:pt x="1355" y="1519"/>
                    <a:pt x="1355" y="1520"/>
                    <a:pt x="1355" y="1521"/>
                  </a:cubicBezTo>
                  <a:cubicBezTo>
                    <a:pt x="601" y="1558"/>
                    <a:pt x="1" y="2220"/>
                    <a:pt x="1" y="3035"/>
                  </a:cubicBezTo>
                  <a:cubicBezTo>
                    <a:pt x="1" y="3850"/>
                    <a:pt x="610" y="4521"/>
                    <a:pt x="1370" y="4550"/>
                  </a:cubicBezTo>
                  <a:cubicBezTo>
                    <a:pt x="1361" y="4605"/>
                    <a:pt x="1355" y="4662"/>
                    <a:pt x="1355" y="4720"/>
                  </a:cubicBezTo>
                  <a:cubicBezTo>
                    <a:pt x="1355" y="5237"/>
                    <a:pt x="1745" y="5655"/>
                    <a:pt x="2228" y="5655"/>
                  </a:cubicBezTo>
                  <a:cubicBezTo>
                    <a:pt x="2361" y="5655"/>
                    <a:pt x="2485" y="5622"/>
                    <a:pt x="2597" y="5566"/>
                  </a:cubicBezTo>
                  <a:cubicBezTo>
                    <a:pt x="2866" y="5874"/>
                    <a:pt x="3248" y="6069"/>
                    <a:pt x="3673" y="6069"/>
                  </a:cubicBezTo>
                  <a:cubicBezTo>
                    <a:pt x="3678" y="6069"/>
                    <a:pt x="3683" y="6068"/>
                    <a:pt x="3686" y="6068"/>
                  </a:cubicBezTo>
                  <a:cubicBezTo>
                    <a:pt x="3691" y="6068"/>
                    <a:pt x="3696" y="6069"/>
                    <a:pt x="3701" y="6069"/>
                  </a:cubicBezTo>
                  <a:cubicBezTo>
                    <a:pt x="4126" y="6069"/>
                    <a:pt x="4508" y="5874"/>
                    <a:pt x="4777" y="5566"/>
                  </a:cubicBezTo>
                  <a:cubicBezTo>
                    <a:pt x="4889" y="5622"/>
                    <a:pt x="5013" y="5655"/>
                    <a:pt x="5146" y="5655"/>
                  </a:cubicBezTo>
                  <a:cubicBezTo>
                    <a:pt x="5628" y="5655"/>
                    <a:pt x="6019" y="5237"/>
                    <a:pt x="6019" y="4720"/>
                  </a:cubicBezTo>
                  <a:cubicBezTo>
                    <a:pt x="6019" y="4662"/>
                    <a:pt x="6013" y="4605"/>
                    <a:pt x="6004" y="4550"/>
                  </a:cubicBezTo>
                  <a:cubicBezTo>
                    <a:pt x="6764" y="4521"/>
                    <a:pt x="7372" y="3856"/>
                    <a:pt x="7372" y="3035"/>
                  </a:cubicBezTo>
                  <a:lnTo>
                    <a:pt x="7373" y="3035"/>
                  </a:lnTo>
                  <a:cubicBezTo>
                    <a:pt x="7373" y="2220"/>
                    <a:pt x="6772" y="1558"/>
                    <a:pt x="6019" y="1521"/>
                  </a:cubicBezTo>
                  <a:cubicBezTo>
                    <a:pt x="6019" y="1520"/>
                    <a:pt x="6019" y="1519"/>
                    <a:pt x="6019" y="1518"/>
                  </a:cubicBezTo>
                  <a:cubicBezTo>
                    <a:pt x="6019" y="681"/>
                    <a:pt x="5385" y="1"/>
                    <a:pt x="4601" y="1"/>
                  </a:cubicBezTo>
                  <a:cubicBezTo>
                    <a:pt x="4253" y="1"/>
                    <a:pt x="3934" y="137"/>
                    <a:pt x="3688" y="360"/>
                  </a:cubicBezTo>
                  <a:cubicBezTo>
                    <a:pt x="3440" y="137"/>
                    <a:pt x="3121" y="1"/>
                    <a:pt x="2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4120825" y="4232257"/>
              <a:ext cx="9075" cy="451632"/>
            </a:xfrm>
            <a:custGeom>
              <a:avLst/>
              <a:gdLst/>
              <a:ahLst/>
              <a:cxnLst/>
              <a:rect l="l" t="t" r="r" b="b"/>
              <a:pathLst>
                <a:path w="150" h="7465" extrusionOk="0">
                  <a:moveTo>
                    <a:pt x="0" y="1"/>
                  </a:moveTo>
                  <a:lnTo>
                    <a:pt x="0" y="7464"/>
                  </a:lnTo>
                  <a:lnTo>
                    <a:pt x="150" y="7464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4030499" y="42690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1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6"/>
                  </a:lnTo>
                  <a:lnTo>
                    <a:pt x="3080" y="1"/>
                  </a:lnTo>
                  <a:lnTo>
                    <a:pt x="1569" y="124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4030499" y="43465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0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5"/>
                  </a:lnTo>
                  <a:lnTo>
                    <a:pt x="3080" y="0"/>
                  </a:lnTo>
                  <a:lnTo>
                    <a:pt x="1569" y="124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603" name="Google Shape;1603;p30"/>
          <p:cNvSpPr/>
          <p:nvPr/>
        </p:nvSpPr>
        <p:spPr>
          <a:xfrm>
            <a:off x="842474" y="1483727"/>
            <a:ext cx="1328134" cy="668211"/>
          </a:xfrm>
          <a:custGeom>
            <a:avLst/>
            <a:gdLst/>
            <a:ahLst/>
            <a:cxnLst/>
            <a:rect l="l" t="t" r="r" b="b"/>
            <a:pathLst>
              <a:path w="30671" h="15393" extrusionOk="0">
                <a:moveTo>
                  <a:pt x="9078" y="0"/>
                </a:moveTo>
                <a:cubicBezTo>
                  <a:pt x="5987" y="0"/>
                  <a:pt x="3480" y="2506"/>
                  <a:pt x="3480" y="5597"/>
                </a:cubicBezTo>
                <a:cubicBezTo>
                  <a:pt x="3480" y="6094"/>
                  <a:pt x="3546" y="6574"/>
                  <a:pt x="3668" y="7035"/>
                </a:cubicBezTo>
                <a:cubicBezTo>
                  <a:pt x="1600" y="7296"/>
                  <a:pt x="0" y="9056"/>
                  <a:pt x="0" y="11194"/>
                </a:cubicBezTo>
                <a:cubicBezTo>
                  <a:pt x="0" y="13512"/>
                  <a:pt x="1880" y="15393"/>
                  <a:pt x="4198" y="15393"/>
                </a:cubicBezTo>
                <a:lnTo>
                  <a:pt x="26472" y="15393"/>
                </a:lnTo>
                <a:cubicBezTo>
                  <a:pt x="28792" y="15393"/>
                  <a:pt x="30671" y="13514"/>
                  <a:pt x="30671" y="11194"/>
                </a:cubicBezTo>
                <a:cubicBezTo>
                  <a:pt x="30671" y="8876"/>
                  <a:pt x="28792" y="6996"/>
                  <a:pt x="26472" y="6996"/>
                </a:cubicBezTo>
                <a:cubicBezTo>
                  <a:pt x="25507" y="6996"/>
                  <a:pt x="24623" y="7325"/>
                  <a:pt x="23912" y="7873"/>
                </a:cubicBezTo>
                <a:cubicBezTo>
                  <a:pt x="23130" y="6600"/>
                  <a:pt x="21728" y="5749"/>
                  <a:pt x="20124" y="5749"/>
                </a:cubicBezTo>
                <a:cubicBezTo>
                  <a:pt x="19183" y="5749"/>
                  <a:pt x="18311" y="6042"/>
                  <a:pt x="17593" y="6541"/>
                </a:cubicBezTo>
                <a:cubicBezTo>
                  <a:pt x="17029" y="5409"/>
                  <a:pt x="15899" y="4614"/>
                  <a:pt x="14572" y="4524"/>
                </a:cubicBezTo>
                <a:cubicBezTo>
                  <a:pt x="14070" y="1947"/>
                  <a:pt x="11802" y="0"/>
                  <a:pt x="90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04" name="Google Shape;1604;p30"/>
          <p:cNvSpPr/>
          <p:nvPr/>
        </p:nvSpPr>
        <p:spPr>
          <a:xfrm>
            <a:off x="10316890" y="1116315"/>
            <a:ext cx="1205296" cy="562104"/>
          </a:xfrm>
          <a:custGeom>
            <a:avLst/>
            <a:gdLst/>
            <a:ahLst/>
            <a:cxnLst/>
            <a:rect l="l" t="t" r="r" b="b"/>
            <a:pathLst>
              <a:path w="14357" h="6679" extrusionOk="0">
                <a:moveTo>
                  <a:pt x="4254" y="0"/>
                </a:moveTo>
                <a:cubicBezTo>
                  <a:pt x="2915" y="0"/>
                  <a:pt x="1828" y="1086"/>
                  <a:pt x="1828" y="2426"/>
                </a:cubicBezTo>
                <a:cubicBezTo>
                  <a:pt x="1828" y="2633"/>
                  <a:pt x="1854" y="2834"/>
                  <a:pt x="1904" y="3025"/>
                </a:cubicBezTo>
                <a:cubicBezTo>
                  <a:pt x="1879" y="3024"/>
                  <a:pt x="1854" y="3022"/>
                  <a:pt x="1828" y="3022"/>
                </a:cubicBezTo>
                <a:cubicBezTo>
                  <a:pt x="819" y="3022"/>
                  <a:pt x="0" y="3841"/>
                  <a:pt x="0" y="4851"/>
                </a:cubicBezTo>
                <a:cubicBezTo>
                  <a:pt x="0" y="5861"/>
                  <a:pt x="819" y="6679"/>
                  <a:pt x="1828" y="6679"/>
                </a:cubicBezTo>
                <a:lnTo>
                  <a:pt x="12529" y="6679"/>
                </a:lnTo>
                <a:cubicBezTo>
                  <a:pt x="13538" y="6679"/>
                  <a:pt x="14357" y="5861"/>
                  <a:pt x="14357" y="4851"/>
                </a:cubicBezTo>
                <a:cubicBezTo>
                  <a:pt x="14357" y="3965"/>
                  <a:pt x="13726" y="3225"/>
                  <a:pt x="12888" y="3058"/>
                </a:cubicBezTo>
                <a:cubicBezTo>
                  <a:pt x="12945" y="2861"/>
                  <a:pt x="12976" y="2652"/>
                  <a:pt x="12976" y="2437"/>
                </a:cubicBezTo>
                <a:cubicBezTo>
                  <a:pt x="12976" y="1194"/>
                  <a:pt x="11969" y="187"/>
                  <a:pt x="10727" y="187"/>
                </a:cubicBezTo>
                <a:cubicBezTo>
                  <a:pt x="9484" y="187"/>
                  <a:pt x="8508" y="1165"/>
                  <a:pt x="8480" y="2381"/>
                </a:cubicBezTo>
                <a:cubicBezTo>
                  <a:pt x="8188" y="2159"/>
                  <a:pt x="7824" y="2026"/>
                  <a:pt x="7429" y="2026"/>
                </a:cubicBezTo>
                <a:cubicBezTo>
                  <a:pt x="7156" y="2026"/>
                  <a:pt x="6899" y="2090"/>
                  <a:pt x="6670" y="2201"/>
                </a:cubicBezTo>
                <a:cubicBezTo>
                  <a:pt x="6556" y="967"/>
                  <a:pt x="5519" y="0"/>
                  <a:pt x="42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05" name="Google Shape;1605;p30"/>
          <p:cNvSpPr txBox="1"/>
          <p:nvPr/>
        </p:nvSpPr>
        <p:spPr>
          <a:xfrm>
            <a:off x="6212027" y="3064533"/>
            <a:ext cx="4899848" cy="10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598" tIns="121598" rIns="121598" bIns="121598" anchor="t" anchorCtr="0">
            <a:noAutofit/>
          </a:bodyPr>
          <a:lstStyle/>
          <a:p>
            <a:pPr marL="0" lvl="0" indent="0" algn="l" rtl="0">
              <a:spcBef>
                <a:spcPts val="399"/>
              </a:spcBef>
              <a:spcAft>
                <a:spcPts val="0"/>
              </a:spcAft>
              <a:buNone/>
            </a:pPr>
            <a:r>
              <a:rPr lang="en" sz="1729" b="1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CREDITS:</a:t>
            </a:r>
            <a:r>
              <a:rPr lang="en" sz="1729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 This presentation template was created by </a:t>
            </a:r>
            <a:r>
              <a:rPr lang="en" sz="1729" b="1">
                <a:solidFill>
                  <a:schemeClr val="l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729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, and includes icons by </a:t>
            </a:r>
            <a:r>
              <a:rPr lang="en" sz="1729" b="1">
                <a:solidFill>
                  <a:schemeClr val="l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729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, and infographics &amp; images by </a:t>
            </a:r>
            <a:r>
              <a:rPr lang="en" sz="1729" b="1">
                <a:solidFill>
                  <a:schemeClr val="lt2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729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rPr>
              <a:t> </a:t>
            </a:r>
            <a:endParaRPr sz="1729" b="1">
              <a:solidFill>
                <a:schemeClr val="lt2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1606" name="Google Shape;1606;p30"/>
          <p:cNvSpPr txBox="1">
            <a:spLocks noGrp="1"/>
          </p:cNvSpPr>
          <p:nvPr>
            <p:ph type="title"/>
          </p:nvPr>
        </p:nvSpPr>
        <p:spPr>
          <a:xfrm>
            <a:off x="3552786" y="720000"/>
            <a:ext cx="5056260" cy="141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798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8" name="Google Shape;1608;p31"/>
          <p:cNvSpPr/>
          <p:nvPr/>
        </p:nvSpPr>
        <p:spPr>
          <a:xfrm>
            <a:off x="5492703" y="5582952"/>
            <a:ext cx="4885344" cy="1730585"/>
          </a:xfrm>
          <a:custGeom>
            <a:avLst/>
            <a:gdLst/>
            <a:ahLst/>
            <a:cxnLst/>
            <a:rect l="l" t="t" r="r" b="b"/>
            <a:pathLst>
              <a:path w="81975" h="28967" extrusionOk="0">
                <a:moveTo>
                  <a:pt x="47629" y="0"/>
                </a:moveTo>
                <a:cubicBezTo>
                  <a:pt x="25112" y="0"/>
                  <a:pt x="7939" y="16275"/>
                  <a:pt x="0" y="16275"/>
                </a:cubicBezTo>
                <a:lnTo>
                  <a:pt x="0" y="28966"/>
                </a:lnTo>
                <a:lnTo>
                  <a:pt x="81974" y="28966"/>
                </a:lnTo>
                <a:lnTo>
                  <a:pt x="81974" y="12494"/>
                </a:lnTo>
                <a:cubicBezTo>
                  <a:pt x="81974" y="12494"/>
                  <a:pt x="70148" y="0"/>
                  <a:pt x="4762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09" name="Google Shape;1609;p31"/>
          <p:cNvSpPr/>
          <p:nvPr/>
        </p:nvSpPr>
        <p:spPr>
          <a:xfrm>
            <a:off x="-30614" y="5624550"/>
            <a:ext cx="12192352" cy="1924487"/>
          </a:xfrm>
          <a:custGeom>
            <a:avLst/>
            <a:gdLst/>
            <a:ahLst/>
            <a:cxnLst/>
            <a:rect l="l" t="t" r="r" b="b"/>
            <a:pathLst>
              <a:path w="130203" h="44326" extrusionOk="0">
                <a:moveTo>
                  <a:pt x="45710" y="1"/>
                </a:moveTo>
                <a:cubicBezTo>
                  <a:pt x="28627" y="1"/>
                  <a:pt x="25395" y="6926"/>
                  <a:pt x="18470" y="6926"/>
                </a:cubicBezTo>
                <a:lnTo>
                  <a:pt x="1" y="6926"/>
                </a:lnTo>
                <a:lnTo>
                  <a:pt x="1" y="44325"/>
                </a:lnTo>
                <a:lnTo>
                  <a:pt x="130202" y="44325"/>
                </a:lnTo>
                <a:lnTo>
                  <a:pt x="130202" y="4618"/>
                </a:lnTo>
                <a:cubicBezTo>
                  <a:pt x="114505" y="4618"/>
                  <a:pt x="109888" y="17084"/>
                  <a:pt x="91881" y="17084"/>
                </a:cubicBezTo>
                <a:cubicBezTo>
                  <a:pt x="73875" y="17084"/>
                  <a:pt x="62793" y="1"/>
                  <a:pt x="457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0" name="Google Shape;1610;p31"/>
          <p:cNvSpPr/>
          <p:nvPr/>
        </p:nvSpPr>
        <p:spPr>
          <a:xfrm>
            <a:off x="2714047" y="6022284"/>
            <a:ext cx="309495" cy="225008"/>
          </a:xfrm>
          <a:custGeom>
            <a:avLst/>
            <a:gdLst/>
            <a:ahLst/>
            <a:cxnLst/>
            <a:rect l="l" t="t" r="r" b="b"/>
            <a:pathLst>
              <a:path w="7435" h="5392" extrusionOk="0">
                <a:moveTo>
                  <a:pt x="3031" y="1"/>
                </a:moveTo>
                <a:cubicBezTo>
                  <a:pt x="2161" y="1"/>
                  <a:pt x="1456" y="707"/>
                  <a:pt x="1456" y="1577"/>
                </a:cubicBezTo>
                <a:cubicBezTo>
                  <a:pt x="1456" y="1736"/>
                  <a:pt x="1480" y="1888"/>
                  <a:pt x="1523" y="2034"/>
                </a:cubicBezTo>
                <a:cubicBezTo>
                  <a:pt x="668" y="2114"/>
                  <a:pt x="0" y="2833"/>
                  <a:pt x="0" y="3709"/>
                </a:cubicBezTo>
                <a:cubicBezTo>
                  <a:pt x="0" y="4638"/>
                  <a:pt x="753" y="5391"/>
                  <a:pt x="1683" y="5391"/>
                </a:cubicBezTo>
                <a:lnTo>
                  <a:pt x="5752" y="5391"/>
                </a:lnTo>
                <a:cubicBezTo>
                  <a:pt x="6681" y="5391"/>
                  <a:pt x="7434" y="4638"/>
                  <a:pt x="7434" y="3709"/>
                </a:cubicBezTo>
                <a:cubicBezTo>
                  <a:pt x="7434" y="2908"/>
                  <a:pt x="6877" y="2241"/>
                  <a:pt x="6130" y="2069"/>
                </a:cubicBezTo>
                <a:lnTo>
                  <a:pt x="6130" y="2070"/>
                </a:lnTo>
                <a:cubicBezTo>
                  <a:pt x="5987" y="1495"/>
                  <a:pt x="5469" y="1069"/>
                  <a:pt x="4850" y="1069"/>
                </a:cubicBezTo>
                <a:cubicBezTo>
                  <a:pt x="4743" y="1069"/>
                  <a:pt x="4638" y="1084"/>
                  <a:pt x="4536" y="1108"/>
                </a:cubicBezTo>
                <a:cubicBezTo>
                  <a:pt x="4338" y="467"/>
                  <a:pt x="3739" y="1"/>
                  <a:pt x="3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1" name="Google Shape;1611;p31"/>
          <p:cNvSpPr/>
          <p:nvPr/>
        </p:nvSpPr>
        <p:spPr>
          <a:xfrm flipH="1">
            <a:off x="10695545" y="6390663"/>
            <a:ext cx="424502" cy="308603"/>
          </a:xfrm>
          <a:custGeom>
            <a:avLst/>
            <a:gdLst/>
            <a:ahLst/>
            <a:cxnLst/>
            <a:rect l="l" t="t" r="r" b="b"/>
            <a:pathLst>
              <a:path w="7435" h="5392" extrusionOk="0">
                <a:moveTo>
                  <a:pt x="3031" y="1"/>
                </a:moveTo>
                <a:cubicBezTo>
                  <a:pt x="2161" y="1"/>
                  <a:pt x="1456" y="707"/>
                  <a:pt x="1456" y="1577"/>
                </a:cubicBezTo>
                <a:cubicBezTo>
                  <a:pt x="1456" y="1736"/>
                  <a:pt x="1480" y="1888"/>
                  <a:pt x="1523" y="2034"/>
                </a:cubicBezTo>
                <a:cubicBezTo>
                  <a:pt x="668" y="2114"/>
                  <a:pt x="0" y="2833"/>
                  <a:pt x="0" y="3709"/>
                </a:cubicBezTo>
                <a:cubicBezTo>
                  <a:pt x="0" y="4638"/>
                  <a:pt x="753" y="5391"/>
                  <a:pt x="1683" y="5391"/>
                </a:cubicBezTo>
                <a:lnTo>
                  <a:pt x="5752" y="5391"/>
                </a:lnTo>
                <a:cubicBezTo>
                  <a:pt x="6681" y="5391"/>
                  <a:pt x="7434" y="4638"/>
                  <a:pt x="7434" y="3709"/>
                </a:cubicBezTo>
                <a:cubicBezTo>
                  <a:pt x="7434" y="2908"/>
                  <a:pt x="6877" y="2241"/>
                  <a:pt x="6130" y="2069"/>
                </a:cubicBezTo>
                <a:lnTo>
                  <a:pt x="6130" y="2070"/>
                </a:lnTo>
                <a:cubicBezTo>
                  <a:pt x="5987" y="1495"/>
                  <a:pt x="5469" y="1069"/>
                  <a:pt x="4850" y="1069"/>
                </a:cubicBezTo>
                <a:cubicBezTo>
                  <a:pt x="4743" y="1069"/>
                  <a:pt x="4638" y="1084"/>
                  <a:pt x="4536" y="1108"/>
                </a:cubicBezTo>
                <a:cubicBezTo>
                  <a:pt x="4338" y="467"/>
                  <a:pt x="3739" y="1"/>
                  <a:pt x="3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2" name="Google Shape;1612;p31"/>
          <p:cNvSpPr/>
          <p:nvPr/>
        </p:nvSpPr>
        <p:spPr>
          <a:xfrm>
            <a:off x="5103623" y="6463295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3" name="Google Shape;1613;p31"/>
          <p:cNvSpPr/>
          <p:nvPr/>
        </p:nvSpPr>
        <p:spPr>
          <a:xfrm>
            <a:off x="3622590" y="5879167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4" name="Google Shape;1614;p31"/>
          <p:cNvSpPr/>
          <p:nvPr/>
        </p:nvSpPr>
        <p:spPr>
          <a:xfrm>
            <a:off x="3469037" y="5981760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5" name="Google Shape;1615;p31"/>
          <p:cNvSpPr/>
          <p:nvPr/>
        </p:nvSpPr>
        <p:spPr>
          <a:xfrm>
            <a:off x="1396278" y="6190794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6" name="Google Shape;1616;p31"/>
          <p:cNvSpPr/>
          <p:nvPr/>
        </p:nvSpPr>
        <p:spPr>
          <a:xfrm>
            <a:off x="9458583" y="6393727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17" name="Google Shape;1617;p31"/>
          <p:cNvSpPr/>
          <p:nvPr/>
        </p:nvSpPr>
        <p:spPr>
          <a:xfrm>
            <a:off x="11845596" y="6130994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18" name="Google Shape;1618;p31"/>
          <p:cNvGrpSpPr/>
          <p:nvPr/>
        </p:nvGrpSpPr>
        <p:grpSpPr>
          <a:xfrm flipH="1">
            <a:off x="5492718" y="6268201"/>
            <a:ext cx="404066" cy="161583"/>
            <a:chOff x="4358470" y="4664875"/>
            <a:chExt cx="303801" cy="121187"/>
          </a:xfrm>
        </p:grpSpPr>
        <p:sp>
          <p:nvSpPr>
            <p:cNvPr id="1619" name="Google Shape;1619;p31"/>
            <p:cNvSpPr/>
            <p:nvPr/>
          </p:nvSpPr>
          <p:spPr>
            <a:xfrm flipH="1">
              <a:off x="4515192" y="4733895"/>
              <a:ext cx="90553" cy="52168"/>
            </a:xfrm>
            <a:custGeom>
              <a:avLst/>
              <a:gdLst/>
              <a:ahLst/>
              <a:cxnLst/>
              <a:rect l="l" t="t" r="r" b="b"/>
              <a:pathLst>
                <a:path w="1130" h="651" extrusionOk="0">
                  <a:moveTo>
                    <a:pt x="565" y="0"/>
                  </a:moveTo>
                  <a:cubicBezTo>
                    <a:pt x="253" y="0"/>
                    <a:pt x="1" y="145"/>
                    <a:pt x="1" y="325"/>
                  </a:cubicBezTo>
                  <a:cubicBezTo>
                    <a:pt x="1" y="504"/>
                    <a:pt x="253" y="651"/>
                    <a:pt x="565" y="651"/>
                  </a:cubicBezTo>
                  <a:cubicBezTo>
                    <a:pt x="877" y="651"/>
                    <a:pt x="1129" y="504"/>
                    <a:pt x="1129" y="325"/>
                  </a:cubicBezTo>
                  <a:cubicBezTo>
                    <a:pt x="1129" y="145"/>
                    <a:pt x="877" y="0"/>
                    <a:pt x="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0" name="Google Shape;1620;p31"/>
            <p:cNvSpPr/>
            <p:nvPr/>
          </p:nvSpPr>
          <p:spPr>
            <a:xfrm flipH="1">
              <a:off x="4594920" y="4664875"/>
              <a:ext cx="67351" cy="38796"/>
            </a:xfrm>
            <a:custGeom>
              <a:avLst/>
              <a:gdLst/>
              <a:ahLst/>
              <a:cxnLst/>
              <a:rect l="l" t="t" r="r" b="b"/>
              <a:pathLst>
                <a:path w="1130" h="651" extrusionOk="0">
                  <a:moveTo>
                    <a:pt x="565" y="0"/>
                  </a:moveTo>
                  <a:cubicBezTo>
                    <a:pt x="253" y="0"/>
                    <a:pt x="1" y="145"/>
                    <a:pt x="1" y="325"/>
                  </a:cubicBezTo>
                  <a:cubicBezTo>
                    <a:pt x="1" y="504"/>
                    <a:pt x="253" y="651"/>
                    <a:pt x="565" y="651"/>
                  </a:cubicBezTo>
                  <a:cubicBezTo>
                    <a:pt x="877" y="651"/>
                    <a:pt x="1129" y="504"/>
                    <a:pt x="1129" y="325"/>
                  </a:cubicBezTo>
                  <a:cubicBezTo>
                    <a:pt x="1129" y="145"/>
                    <a:pt x="877" y="0"/>
                    <a:pt x="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1" name="Google Shape;1621;p31"/>
            <p:cNvSpPr/>
            <p:nvPr/>
          </p:nvSpPr>
          <p:spPr>
            <a:xfrm flipH="1">
              <a:off x="4358470" y="4664875"/>
              <a:ext cx="67351" cy="38796"/>
            </a:xfrm>
            <a:custGeom>
              <a:avLst/>
              <a:gdLst/>
              <a:ahLst/>
              <a:cxnLst/>
              <a:rect l="l" t="t" r="r" b="b"/>
              <a:pathLst>
                <a:path w="1130" h="651" extrusionOk="0">
                  <a:moveTo>
                    <a:pt x="565" y="0"/>
                  </a:moveTo>
                  <a:cubicBezTo>
                    <a:pt x="253" y="0"/>
                    <a:pt x="1" y="145"/>
                    <a:pt x="1" y="325"/>
                  </a:cubicBezTo>
                  <a:cubicBezTo>
                    <a:pt x="1" y="504"/>
                    <a:pt x="253" y="651"/>
                    <a:pt x="565" y="651"/>
                  </a:cubicBezTo>
                  <a:cubicBezTo>
                    <a:pt x="877" y="651"/>
                    <a:pt x="1129" y="504"/>
                    <a:pt x="1129" y="325"/>
                  </a:cubicBezTo>
                  <a:cubicBezTo>
                    <a:pt x="1129" y="145"/>
                    <a:pt x="877" y="0"/>
                    <a:pt x="56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622" name="Google Shape;1622;p31"/>
          <p:cNvSpPr/>
          <p:nvPr/>
        </p:nvSpPr>
        <p:spPr>
          <a:xfrm>
            <a:off x="8175498" y="6448017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23" name="Google Shape;1623;p31"/>
          <p:cNvSpPr/>
          <p:nvPr/>
        </p:nvSpPr>
        <p:spPr>
          <a:xfrm>
            <a:off x="4398698" y="6271551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24" name="Google Shape;1624;p31"/>
          <p:cNvSpPr/>
          <p:nvPr/>
        </p:nvSpPr>
        <p:spPr>
          <a:xfrm>
            <a:off x="11624777" y="6320784"/>
            <a:ext cx="89579" cy="51728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25" name="Google Shape;1625;p31"/>
          <p:cNvSpPr/>
          <p:nvPr/>
        </p:nvSpPr>
        <p:spPr>
          <a:xfrm>
            <a:off x="3559420" y="6241413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26" name="Google Shape;1626;p31"/>
          <p:cNvSpPr/>
          <p:nvPr/>
        </p:nvSpPr>
        <p:spPr>
          <a:xfrm>
            <a:off x="3223486" y="5737479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27" name="Google Shape;1627;p31"/>
          <p:cNvSpPr/>
          <p:nvPr/>
        </p:nvSpPr>
        <p:spPr>
          <a:xfrm>
            <a:off x="7879522" y="6638813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28" name="Google Shape;1628;p31"/>
          <p:cNvSpPr/>
          <p:nvPr/>
        </p:nvSpPr>
        <p:spPr>
          <a:xfrm>
            <a:off x="11385411" y="6078795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29" name="Google Shape;1629;p31"/>
          <p:cNvSpPr/>
          <p:nvPr/>
        </p:nvSpPr>
        <p:spPr>
          <a:xfrm>
            <a:off x="9262110" y="6488962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30" name="Google Shape;1630;p31"/>
          <p:cNvSpPr/>
          <p:nvPr/>
        </p:nvSpPr>
        <p:spPr>
          <a:xfrm>
            <a:off x="1778736" y="5960546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31" name="Google Shape;1631;p31"/>
          <p:cNvSpPr/>
          <p:nvPr/>
        </p:nvSpPr>
        <p:spPr>
          <a:xfrm>
            <a:off x="867995" y="6290646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632" name="Google Shape;1632;p31"/>
          <p:cNvSpPr/>
          <p:nvPr/>
        </p:nvSpPr>
        <p:spPr>
          <a:xfrm>
            <a:off x="6009692" y="6022313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33" name="Google Shape;1633;p31"/>
          <p:cNvGrpSpPr/>
          <p:nvPr/>
        </p:nvGrpSpPr>
        <p:grpSpPr>
          <a:xfrm>
            <a:off x="5855233" y="6385387"/>
            <a:ext cx="1719408" cy="267459"/>
            <a:chOff x="3085900" y="4381599"/>
            <a:chExt cx="967775" cy="193605"/>
          </a:xfrm>
        </p:grpSpPr>
        <p:sp>
          <p:nvSpPr>
            <p:cNvPr id="1634" name="Google Shape;1634;p31"/>
            <p:cNvSpPr/>
            <p:nvPr/>
          </p:nvSpPr>
          <p:spPr>
            <a:xfrm>
              <a:off x="3085900" y="4381599"/>
              <a:ext cx="967758" cy="193605"/>
            </a:xfrm>
            <a:custGeom>
              <a:avLst/>
              <a:gdLst/>
              <a:ahLst/>
              <a:cxnLst/>
              <a:rect l="l" t="t" r="r" b="b"/>
              <a:pathLst>
                <a:path w="20298" h="5975" extrusionOk="0">
                  <a:moveTo>
                    <a:pt x="3919" y="0"/>
                  </a:moveTo>
                  <a:lnTo>
                    <a:pt x="1" y="5974"/>
                  </a:lnTo>
                  <a:lnTo>
                    <a:pt x="20298" y="5974"/>
                  </a:lnTo>
                  <a:lnTo>
                    <a:pt x="2029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5" name="Google Shape;1635;p31"/>
            <p:cNvSpPr/>
            <p:nvPr/>
          </p:nvSpPr>
          <p:spPr>
            <a:xfrm>
              <a:off x="3982445" y="4381599"/>
              <a:ext cx="71230" cy="193605"/>
            </a:xfrm>
            <a:custGeom>
              <a:avLst/>
              <a:gdLst/>
              <a:ahLst/>
              <a:cxnLst/>
              <a:rect l="l" t="t" r="r" b="b"/>
              <a:pathLst>
                <a:path w="1494" h="5975" extrusionOk="0">
                  <a:moveTo>
                    <a:pt x="0" y="0"/>
                  </a:moveTo>
                  <a:lnTo>
                    <a:pt x="0" y="5974"/>
                  </a:lnTo>
                  <a:lnTo>
                    <a:pt x="1494" y="5974"/>
                  </a:lnTo>
                  <a:lnTo>
                    <a:pt x="149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6" name="Google Shape;1636;p31"/>
            <p:cNvSpPr/>
            <p:nvPr/>
          </p:nvSpPr>
          <p:spPr>
            <a:xfrm>
              <a:off x="3804223" y="4381599"/>
              <a:ext cx="109229" cy="193605"/>
            </a:xfrm>
            <a:custGeom>
              <a:avLst/>
              <a:gdLst/>
              <a:ahLst/>
              <a:cxnLst/>
              <a:rect l="l" t="t" r="r" b="b"/>
              <a:pathLst>
                <a:path w="2291" h="5975" extrusionOk="0">
                  <a:moveTo>
                    <a:pt x="784" y="0"/>
                  </a:moveTo>
                  <a:lnTo>
                    <a:pt x="0" y="5974"/>
                  </a:lnTo>
                  <a:lnTo>
                    <a:pt x="1507" y="5974"/>
                  </a:lnTo>
                  <a:lnTo>
                    <a:pt x="2291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7" name="Google Shape;1637;p31"/>
            <p:cNvSpPr/>
            <p:nvPr/>
          </p:nvSpPr>
          <p:spPr>
            <a:xfrm>
              <a:off x="3625381" y="4381599"/>
              <a:ext cx="148420" cy="193605"/>
            </a:xfrm>
            <a:custGeom>
              <a:avLst/>
              <a:gdLst/>
              <a:ahLst/>
              <a:cxnLst/>
              <a:rect l="l" t="t" r="r" b="b"/>
              <a:pathLst>
                <a:path w="3113" h="5975" extrusionOk="0">
                  <a:moveTo>
                    <a:pt x="1568" y="0"/>
                  </a:moveTo>
                  <a:lnTo>
                    <a:pt x="1" y="5974"/>
                  </a:lnTo>
                  <a:lnTo>
                    <a:pt x="1545" y="5974"/>
                  </a:lnTo>
                  <a:lnTo>
                    <a:pt x="311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8" name="Google Shape;1638;p31"/>
            <p:cNvSpPr/>
            <p:nvPr/>
          </p:nvSpPr>
          <p:spPr>
            <a:xfrm>
              <a:off x="3446063" y="4381599"/>
              <a:ext cx="188660" cy="193605"/>
            </a:xfrm>
            <a:custGeom>
              <a:avLst/>
              <a:gdLst/>
              <a:ahLst/>
              <a:cxnLst/>
              <a:rect l="l" t="t" r="r" b="b"/>
              <a:pathLst>
                <a:path w="3957" h="5975" extrusionOk="0">
                  <a:moveTo>
                    <a:pt x="2352" y="0"/>
                  </a:moveTo>
                  <a:lnTo>
                    <a:pt x="0" y="5974"/>
                  </a:lnTo>
                  <a:lnTo>
                    <a:pt x="1605" y="5974"/>
                  </a:lnTo>
                  <a:lnTo>
                    <a:pt x="3956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9" name="Google Shape;1639;p31"/>
            <p:cNvSpPr/>
            <p:nvPr/>
          </p:nvSpPr>
          <p:spPr>
            <a:xfrm>
              <a:off x="3266220" y="4381599"/>
              <a:ext cx="229853" cy="193605"/>
            </a:xfrm>
            <a:custGeom>
              <a:avLst/>
              <a:gdLst/>
              <a:ahLst/>
              <a:cxnLst/>
              <a:rect l="l" t="t" r="r" b="b"/>
              <a:pathLst>
                <a:path w="4821" h="5975" extrusionOk="0">
                  <a:moveTo>
                    <a:pt x="3135" y="0"/>
                  </a:moveTo>
                  <a:lnTo>
                    <a:pt x="0" y="5974"/>
                  </a:lnTo>
                  <a:lnTo>
                    <a:pt x="1686" y="5974"/>
                  </a:lnTo>
                  <a:lnTo>
                    <a:pt x="482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0" name="Google Shape;1640;p31"/>
            <p:cNvSpPr/>
            <p:nvPr/>
          </p:nvSpPr>
          <p:spPr>
            <a:xfrm>
              <a:off x="3085900" y="4381599"/>
              <a:ext cx="272000" cy="193605"/>
            </a:xfrm>
            <a:custGeom>
              <a:avLst/>
              <a:gdLst/>
              <a:ahLst/>
              <a:cxnLst/>
              <a:rect l="l" t="t" r="r" b="b"/>
              <a:pathLst>
                <a:path w="5705" h="5975" extrusionOk="0">
                  <a:moveTo>
                    <a:pt x="3919" y="0"/>
                  </a:moveTo>
                  <a:lnTo>
                    <a:pt x="1" y="5974"/>
                  </a:lnTo>
                  <a:lnTo>
                    <a:pt x="1786" y="5974"/>
                  </a:lnTo>
                  <a:lnTo>
                    <a:pt x="5704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41" name="Google Shape;1641;p31"/>
          <p:cNvGrpSpPr/>
          <p:nvPr/>
        </p:nvGrpSpPr>
        <p:grpSpPr>
          <a:xfrm flipH="1">
            <a:off x="3894915" y="5147719"/>
            <a:ext cx="593350" cy="731440"/>
            <a:chOff x="3491797" y="3047184"/>
            <a:chExt cx="578320" cy="711149"/>
          </a:xfrm>
        </p:grpSpPr>
        <p:grpSp>
          <p:nvGrpSpPr>
            <p:cNvPr id="1642" name="Google Shape;1642;p31"/>
            <p:cNvGrpSpPr/>
            <p:nvPr/>
          </p:nvGrpSpPr>
          <p:grpSpPr>
            <a:xfrm>
              <a:off x="3491797" y="3047184"/>
              <a:ext cx="578320" cy="711149"/>
              <a:chOff x="3613750" y="2980700"/>
              <a:chExt cx="332750" cy="409200"/>
            </a:xfrm>
          </p:grpSpPr>
          <p:sp>
            <p:nvSpPr>
              <p:cNvPr id="1643" name="Google Shape;1643;p31"/>
              <p:cNvSpPr/>
              <p:nvPr/>
            </p:nvSpPr>
            <p:spPr>
              <a:xfrm>
                <a:off x="3671875" y="2980700"/>
                <a:ext cx="274625" cy="409200"/>
              </a:xfrm>
              <a:custGeom>
                <a:avLst/>
                <a:gdLst/>
                <a:ahLst/>
                <a:cxnLst/>
                <a:rect l="l" t="t" r="r" b="b"/>
                <a:pathLst>
                  <a:path w="10985" h="16368" extrusionOk="0">
                    <a:moveTo>
                      <a:pt x="177" y="1"/>
                    </a:moveTo>
                    <a:lnTo>
                      <a:pt x="177" y="485"/>
                    </a:lnTo>
                    <a:lnTo>
                      <a:pt x="1" y="485"/>
                    </a:lnTo>
                    <a:lnTo>
                      <a:pt x="1" y="1040"/>
                    </a:lnTo>
                    <a:lnTo>
                      <a:pt x="177" y="1040"/>
                    </a:lnTo>
                    <a:lnTo>
                      <a:pt x="177" y="16367"/>
                    </a:lnTo>
                    <a:lnTo>
                      <a:pt x="10808" y="16367"/>
                    </a:lnTo>
                    <a:lnTo>
                      <a:pt x="10808" y="1040"/>
                    </a:lnTo>
                    <a:lnTo>
                      <a:pt x="10984" y="1040"/>
                    </a:lnTo>
                    <a:lnTo>
                      <a:pt x="10984" y="485"/>
                    </a:lnTo>
                    <a:lnTo>
                      <a:pt x="10808" y="485"/>
                    </a:lnTo>
                    <a:lnTo>
                      <a:pt x="108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4" name="Google Shape;1644;p31"/>
              <p:cNvSpPr/>
              <p:nvPr/>
            </p:nvSpPr>
            <p:spPr>
              <a:xfrm>
                <a:off x="3618150" y="2980700"/>
                <a:ext cx="265800" cy="409175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16367" extrusionOk="0">
                    <a:moveTo>
                      <a:pt x="0" y="1"/>
                    </a:moveTo>
                    <a:lnTo>
                      <a:pt x="0" y="16366"/>
                    </a:lnTo>
                    <a:lnTo>
                      <a:pt x="10631" y="16366"/>
                    </a:ln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5" name="Google Shape;1645;p31"/>
              <p:cNvSpPr/>
              <p:nvPr/>
            </p:nvSpPr>
            <p:spPr>
              <a:xfrm>
                <a:off x="3613750" y="2992800"/>
                <a:ext cx="274600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0984" h="556" extrusionOk="0">
                    <a:moveTo>
                      <a:pt x="0" y="1"/>
                    </a:moveTo>
                    <a:lnTo>
                      <a:pt x="0" y="556"/>
                    </a:lnTo>
                    <a:lnTo>
                      <a:pt x="10983" y="556"/>
                    </a:lnTo>
                    <a:lnTo>
                      <a:pt x="109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6" name="Google Shape;1646;p31"/>
              <p:cNvSpPr/>
              <p:nvPr/>
            </p:nvSpPr>
            <p:spPr>
              <a:xfrm>
                <a:off x="3731725" y="3185450"/>
                <a:ext cx="386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544" y="195"/>
                    </a:lnTo>
                    <a:lnTo>
                      <a:pt x="1544" y="0"/>
                    </a:lnTo>
                    <a:close/>
                  </a:path>
                </a:pathLst>
              </a:custGeom>
              <a:solidFill>
                <a:srgbClr val="7737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7" name="Google Shape;1647;p31"/>
              <p:cNvSpPr/>
              <p:nvPr/>
            </p:nvSpPr>
            <p:spPr>
              <a:xfrm>
                <a:off x="3731725" y="3162100"/>
                <a:ext cx="38625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019" extrusionOk="0">
                    <a:moveTo>
                      <a:pt x="0" y="1"/>
                    </a:moveTo>
                    <a:lnTo>
                      <a:pt x="0" y="2018"/>
                    </a:lnTo>
                    <a:lnTo>
                      <a:pt x="1544" y="2018"/>
                    </a:lnTo>
                    <a:lnTo>
                      <a:pt x="15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48" name="Google Shape;1648;p31"/>
              <p:cNvSpPr/>
              <p:nvPr/>
            </p:nvSpPr>
            <p:spPr>
              <a:xfrm>
                <a:off x="3804775" y="3162100"/>
                <a:ext cx="38625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019" extrusionOk="0">
                    <a:moveTo>
                      <a:pt x="0" y="1"/>
                    </a:moveTo>
                    <a:lnTo>
                      <a:pt x="0" y="2018"/>
                    </a:lnTo>
                    <a:lnTo>
                      <a:pt x="1544" y="2018"/>
                    </a:lnTo>
                    <a:lnTo>
                      <a:pt x="15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649" name="Google Shape;1649;p31"/>
            <p:cNvSpPr/>
            <p:nvPr/>
          </p:nvSpPr>
          <p:spPr>
            <a:xfrm>
              <a:off x="3569888" y="336243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0" name="Google Shape;1650;p31"/>
            <p:cNvSpPr/>
            <p:nvPr/>
          </p:nvSpPr>
          <p:spPr>
            <a:xfrm>
              <a:off x="3569877" y="3584021"/>
              <a:ext cx="67130" cy="87764"/>
            </a:xfrm>
            <a:custGeom>
              <a:avLst/>
              <a:gdLst/>
              <a:ahLst/>
              <a:cxnLst/>
              <a:rect l="l" t="t" r="r" b="b"/>
              <a:pathLst>
                <a:path w="1545" h="2020" extrusionOk="0">
                  <a:moveTo>
                    <a:pt x="0" y="1"/>
                  </a:moveTo>
                  <a:lnTo>
                    <a:pt x="0" y="2020"/>
                  </a:lnTo>
                  <a:lnTo>
                    <a:pt x="1544" y="2020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1" name="Google Shape;1651;p31"/>
            <p:cNvSpPr/>
            <p:nvPr/>
          </p:nvSpPr>
          <p:spPr>
            <a:xfrm>
              <a:off x="3696102" y="3584021"/>
              <a:ext cx="67130" cy="87764"/>
            </a:xfrm>
            <a:custGeom>
              <a:avLst/>
              <a:gdLst/>
              <a:ahLst/>
              <a:cxnLst/>
              <a:rect l="l" t="t" r="r" b="b"/>
              <a:pathLst>
                <a:path w="1545" h="2020" extrusionOk="0">
                  <a:moveTo>
                    <a:pt x="0" y="1"/>
                  </a:moveTo>
                  <a:lnTo>
                    <a:pt x="0" y="2020"/>
                  </a:lnTo>
                  <a:lnTo>
                    <a:pt x="1544" y="2020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2" name="Google Shape;1652;p31"/>
            <p:cNvSpPr/>
            <p:nvPr/>
          </p:nvSpPr>
          <p:spPr>
            <a:xfrm>
              <a:off x="3822327" y="3584021"/>
              <a:ext cx="67130" cy="87764"/>
            </a:xfrm>
            <a:custGeom>
              <a:avLst/>
              <a:gdLst/>
              <a:ahLst/>
              <a:cxnLst/>
              <a:rect l="l" t="t" r="r" b="b"/>
              <a:pathLst>
                <a:path w="1545" h="2020" extrusionOk="0">
                  <a:moveTo>
                    <a:pt x="0" y="1"/>
                  </a:moveTo>
                  <a:lnTo>
                    <a:pt x="0" y="2020"/>
                  </a:lnTo>
                  <a:lnTo>
                    <a:pt x="1544" y="2020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3" name="Google Shape;1653;p31"/>
            <p:cNvSpPr/>
            <p:nvPr/>
          </p:nvSpPr>
          <p:spPr>
            <a:xfrm>
              <a:off x="3569888" y="314278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4" name="Google Shape;1654;p31"/>
            <p:cNvSpPr/>
            <p:nvPr/>
          </p:nvSpPr>
          <p:spPr>
            <a:xfrm>
              <a:off x="3696088" y="314278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5" name="Google Shape;1655;p31"/>
            <p:cNvSpPr/>
            <p:nvPr/>
          </p:nvSpPr>
          <p:spPr>
            <a:xfrm>
              <a:off x="3822288" y="314278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656" name="Google Shape;1656;p31"/>
          <p:cNvSpPr/>
          <p:nvPr/>
        </p:nvSpPr>
        <p:spPr>
          <a:xfrm rot="-1391672">
            <a:off x="3597809" y="5693804"/>
            <a:ext cx="1773405" cy="1785949"/>
          </a:xfrm>
          <a:custGeom>
            <a:avLst/>
            <a:gdLst/>
            <a:ahLst/>
            <a:cxnLst/>
            <a:rect l="l" t="t" r="r" b="b"/>
            <a:pathLst>
              <a:path w="28724" h="28855" extrusionOk="0">
                <a:moveTo>
                  <a:pt x="20392" y="1"/>
                </a:moveTo>
                <a:lnTo>
                  <a:pt x="25917" y="5748"/>
                </a:lnTo>
                <a:lnTo>
                  <a:pt x="16936" y="5748"/>
                </a:lnTo>
                <a:lnTo>
                  <a:pt x="26118" y="10026"/>
                </a:lnTo>
                <a:lnTo>
                  <a:pt x="0" y="27869"/>
                </a:lnTo>
                <a:lnTo>
                  <a:pt x="675" y="28855"/>
                </a:lnTo>
                <a:lnTo>
                  <a:pt x="28524" y="9829"/>
                </a:lnTo>
                <a:lnTo>
                  <a:pt x="22327" y="6943"/>
                </a:lnTo>
                <a:lnTo>
                  <a:pt x="28723" y="6943"/>
                </a:lnTo>
                <a:lnTo>
                  <a:pt x="23695" y="1712"/>
                </a:lnTo>
                <a:cubicBezTo>
                  <a:pt x="22603" y="1110"/>
                  <a:pt x="21504" y="535"/>
                  <a:pt x="203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657" name="Google Shape;1657;p31"/>
          <p:cNvGrpSpPr/>
          <p:nvPr/>
        </p:nvGrpSpPr>
        <p:grpSpPr>
          <a:xfrm flipH="1">
            <a:off x="10071049" y="5624550"/>
            <a:ext cx="675938" cy="731397"/>
            <a:chOff x="2582397" y="3375251"/>
            <a:chExt cx="678338" cy="732178"/>
          </a:xfrm>
        </p:grpSpPr>
        <p:sp>
          <p:nvSpPr>
            <p:cNvPr id="1658" name="Google Shape;1658;p31"/>
            <p:cNvSpPr/>
            <p:nvPr/>
          </p:nvSpPr>
          <p:spPr>
            <a:xfrm flipH="1">
              <a:off x="2642013" y="3938795"/>
              <a:ext cx="68965" cy="132053"/>
            </a:xfrm>
            <a:custGeom>
              <a:avLst/>
              <a:gdLst/>
              <a:ahLst/>
              <a:cxnLst/>
              <a:rect l="l" t="t" r="r" b="b"/>
              <a:pathLst>
                <a:path w="1713" h="3280" extrusionOk="0">
                  <a:moveTo>
                    <a:pt x="0" y="1"/>
                  </a:moveTo>
                  <a:lnTo>
                    <a:pt x="0" y="3279"/>
                  </a:lnTo>
                  <a:lnTo>
                    <a:pt x="1712" y="3279"/>
                  </a:lnTo>
                  <a:lnTo>
                    <a:pt x="1712" y="1"/>
                  </a:lnTo>
                  <a:close/>
                </a:path>
              </a:pathLst>
            </a:custGeom>
            <a:solidFill>
              <a:srgbClr val="F56F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9" name="Google Shape;1659;p31"/>
            <p:cNvSpPr/>
            <p:nvPr/>
          </p:nvSpPr>
          <p:spPr>
            <a:xfrm flipH="1">
              <a:off x="2642010" y="3729793"/>
              <a:ext cx="68965" cy="132013"/>
            </a:xfrm>
            <a:custGeom>
              <a:avLst/>
              <a:gdLst/>
              <a:ahLst/>
              <a:cxnLst/>
              <a:rect l="l" t="t" r="r" b="b"/>
              <a:pathLst>
                <a:path w="1713" h="3279" extrusionOk="0">
                  <a:moveTo>
                    <a:pt x="0" y="0"/>
                  </a:moveTo>
                  <a:lnTo>
                    <a:pt x="0" y="3279"/>
                  </a:lnTo>
                  <a:lnTo>
                    <a:pt x="1712" y="3279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F56F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0" name="Google Shape;1660;p31"/>
            <p:cNvSpPr/>
            <p:nvPr/>
          </p:nvSpPr>
          <p:spPr>
            <a:xfrm flipH="1">
              <a:off x="2642010" y="3518593"/>
              <a:ext cx="68965" cy="132013"/>
            </a:xfrm>
            <a:custGeom>
              <a:avLst/>
              <a:gdLst/>
              <a:ahLst/>
              <a:cxnLst/>
              <a:rect l="l" t="t" r="r" b="b"/>
              <a:pathLst>
                <a:path w="1713" h="3279" extrusionOk="0">
                  <a:moveTo>
                    <a:pt x="0" y="0"/>
                  </a:moveTo>
                  <a:lnTo>
                    <a:pt x="0" y="3279"/>
                  </a:lnTo>
                  <a:lnTo>
                    <a:pt x="1712" y="3279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F56F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661" name="Google Shape;1661;p31"/>
            <p:cNvGrpSpPr/>
            <p:nvPr/>
          </p:nvGrpSpPr>
          <p:grpSpPr>
            <a:xfrm flipH="1">
              <a:off x="2582397" y="3375251"/>
              <a:ext cx="678338" cy="732178"/>
              <a:chOff x="2834275" y="3777801"/>
              <a:chExt cx="574765" cy="620385"/>
            </a:xfrm>
          </p:grpSpPr>
          <p:sp>
            <p:nvSpPr>
              <p:cNvPr id="1662" name="Google Shape;1662;p31"/>
              <p:cNvSpPr/>
              <p:nvPr/>
            </p:nvSpPr>
            <p:spPr>
              <a:xfrm>
                <a:off x="2962712" y="3777801"/>
                <a:ext cx="446328" cy="620371"/>
              </a:xfrm>
              <a:custGeom>
                <a:avLst/>
                <a:gdLst/>
                <a:ahLst/>
                <a:cxnLst/>
                <a:rect l="l" t="t" r="r" b="b"/>
                <a:pathLst>
                  <a:path w="13084" h="19930" extrusionOk="0">
                    <a:moveTo>
                      <a:pt x="0" y="0"/>
                    </a:moveTo>
                    <a:lnTo>
                      <a:pt x="552" y="815"/>
                    </a:lnTo>
                    <a:lnTo>
                      <a:pt x="552" y="1503"/>
                    </a:lnTo>
                    <a:lnTo>
                      <a:pt x="0" y="1503"/>
                    </a:lnTo>
                    <a:lnTo>
                      <a:pt x="0" y="2242"/>
                    </a:lnTo>
                    <a:lnTo>
                      <a:pt x="552" y="2242"/>
                    </a:lnTo>
                    <a:lnTo>
                      <a:pt x="552" y="19930"/>
                    </a:lnTo>
                    <a:lnTo>
                      <a:pt x="12465" y="19930"/>
                    </a:lnTo>
                    <a:lnTo>
                      <a:pt x="12465" y="2242"/>
                    </a:lnTo>
                    <a:lnTo>
                      <a:pt x="12844" y="2242"/>
                    </a:lnTo>
                    <a:lnTo>
                      <a:pt x="12844" y="1503"/>
                    </a:lnTo>
                    <a:lnTo>
                      <a:pt x="12465" y="1503"/>
                    </a:lnTo>
                    <a:lnTo>
                      <a:pt x="12465" y="815"/>
                    </a:lnTo>
                    <a:lnTo>
                      <a:pt x="13084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3" name="Google Shape;1663;p31"/>
              <p:cNvSpPr/>
              <p:nvPr/>
            </p:nvSpPr>
            <p:spPr>
              <a:xfrm>
                <a:off x="2853072" y="3803140"/>
                <a:ext cx="406450" cy="595033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9116" extrusionOk="0">
                    <a:moveTo>
                      <a:pt x="1" y="1"/>
                    </a:moveTo>
                    <a:lnTo>
                      <a:pt x="1" y="19116"/>
                    </a:lnTo>
                    <a:lnTo>
                      <a:pt x="11914" y="19116"/>
                    </a:lnTo>
                    <a:lnTo>
                      <a:pt x="11914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4" name="Google Shape;1664;p31"/>
              <p:cNvSpPr/>
              <p:nvPr/>
            </p:nvSpPr>
            <p:spPr>
              <a:xfrm>
                <a:off x="2914714" y="3899217"/>
                <a:ext cx="58401" cy="111889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3280" extrusionOk="0">
                    <a:moveTo>
                      <a:pt x="0" y="1"/>
                    </a:moveTo>
                    <a:lnTo>
                      <a:pt x="0" y="3279"/>
                    </a:lnTo>
                    <a:lnTo>
                      <a:pt x="1712" y="3279"/>
                    </a:lnTo>
                    <a:lnTo>
                      <a:pt x="1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5" name="Google Shape;1665;p31"/>
              <p:cNvSpPr/>
              <p:nvPr/>
            </p:nvSpPr>
            <p:spPr>
              <a:xfrm>
                <a:off x="3025208" y="3899217"/>
                <a:ext cx="58435" cy="111889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80" extrusionOk="0">
                    <a:moveTo>
                      <a:pt x="1" y="1"/>
                    </a:moveTo>
                    <a:lnTo>
                      <a:pt x="1" y="3279"/>
                    </a:lnTo>
                    <a:lnTo>
                      <a:pt x="1712" y="3279"/>
                    </a:lnTo>
                    <a:lnTo>
                      <a:pt x="1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6" name="Google Shape;1666;p31"/>
              <p:cNvSpPr/>
              <p:nvPr/>
            </p:nvSpPr>
            <p:spPr>
              <a:xfrm>
                <a:off x="3135770" y="3899217"/>
                <a:ext cx="58435" cy="111889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80" extrusionOk="0">
                    <a:moveTo>
                      <a:pt x="0" y="1"/>
                    </a:moveTo>
                    <a:lnTo>
                      <a:pt x="0" y="3279"/>
                    </a:lnTo>
                    <a:lnTo>
                      <a:pt x="1712" y="3279"/>
                    </a:lnTo>
                    <a:lnTo>
                      <a:pt x="1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7" name="Google Shape;1667;p31"/>
              <p:cNvSpPr/>
              <p:nvPr/>
            </p:nvSpPr>
            <p:spPr>
              <a:xfrm>
                <a:off x="2914714" y="4078210"/>
                <a:ext cx="58401" cy="111855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3279" extrusionOk="0">
                    <a:moveTo>
                      <a:pt x="0" y="0"/>
                    </a:moveTo>
                    <a:lnTo>
                      <a:pt x="0" y="3279"/>
                    </a:lnTo>
                    <a:lnTo>
                      <a:pt x="1712" y="3279"/>
                    </a:lnTo>
                    <a:lnTo>
                      <a:pt x="17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8" name="Google Shape;1668;p31"/>
              <p:cNvSpPr/>
              <p:nvPr/>
            </p:nvSpPr>
            <p:spPr>
              <a:xfrm>
                <a:off x="3025208" y="4078210"/>
                <a:ext cx="58435" cy="11185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79" extrusionOk="0">
                    <a:moveTo>
                      <a:pt x="1" y="0"/>
                    </a:moveTo>
                    <a:lnTo>
                      <a:pt x="1" y="3279"/>
                    </a:lnTo>
                    <a:lnTo>
                      <a:pt x="1712" y="3279"/>
                    </a:lnTo>
                    <a:lnTo>
                      <a:pt x="17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69" name="Google Shape;1669;p31"/>
              <p:cNvSpPr/>
              <p:nvPr/>
            </p:nvSpPr>
            <p:spPr>
              <a:xfrm>
                <a:off x="3135770" y="4078210"/>
                <a:ext cx="58435" cy="11185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79" extrusionOk="0">
                    <a:moveTo>
                      <a:pt x="0" y="0"/>
                    </a:moveTo>
                    <a:lnTo>
                      <a:pt x="0" y="3279"/>
                    </a:lnTo>
                    <a:lnTo>
                      <a:pt x="1712" y="3279"/>
                    </a:lnTo>
                    <a:lnTo>
                      <a:pt x="17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0" name="Google Shape;1670;p31"/>
              <p:cNvSpPr/>
              <p:nvPr/>
            </p:nvSpPr>
            <p:spPr>
              <a:xfrm>
                <a:off x="3025208" y="4257237"/>
                <a:ext cx="58435" cy="111821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78" extrusionOk="0">
                    <a:moveTo>
                      <a:pt x="1" y="0"/>
                    </a:moveTo>
                    <a:lnTo>
                      <a:pt x="1" y="3277"/>
                    </a:lnTo>
                    <a:lnTo>
                      <a:pt x="1712" y="3277"/>
                    </a:lnTo>
                    <a:lnTo>
                      <a:pt x="17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1" name="Google Shape;1671;p31"/>
              <p:cNvSpPr/>
              <p:nvPr/>
            </p:nvSpPr>
            <p:spPr>
              <a:xfrm>
                <a:off x="3135770" y="4257237"/>
                <a:ext cx="58435" cy="111821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78" extrusionOk="0">
                    <a:moveTo>
                      <a:pt x="0" y="0"/>
                    </a:moveTo>
                    <a:lnTo>
                      <a:pt x="0" y="3277"/>
                    </a:lnTo>
                    <a:lnTo>
                      <a:pt x="1712" y="3277"/>
                    </a:lnTo>
                    <a:lnTo>
                      <a:pt x="17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2" name="Google Shape;1672;p31"/>
              <p:cNvSpPr/>
              <p:nvPr/>
            </p:nvSpPr>
            <p:spPr>
              <a:xfrm>
                <a:off x="2921025" y="4312569"/>
                <a:ext cx="8323" cy="83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45" extrusionOk="0">
                    <a:moveTo>
                      <a:pt x="122" y="1"/>
                    </a:moveTo>
                    <a:cubicBezTo>
                      <a:pt x="55" y="1"/>
                      <a:pt x="0" y="55"/>
                      <a:pt x="0" y="123"/>
                    </a:cubicBezTo>
                    <a:cubicBezTo>
                      <a:pt x="0" y="190"/>
                      <a:pt x="55" y="244"/>
                      <a:pt x="122" y="244"/>
                    </a:cubicBezTo>
                    <a:cubicBezTo>
                      <a:pt x="189" y="244"/>
                      <a:pt x="244" y="190"/>
                      <a:pt x="244" y="123"/>
                    </a:cubicBezTo>
                    <a:cubicBezTo>
                      <a:pt x="244" y="55"/>
                      <a:pt x="189" y="1"/>
                      <a:pt x="1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3" name="Google Shape;1673;p31"/>
              <p:cNvSpPr/>
              <p:nvPr/>
            </p:nvSpPr>
            <p:spPr>
              <a:xfrm>
                <a:off x="2910965" y="4255198"/>
                <a:ext cx="66388" cy="142988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3467" extrusionOk="0">
                    <a:moveTo>
                      <a:pt x="0" y="0"/>
                    </a:moveTo>
                    <a:lnTo>
                      <a:pt x="0" y="3467"/>
                    </a:lnTo>
                    <a:lnTo>
                      <a:pt x="1946" y="3467"/>
                    </a:lnTo>
                    <a:lnTo>
                      <a:pt x="19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4" name="Google Shape;1674;p31"/>
              <p:cNvSpPr/>
              <p:nvPr/>
            </p:nvSpPr>
            <p:spPr>
              <a:xfrm>
                <a:off x="2834275" y="3829079"/>
                <a:ext cx="438175" cy="25243"/>
              </a:xfrm>
              <a:custGeom>
                <a:avLst/>
                <a:gdLst/>
                <a:ahLst/>
                <a:cxnLst/>
                <a:rect l="l" t="t" r="r" b="b"/>
                <a:pathLst>
                  <a:path w="12845" h="740" extrusionOk="0">
                    <a:moveTo>
                      <a:pt x="0" y="0"/>
                    </a:moveTo>
                    <a:lnTo>
                      <a:pt x="0" y="739"/>
                    </a:lnTo>
                    <a:lnTo>
                      <a:pt x="12844" y="739"/>
                    </a:lnTo>
                    <a:lnTo>
                      <a:pt x="1284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75" name="Google Shape;1675;p31"/>
              <p:cNvSpPr/>
              <p:nvPr/>
            </p:nvSpPr>
            <p:spPr>
              <a:xfrm>
                <a:off x="2834275" y="3777807"/>
                <a:ext cx="446362" cy="27802"/>
              </a:xfrm>
              <a:custGeom>
                <a:avLst/>
                <a:gdLst/>
                <a:ahLst/>
                <a:cxnLst/>
                <a:rect l="l" t="t" r="r" b="b"/>
                <a:pathLst>
                  <a:path w="13085" h="815" extrusionOk="0">
                    <a:moveTo>
                      <a:pt x="0" y="0"/>
                    </a:moveTo>
                    <a:lnTo>
                      <a:pt x="552" y="815"/>
                    </a:lnTo>
                    <a:lnTo>
                      <a:pt x="12465" y="815"/>
                    </a:lnTo>
                    <a:lnTo>
                      <a:pt x="13085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grpSp>
        <p:nvGrpSpPr>
          <p:cNvPr id="1676" name="Google Shape;1676;p31"/>
          <p:cNvGrpSpPr/>
          <p:nvPr/>
        </p:nvGrpSpPr>
        <p:grpSpPr>
          <a:xfrm>
            <a:off x="5260472" y="5401463"/>
            <a:ext cx="424493" cy="500925"/>
            <a:chOff x="3902300" y="4158810"/>
            <a:chExt cx="446127" cy="525079"/>
          </a:xfrm>
        </p:grpSpPr>
        <p:sp>
          <p:nvSpPr>
            <p:cNvPr id="1677" name="Google Shape;1677;p31"/>
            <p:cNvSpPr/>
            <p:nvPr/>
          </p:nvSpPr>
          <p:spPr>
            <a:xfrm>
              <a:off x="3902300" y="4158810"/>
              <a:ext cx="446127" cy="367235"/>
            </a:xfrm>
            <a:custGeom>
              <a:avLst/>
              <a:gdLst/>
              <a:ahLst/>
              <a:cxnLst/>
              <a:rect l="l" t="t" r="r" b="b"/>
              <a:pathLst>
                <a:path w="7374" h="6070" extrusionOk="0">
                  <a:moveTo>
                    <a:pt x="2773" y="1"/>
                  </a:moveTo>
                  <a:cubicBezTo>
                    <a:pt x="1990" y="1"/>
                    <a:pt x="1355" y="681"/>
                    <a:pt x="1355" y="1518"/>
                  </a:cubicBezTo>
                  <a:cubicBezTo>
                    <a:pt x="1355" y="1519"/>
                    <a:pt x="1355" y="1520"/>
                    <a:pt x="1355" y="1521"/>
                  </a:cubicBezTo>
                  <a:cubicBezTo>
                    <a:pt x="601" y="1558"/>
                    <a:pt x="1" y="2220"/>
                    <a:pt x="1" y="3035"/>
                  </a:cubicBezTo>
                  <a:cubicBezTo>
                    <a:pt x="1" y="3850"/>
                    <a:pt x="610" y="4521"/>
                    <a:pt x="1370" y="4550"/>
                  </a:cubicBezTo>
                  <a:cubicBezTo>
                    <a:pt x="1361" y="4605"/>
                    <a:pt x="1355" y="4662"/>
                    <a:pt x="1355" y="4720"/>
                  </a:cubicBezTo>
                  <a:cubicBezTo>
                    <a:pt x="1355" y="5237"/>
                    <a:pt x="1745" y="5655"/>
                    <a:pt x="2228" y="5655"/>
                  </a:cubicBezTo>
                  <a:cubicBezTo>
                    <a:pt x="2361" y="5655"/>
                    <a:pt x="2485" y="5622"/>
                    <a:pt x="2597" y="5566"/>
                  </a:cubicBezTo>
                  <a:cubicBezTo>
                    <a:pt x="2866" y="5874"/>
                    <a:pt x="3248" y="6069"/>
                    <a:pt x="3673" y="6069"/>
                  </a:cubicBezTo>
                  <a:cubicBezTo>
                    <a:pt x="3678" y="6069"/>
                    <a:pt x="3683" y="6068"/>
                    <a:pt x="3686" y="6068"/>
                  </a:cubicBezTo>
                  <a:cubicBezTo>
                    <a:pt x="3691" y="6068"/>
                    <a:pt x="3696" y="6069"/>
                    <a:pt x="3701" y="6069"/>
                  </a:cubicBezTo>
                  <a:cubicBezTo>
                    <a:pt x="4126" y="6069"/>
                    <a:pt x="4508" y="5874"/>
                    <a:pt x="4777" y="5566"/>
                  </a:cubicBezTo>
                  <a:cubicBezTo>
                    <a:pt x="4889" y="5622"/>
                    <a:pt x="5013" y="5655"/>
                    <a:pt x="5146" y="5655"/>
                  </a:cubicBezTo>
                  <a:cubicBezTo>
                    <a:pt x="5628" y="5655"/>
                    <a:pt x="6019" y="5237"/>
                    <a:pt x="6019" y="4720"/>
                  </a:cubicBezTo>
                  <a:cubicBezTo>
                    <a:pt x="6019" y="4662"/>
                    <a:pt x="6013" y="4605"/>
                    <a:pt x="6004" y="4550"/>
                  </a:cubicBezTo>
                  <a:cubicBezTo>
                    <a:pt x="6764" y="4521"/>
                    <a:pt x="7372" y="3856"/>
                    <a:pt x="7372" y="3035"/>
                  </a:cubicBezTo>
                  <a:lnTo>
                    <a:pt x="7373" y="3035"/>
                  </a:lnTo>
                  <a:cubicBezTo>
                    <a:pt x="7373" y="2220"/>
                    <a:pt x="6772" y="1558"/>
                    <a:pt x="6019" y="1521"/>
                  </a:cubicBezTo>
                  <a:cubicBezTo>
                    <a:pt x="6019" y="1520"/>
                    <a:pt x="6019" y="1519"/>
                    <a:pt x="6019" y="1518"/>
                  </a:cubicBezTo>
                  <a:cubicBezTo>
                    <a:pt x="6019" y="681"/>
                    <a:pt x="5385" y="1"/>
                    <a:pt x="4601" y="1"/>
                  </a:cubicBezTo>
                  <a:cubicBezTo>
                    <a:pt x="4253" y="1"/>
                    <a:pt x="3934" y="137"/>
                    <a:pt x="3688" y="360"/>
                  </a:cubicBezTo>
                  <a:cubicBezTo>
                    <a:pt x="3440" y="137"/>
                    <a:pt x="3121" y="1"/>
                    <a:pt x="2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8" name="Google Shape;1678;p31"/>
            <p:cNvSpPr/>
            <p:nvPr/>
          </p:nvSpPr>
          <p:spPr>
            <a:xfrm>
              <a:off x="4120825" y="4232257"/>
              <a:ext cx="9075" cy="451632"/>
            </a:xfrm>
            <a:custGeom>
              <a:avLst/>
              <a:gdLst/>
              <a:ahLst/>
              <a:cxnLst/>
              <a:rect l="l" t="t" r="r" b="b"/>
              <a:pathLst>
                <a:path w="150" h="7465" extrusionOk="0">
                  <a:moveTo>
                    <a:pt x="0" y="1"/>
                  </a:moveTo>
                  <a:lnTo>
                    <a:pt x="0" y="7464"/>
                  </a:lnTo>
                  <a:lnTo>
                    <a:pt x="150" y="7464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9" name="Google Shape;1679;p31"/>
            <p:cNvSpPr/>
            <p:nvPr/>
          </p:nvSpPr>
          <p:spPr>
            <a:xfrm>
              <a:off x="4030499" y="42690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1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6"/>
                  </a:lnTo>
                  <a:lnTo>
                    <a:pt x="3080" y="1"/>
                  </a:lnTo>
                  <a:lnTo>
                    <a:pt x="1569" y="124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0" name="Google Shape;1680;p31"/>
            <p:cNvSpPr/>
            <p:nvPr/>
          </p:nvSpPr>
          <p:spPr>
            <a:xfrm>
              <a:off x="4030499" y="43465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0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5"/>
                  </a:lnTo>
                  <a:lnTo>
                    <a:pt x="3080" y="0"/>
                  </a:lnTo>
                  <a:lnTo>
                    <a:pt x="1569" y="124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1" name="Google Shape;1681;p31"/>
          <p:cNvGrpSpPr/>
          <p:nvPr/>
        </p:nvGrpSpPr>
        <p:grpSpPr>
          <a:xfrm>
            <a:off x="9550532" y="6600963"/>
            <a:ext cx="424493" cy="500925"/>
            <a:chOff x="3902300" y="4158810"/>
            <a:chExt cx="446127" cy="525079"/>
          </a:xfrm>
        </p:grpSpPr>
        <p:sp>
          <p:nvSpPr>
            <p:cNvPr id="1682" name="Google Shape;1682;p31"/>
            <p:cNvSpPr/>
            <p:nvPr/>
          </p:nvSpPr>
          <p:spPr>
            <a:xfrm>
              <a:off x="3902300" y="4158810"/>
              <a:ext cx="446127" cy="367235"/>
            </a:xfrm>
            <a:custGeom>
              <a:avLst/>
              <a:gdLst/>
              <a:ahLst/>
              <a:cxnLst/>
              <a:rect l="l" t="t" r="r" b="b"/>
              <a:pathLst>
                <a:path w="7374" h="6070" extrusionOk="0">
                  <a:moveTo>
                    <a:pt x="2773" y="1"/>
                  </a:moveTo>
                  <a:cubicBezTo>
                    <a:pt x="1990" y="1"/>
                    <a:pt x="1355" y="681"/>
                    <a:pt x="1355" y="1518"/>
                  </a:cubicBezTo>
                  <a:cubicBezTo>
                    <a:pt x="1355" y="1519"/>
                    <a:pt x="1355" y="1520"/>
                    <a:pt x="1355" y="1521"/>
                  </a:cubicBezTo>
                  <a:cubicBezTo>
                    <a:pt x="601" y="1558"/>
                    <a:pt x="1" y="2220"/>
                    <a:pt x="1" y="3035"/>
                  </a:cubicBezTo>
                  <a:cubicBezTo>
                    <a:pt x="1" y="3850"/>
                    <a:pt x="610" y="4521"/>
                    <a:pt x="1370" y="4550"/>
                  </a:cubicBezTo>
                  <a:cubicBezTo>
                    <a:pt x="1361" y="4605"/>
                    <a:pt x="1355" y="4662"/>
                    <a:pt x="1355" y="4720"/>
                  </a:cubicBezTo>
                  <a:cubicBezTo>
                    <a:pt x="1355" y="5237"/>
                    <a:pt x="1745" y="5655"/>
                    <a:pt x="2228" y="5655"/>
                  </a:cubicBezTo>
                  <a:cubicBezTo>
                    <a:pt x="2361" y="5655"/>
                    <a:pt x="2485" y="5622"/>
                    <a:pt x="2597" y="5566"/>
                  </a:cubicBezTo>
                  <a:cubicBezTo>
                    <a:pt x="2866" y="5874"/>
                    <a:pt x="3248" y="6069"/>
                    <a:pt x="3673" y="6069"/>
                  </a:cubicBezTo>
                  <a:cubicBezTo>
                    <a:pt x="3678" y="6069"/>
                    <a:pt x="3683" y="6068"/>
                    <a:pt x="3686" y="6068"/>
                  </a:cubicBezTo>
                  <a:cubicBezTo>
                    <a:pt x="3691" y="6068"/>
                    <a:pt x="3696" y="6069"/>
                    <a:pt x="3701" y="6069"/>
                  </a:cubicBezTo>
                  <a:cubicBezTo>
                    <a:pt x="4126" y="6069"/>
                    <a:pt x="4508" y="5874"/>
                    <a:pt x="4777" y="5566"/>
                  </a:cubicBezTo>
                  <a:cubicBezTo>
                    <a:pt x="4889" y="5622"/>
                    <a:pt x="5013" y="5655"/>
                    <a:pt x="5146" y="5655"/>
                  </a:cubicBezTo>
                  <a:cubicBezTo>
                    <a:pt x="5628" y="5655"/>
                    <a:pt x="6019" y="5237"/>
                    <a:pt x="6019" y="4720"/>
                  </a:cubicBezTo>
                  <a:cubicBezTo>
                    <a:pt x="6019" y="4662"/>
                    <a:pt x="6013" y="4605"/>
                    <a:pt x="6004" y="4550"/>
                  </a:cubicBezTo>
                  <a:cubicBezTo>
                    <a:pt x="6764" y="4521"/>
                    <a:pt x="7372" y="3856"/>
                    <a:pt x="7372" y="3035"/>
                  </a:cubicBezTo>
                  <a:lnTo>
                    <a:pt x="7373" y="3035"/>
                  </a:lnTo>
                  <a:cubicBezTo>
                    <a:pt x="7373" y="2220"/>
                    <a:pt x="6772" y="1558"/>
                    <a:pt x="6019" y="1521"/>
                  </a:cubicBezTo>
                  <a:cubicBezTo>
                    <a:pt x="6019" y="1520"/>
                    <a:pt x="6019" y="1519"/>
                    <a:pt x="6019" y="1518"/>
                  </a:cubicBezTo>
                  <a:cubicBezTo>
                    <a:pt x="6019" y="681"/>
                    <a:pt x="5385" y="1"/>
                    <a:pt x="4601" y="1"/>
                  </a:cubicBezTo>
                  <a:cubicBezTo>
                    <a:pt x="4253" y="1"/>
                    <a:pt x="3934" y="137"/>
                    <a:pt x="3688" y="360"/>
                  </a:cubicBezTo>
                  <a:cubicBezTo>
                    <a:pt x="3440" y="137"/>
                    <a:pt x="3121" y="1"/>
                    <a:pt x="2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3" name="Google Shape;1683;p31"/>
            <p:cNvSpPr/>
            <p:nvPr/>
          </p:nvSpPr>
          <p:spPr>
            <a:xfrm>
              <a:off x="4120825" y="4232257"/>
              <a:ext cx="9075" cy="451632"/>
            </a:xfrm>
            <a:custGeom>
              <a:avLst/>
              <a:gdLst/>
              <a:ahLst/>
              <a:cxnLst/>
              <a:rect l="l" t="t" r="r" b="b"/>
              <a:pathLst>
                <a:path w="150" h="7465" extrusionOk="0">
                  <a:moveTo>
                    <a:pt x="0" y="1"/>
                  </a:moveTo>
                  <a:lnTo>
                    <a:pt x="0" y="7464"/>
                  </a:lnTo>
                  <a:lnTo>
                    <a:pt x="150" y="7464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4" name="Google Shape;1684;p31"/>
            <p:cNvSpPr/>
            <p:nvPr/>
          </p:nvSpPr>
          <p:spPr>
            <a:xfrm>
              <a:off x="4030499" y="42690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1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6"/>
                  </a:lnTo>
                  <a:lnTo>
                    <a:pt x="3080" y="1"/>
                  </a:lnTo>
                  <a:lnTo>
                    <a:pt x="1569" y="124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5" name="Google Shape;1685;p31"/>
            <p:cNvSpPr/>
            <p:nvPr/>
          </p:nvSpPr>
          <p:spPr>
            <a:xfrm>
              <a:off x="4030499" y="43465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0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5"/>
                  </a:lnTo>
                  <a:lnTo>
                    <a:pt x="3080" y="0"/>
                  </a:lnTo>
                  <a:lnTo>
                    <a:pt x="1569" y="124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86" name="Google Shape;1686;p31"/>
          <p:cNvGrpSpPr/>
          <p:nvPr/>
        </p:nvGrpSpPr>
        <p:grpSpPr>
          <a:xfrm>
            <a:off x="11289852" y="5459596"/>
            <a:ext cx="424493" cy="500925"/>
            <a:chOff x="3902300" y="4158810"/>
            <a:chExt cx="446127" cy="525079"/>
          </a:xfrm>
        </p:grpSpPr>
        <p:sp>
          <p:nvSpPr>
            <p:cNvPr id="1687" name="Google Shape;1687;p31"/>
            <p:cNvSpPr/>
            <p:nvPr/>
          </p:nvSpPr>
          <p:spPr>
            <a:xfrm>
              <a:off x="3902300" y="4158810"/>
              <a:ext cx="446127" cy="367235"/>
            </a:xfrm>
            <a:custGeom>
              <a:avLst/>
              <a:gdLst/>
              <a:ahLst/>
              <a:cxnLst/>
              <a:rect l="l" t="t" r="r" b="b"/>
              <a:pathLst>
                <a:path w="7374" h="6070" extrusionOk="0">
                  <a:moveTo>
                    <a:pt x="2773" y="1"/>
                  </a:moveTo>
                  <a:cubicBezTo>
                    <a:pt x="1990" y="1"/>
                    <a:pt x="1355" y="681"/>
                    <a:pt x="1355" y="1518"/>
                  </a:cubicBezTo>
                  <a:cubicBezTo>
                    <a:pt x="1355" y="1519"/>
                    <a:pt x="1355" y="1520"/>
                    <a:pt x="1355" y="1521"/>
                  </a:cubicBezTo>
                  <a:cubicBezTo>
                    <a:pt x="601" y="1558"/>
                    <a:pt x="1" y="2220"/>
                    <a:pt x="1" y="3035"/>
                  </a:cubicBezTo>
                  <a:cubicBezTo>
                    <a:pt x="1" y="3850"/>
                    <a:pt x="610" y="4521"/>
                    <a:pt x="1370" y="4550"/>
                  </a:cubicBezTo>
                  <a:cubicBezTo>
                    <a:pt x="1361" y="4605"/>
                    <a:pt x="1355" y="4662"/>
                    <a:pt x="1355" y="4720"/>
                  </a:cubicBezTo>
                  <a:cubicBezTo>
                    <a:pt x="1355" y="5237"/>
                    <a:pt x="1745" y="5655"/>
                    <a:pt x="2228" y="5655"/>
                  </a:cubicBezTo>
                  <a:cubicBezTo>
                    <a:pt x="2361" y="5655"/>
                    <a:pt x="2485" y="5622"/>
                    <a:pt x="2597" y="5566"/>
                  </a:cubicBezTo>
                  <a:cubicBezTo>
                    <a:pt x="2866" y="5874"/>
                    <a:pt x="3248" y="6069"/>
                    <a:pt x="3673" y="6069"/>
                  </a:cubicBezTo>
                  <a:cubicBezTo>
                    <a:pt x="3678" y="6069"/>
                    <a:pt x="3683" y="6068"/>
                    <a:pt x="3686" y="6068"/>
                  </a:cubicBezTo>
                  <a:cubicBezTo>
                    <a:pt x="3691" y="6068"/>
                    <a:pt x="3696" y="6069"/>
                    <a:pt x="3701" y="6069"/>
                  </a:cubicBezTo>
                  <a:cubicBezTo>
                    <a:pt x="4126" y="6069"/>
                    <a:pt x="4508" y="5874"/>
                    <a:pt x="4777" y="5566"/>
                  </a:cubicBezTo>
                  <a:cubicBezTo>
                    <a:pt x="4889" y="5622"/>
                    <a:pt x="5013" y="5655"/>
                    <a:pt x="5146" y="5655"/>
                  </a:cubicBezTo>
                  <a:cubicBezTo>
                    <a:pt x="5628" y="5655"/>
                    <a:pt x="6019" y="5237"/>
                    <a:pt x="6019" y="4720"/>
                  </a:cubicBezTo>
                  <a:cubicBezTo>
                    <a:pt x="6019" y="4662"/>
                    <a:pt x="6013" y="4605"/>
                    <a:pt x="6004" y="4550"/>
                  </a:cubicBezTo>
                  <a:cubicBezTo>
                    <a:pt x="6764" y="4521"/>
                    <a:pt x="7372" y="3856"/>
                    <a:pt x="7372" y="3035"/>
                  </a:cubicBezTo>
                  <a:lnTo>
                    <a:pt x="7373" y="3035"/>
                  </a:lnTo>
                  <a:cubicBezTo>
                    <a:pt x="7373" y="2220"/>
                    <a:pt x="6772" y="1558"/>
                    <a:pt x="6019" y="1521"/>
                  </a:cubicBezTo>
                  <a:cubicBezTo>
                    <a:pt x="6019" y="1520"/>
                    <a:pt x="6019" y="1519"/>
                    <a:pt x="6019" y="1518"/>
                  </a:cubicBezTo>
                  <a:cubicBezTo>
                    <a:pt x="6019" y="681"/>
                    <a:pt x="5385" y="1"/>
                    <a:pt x="4601" y="1"/>
                  </a:cubicBezTo>
                  <a:cubicBezTo>
                    <a:pt x="4253" y="1"/>
                    <a:pt x="3934" y="137"/>
                    <a:pt x="3688" y="360"/>
                  </a:cubicBezTo>
                  <a:cubicBezTo>
                    <a:pt x="3440" y="137"/>
                    <a:pt x="3121" y="1"/>
                    <a:pt x="277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8" name="Google Shape;1688;p31"/>
            <p:cNvSpPr/>
            <p:nvPr/>
          </p:nvSpPr>
          <p:spPr>
            <a:xfrm>
              <a:off x="4120825" y="4232257"/>
              <a:ext cx="9075" cy="451632"/>
            </a:xfrm>
            <a:custGeom>
              <a:avLst/>
              <a:gdLst/>
              <a:ahLst/>
              <a:cxnLst/>
              <a:rect l="l" t="t" r="r" b="b"/>
              <a:pathLst>
                <a:path w="150" h="7465" extrusionOk="0">
                  <a:moveTo>
                    <a:pt x="0" y="1"/>
                  </a:moveTo>
                  <a:lnTo>
                    <a:pt x="0" y="7464"/>
                  </a:lnTo>
                  <a:lnTo>
                    <a:pt x="150" y="7464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9" name="Google Shape;1689;p31"/>
            <p:cNvSpPr/>
            <p:nvPr/>
          </p:nvSpPr>
          <p:spPr>
            <a:xfrm>
              <a:off x="4030499" y="42690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1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6"/>
                  </a:lnTo>
                  <a:lnTo>
                    <a:pt x="3080" y="1"/>
                  </a:lnTo>
                  <a:lnTo>
                    <a:pt x="1569" y="124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0" name="Google Shape;1690;p31"/>
            <p:cNvSpPr/>
            <p:nvPr/>
          </p:nvSpPr>
          <p:spPr>
            <a:xfrm>
              <a:off x="4030499" y="43465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0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5"/>
                  </a:lnTo>
                  <a:lnTo>
                    <a:pt x="3080" y="0"/>
                  </a:lnTo>
                  <a:lnTo>
                    <a:pt x="1569" y="124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691" name="Google Shape;1691;p31"/>
          <p:cNvGrpSpPr/>
          <p:nvPr/>
        </p:nvGrpSpPr>
        <p:grpSpPr>
          <a:xfrm flipH="1">
            <a:off x="-652339" y="5714770"/>
            <a:ext cx="4623362" cy="2039191"/>
            <a:chOff x="5667907" y="3628727"/>
            <a:chExt cx="3476121" cy="1529393"/>
          </a:xfrm>
        </p:grpSpPr>
        <p:grpSp>
          <p:nvGrpSpPr>
            <p:cNvPr id="1692" name="Google Shape;1692;p31"/>
            <p:cNvGrpSpPr/>
            <p:nvPr/>
          </p:nvGrpSpPr>
          <p:grpSpPr>
            <a:xfrm>
              <a:off x="5667907" y="3628727"/>
              <a:ext cx="3476121" cy="1529393"/>
              <a:chOff x="5667907" y="3628727"/>
              <a:chExt cx="3476121" cy="1529393"/>
            </a:xfrm>
          </p:grpSpPr>
          <p:sp>
            <p:nvSpPr>
              <p:cNvPr id="1693" name="Google Shape;1693;p31"/>
              <p:cNvSpPr/>
              <p:nvPr/>
            </p:nvSpPr>
            <p:spPr>
              <a:xfrm>
                <a:off x="5667907" y="3628727"/>
                <a:ext cx="3476121" cy="1529393"/>
              </a:xfrm>
              <a:custGeom>
                <a:avLst/>
                <a:gdLst/>
                <a:ahLst/>
                <a:cxnLst/>
                <a:rect l="l" t="t" r="r" b="b"/>
                <a:pathLst>
                  <a:path w="65102" h="28643" extrusionOk="0">
                    <a:moveTo>
                      <a:pt x="65101" y="1"/>
                    </a:moveTo>
                    <a:cubicBezTo>
                      <a:pt x="19498" y="2112"/>
                      <a:pt x="0" y="28642"/>
                      <a:pt x="0" y="28642"/>
                    </a:cubicBezTo>
                    <a:lnTo>
                      <a:pt x="65101" y="28642"/>
                    </a:lnTo>
                    <a:lnTo>
                      <a:pt x="65101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4" name="Google Shape;1694;p31"/>
              <p:cNvSpPr/>
              <p:nvPr/>
            </p:nvSpPr>
            <p:spPr>
              <a:xfrm>
                <a:off x="6488091" y="4305957"/>
                <a:ext cx="119499" cy="168751"/>
              </a:xfrm>
              <a:custGeom>
                <a:avLst/>
                <a:gdLst/>
                <a:ahLst/>
                <a:cxnLst/>
                <a:rect l="l" t="t" r="r" b="b"/>
                <a:pathLst>
                  <a:path w="1793" h="2532" extrusionOk="0">
                    <a:moveTo>
                      <a:pt x="130" y="1"/>
                    </a:moveTo>
                    <a:lnTo>
                      <a:pt x="0" y="75"/>
                    </a:lnTo>
                    <a:cubicBezTo>
                      <a:pt x="496" y="932"/>
                      <a:pt x="1061" y="1758"/>
                      <a:pt x="1676" y="2532"/>
                    </a:cubicBezTo>
                    <a:lnTo>
                      <a:pt x="1676" y="2531"/>
                    </a:lnTo>
                    <a:lnTo>
                      <a:pt x="1793" y="2439"/>
                    </a:lnTo>
                    <a:cubicBezTo>
                      <a:pt x="1181" y="1671"/>
                      <a:pt x="623" y="851"/>
                      <a:pt x="13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5" name="Google Shape;1695;p31"/>
              <p:cNvSpPr/>
              <p:nvPr/>
            </p:nvSpPr>
            <p:spPr>
              <a:xfrm>
                <a:off x="6569269" y="4290295"/>
                <a:ext cx="64048" cy="109369"/>
              </a:xfrm>
              <a:custGeom>
                <a:avLst/>
                <a:gdLst/>
                <a:ahLst/>
                <a:cxnLst/>
                <a:rect l="l" t="t" r="r" b="b"/>
                <a:pathLst>
                  <a:path w="961" h="1641" extrusionOk="0">
                    <a:moveTo>
                      <a:pt x="133" y="1"/>
                    </a:moveTo>
                    <a:lnTo>
                      <a:pt x="1" y="70"/>
                    </a:lnTo>
                    <a:lnTo>
                      <a:pt x="828" y="1640"/>
                    </a:lnTo>
                    <a:lnTo>
                      <a:pt x="961" y="1571"/>
                    </a:lnTo>
                    <a:lnTo>
                      <a:pt x="13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6" name="Google Shape;1696;p31"/>
              <p:cNvSpPr/>
              <p:nvPr/>
            </p:nvSpPr>
            <p:spPr>
              <a:xfrm>
                <a:off x="6328402" y="4426986"/>
                <a:ext cx="79777" cy="142692"/>
              </a:xfrm>
              <a:custGeom>
                <a:avLst/>
                <a:gdLst/>
                <a:ahLst/>
                <a:cxnLst/>
                <a:rect l="l" t="t" r="r" b="b"/>
                <a:pathLst>
                  <a:path w="1197" h="2141" extrusionOk="0">
                    <a:moveTo>
                      <a:pt x="133" y="0"/>
                    </a:moveTo>
                    <a:lnTo>
                      <a:pt x="1" y="69"/>
                    </a:lnTo>
                    <a:lnTo>
                      <a:pt x="1064" y="2141"/>
                    </a:lnTo>
                    <a:lnTo>
                      <a:pt x="1197" y="2072"/>
                    </a:lnTo>
                    <a:lnTo>
                      <a:pt x="133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7" name="Google Shape;1697;p31"/>
              <p:cNvSpPr/>
              <p:nvPr/>
            </p:nvSpPr>
            <p:spPr>
              <a:xfrm>
                <a:off x="6229830" y="4492033"/>
                <a:ext cx="100504" cy="111968"/>
              </a:xfrm>
              <a:custGeom>
                <a:avLst/>
                <a:gdLst/>
                <a:ahLst/>
                <a:cxnLst/>
                <a:rect l="l" t="t" r="r" b="b"/>
                <a:pathLst>
                  <a:path w="1508" h="1680" extrusionOk="0">
                    <a:moveTo>
                      <a:pt x="107" y="1"/>
                    </a:moveTo>
                    <a:lnTo>
                      <a:pt x="1" y="106"/>
                    </a:lnTo>
                    <a:cubicBezTo>
                      <a:pt x="497" y="598"/>
                      <a:pt x="963" y="1127"/>
                      <a:pt x="1388" y="1680"/>
                    </a:cubicBezTo>
                    <a:lnTo>
                      <a:pt x="1507" y="1589"/>
                    </a:lnTo>
                    <a:cubicBezTo>
                      <a:pt x="1077" y="1031"/>
                      <a:pt x="606" y="497"/>
                      <a:pt x="10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8" name="Google Shape;1698;p31"/>
              <p:cNvSpPr/>
              <p:nvPr/>
            </p:nvSpPr>
            <p:spPr>
              <a:xfrm>
                <a:off x="7869773" y="3694823"/>
                <a:ext cx="81510" cy="163220"/>
              </a:xfrm>
              <a:custGeom>
                <a:avLst/>
                <a:gdLst/>
                <a:ahLst/>
                <a:cxnLst/>
                <a:rect l="l" t="t" r="r" b="b"/>
                <a:pathLst>
                  <a:path w="1223" h="2449" extrusionOk="0">
                    <a:moveTo>
                      <a:pt x="1075" y="0"/>
                    </a:moveTo>
                    <a:cubicBezTo>
                      <a:pt x="988" y="540"/>
                      <a:pt x="895" y="1197"/>
                      <a:pt x="884" y="1748"/>
                    </a:cubicBezTo>
                    <a:lnTo>
                      <a:pt x="135" y="223"/>
                    </a:lnTo>
                    <a:lnTo>
                      <a:pt x="1" y="290"/>
                    </a:lnTo>
                    <a:lnTo>
                      <a:pt x="1062" y="2446"/>
                    </a:lnTo>
                    <a:lnTo>
                      <a:pt x="1040" y="2076"/>
                    </a:lnTo>
                    <a:cubicBezTo>
                      <a:pt x="1003" y="1490"/>
                      <a:pt x="1119" y="672"/>
                      <a:pt x="1223" y="24"/>
                    </a:cubicBezTo>
                    <a:lnTo>
                      <a:pt x="1075" y="0"/>
                    </a:lnTo>
                    <a:close/>
                    <a:moveTo>
                      <a:pt x="1062" y="2446"/>
                    </a:moveTo>
                    <a:lnTo>
                      <a:pt x="1062" y="2448"/>
                    </a:lnTo>
                    <a:lnTo>
                      <a:pt x="1063" y="2449"/>
                    </a:lnTo>
                    <a:lnTo>
                      <a:pt x="1062" y="2446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699" name="Google Shape;1699;p31"/>
              <p:cNvSpPr/>
              <p:nvPr/>
            </p:nvSpPr>
            <p:spPr>
              <a:xfrm>
                <a:off x="6644448" y="4242377"/>
                <a:ext cx="33590" cy="122831"/>
              </a:xfrm>
              <a:custGeom>
                <a:avLst/>
                <a:gdLst/>
                <a:ahLst/>
                <a:cxnLst/>
                <a:rect l="l" t="t" r="r" b="b"/>
                <a:pathLst>
                  <a:path w="504" h="1843" extrusionOk="0">
                    <a:moveTo>
                      <a:pt x="147" y="1"/>
                    </a:moveTo>
                    <a:lnTo>
                      <a:pt x="0" y="30"/>
                    </a:lnTo>
                    <a:lnTo>
                      <a:pt x="357" y="1842"/>
                    </a:lnTo>
                    <a:lnTo>
                      <a:pt x="503" y="1814"/>
                    </a:lnTo>
                    <a:lnTo>
                      <a:pt x="14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700" name="Google Shape;1700;p31"/>
            <p:cNvSpPr/>
            <p:nvPr/>
          </p:nvSpPr>
          <p:spPr>
            <a:xfrm>
              <a:off x="8554975" y="4156331"/>
              <a:ext cx="134719" cy="77556"/>
            </a:xfrm>
            <a:custGeom>
              <a:avLst/>
              <a:gdLst/>
              <a:ahLst/>
              <a:cxnLst/>
              <a:rect l="l" t="t" r="r" b="b"/>
              <a:pathLst>
                <a:path w="2260" h="1301" extrusionOk="0">
                  <a:moveTo>
                    <a:pt x="1130" y="1"/>
                  </a:moveTo>
                  <a:cubicBezTo>
                    <a:pt x="506" y="1"/>
                    <a:pt x="1" y="291"/>
                    <a:pt x="1" y="650"/>
                  </a:cubicBezTo>
                  <a:cubicBezTo>
                    <a:pt x="1" y="1009"/>
                    <a:pt x="506" y="1301"/>
                    <a:pt x="1130" y="1301"/>
                  </a:cubicBezTo>
                  <a:cubicBezTo>
                    <a:pt x="1754" y="1301"/>
                    <a:pt x="2259" y="1009"/>
                    <a:pt x="2259" y="650"/>
                  </a:cubicBezTo>
                  <a:cubicBezTo>
                    <a:pt x="2259" y="291"/>
                    <a:pt x="1754" y="1"/>
                    <a:pt x="11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1" name="Google Shape;1701;p31"/>
            <p:cNvSpPr/>
            <p:nvPr/>
          </p:nvSpPr>
          <p:spPr>
            <a:xfrm>
              <a:off x="7105450" y="4351545"/>
              <a:ext cx="134659" cy="77556"/>
            </a:xfrm>
            <a:custGeom>
              <a:avLst/>
              <a:gdLst/>
              <a:ahLst/>
              <a:cxnLst/>
              <a:rect l="l" t="t" r="r" b="b"/>
              <a:pathLst>
                <a:path w="2259" h="1301" extrusionOk="0">
                  <a:moveTo>
                    <a:pt x="1129" y="1"/>
                  </a:moveTo>
                  <a:cubicBezTo>
                    <a:pt x="506" y="1"/>
                    <a:pt x="1" y="291"/>
                    <a:pt x="1" y="650"/>
                  </a:cubicBezTo>
                  <a:cubicBezTo>
                    <a:pt x="1" y="1010"/>
                    <a:pt x="506" y="1301"/>
                    <a:pt x="1129" y="1301"/>
                  </a:cubicBezTo>
                  <a:cubicBezTo>
                    <a:pt x="1754" y="1301"/>
                    <a:pt x="2259" y="1010"/>
                    <a:pt x="2259" y="650"/>
                  </a:cubicBezTo>
                  <a:cubicBezTo>
                    <a:pt x="2259" y="291"/>
                    <a:pt x="1754" y="1"/>
                    <a:pt x="112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2" name="Google Shape;1702;p31"/>
            <p:cNvSpPr/>
            <p:nvPr/>
          </p:nvSpPr>
          <p:spPr>
            <a:xfrm>
              <a:off x="7261575" y="4818321"/>
              <a:ext cx="67359" cy="38748"/>
            </a:xfrm>
            <a:custGeom>
              <a:avLst/>
              <a:gdLst/>
              <a:ahLst/>
              <a:cxnLst/>
              <a:rect l="l" t="t" r="r" b="b"/>
              <a:pathLst>
                <a:path w="1130" h="650" extrusionOk="0">
                  <a:moveTo>
                    <a:pt x="565" y="0"/>
                  </a:moveTo>
                  <a:cubicBezTo>
                    <a:pt x="253" y="0"/>
                    <a:pt x="1" y="146"/>
                    <a:pt x="1" y="325"/>
                  </a:cubicBezTo>
                  <a:cubicBezTo>
                    <a:pt x="1" y="505"/>
                    <a:pt x="253" y="650"/>
                    <a:pt x="565" y="650"/>
                  </a:cubicBezTo>
                  <a:cubicBezTo>
                    <a:pt x="877" y="650"/>
                    <a:pt x="1129" y="505"/>
                    <a:pt x="1129" y="325"/>
                  </a:cubicBezTo>
                  <a:cubicBezTo>
                    <a:pt x="1129" y="146"/>
                    <a:pt x="877" y="0"/>
                    <a:pt x="5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3" name="Google Shape;1703;p31"/>
            <p:cNvSpPr/>
            <p:nvPr/>
          </p:nvSpPr>
          <p:spPr>
            <a:xfrm>
              <a:off x="7592839" y="4036750"/>
              <a:ext cx="67419" cy="38867"/>
            </a:xfrm>
            <a:custGeom>
              <a:avLst/>
              <a:gdLst/>
              <a:ahLst/>
              <a:cxnLst/>
              <a:rect l="l" t="t" r="r" b="b"/>
              <a:pathLst>
                <a:path w="1131" h="652" extrusionOk="0">
                  <a:moveTo>
                    <a:pt x="566" y="1"/>
                  </a:moveTo>
                  <a:cubicBezTo>
                    <a:pt x="254" y="1"/>
                    <a:pt x="1" y="146"/>
                    <a:pt x="1" y="326"/>
                  </a:cubicBezTo>
                  <a:cubicBezTo>
                    <a:pt x="1" y="505"/>
                    <a:pt x="254" y="651"/>
                    <a:pt x="566" y="651"/>
                  </a:cubicBezTo>
                  <a:cubicBezTo>
                    <a:pt x="878" y="651"/>
                    <a:pt x="1131" y="505"/>
                    <a:pt x="1131" y="326"/>
                  </a:cubicBezTo>
                  <a:cubicBezTo>
                    <a:pt x="1131" y="146"/>
                    <a:pt x="878" y="1"/>
                    <a:pt x="56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4" name="Google Shape;1704;p31"/>
            <p:cNvSpPr/>
            <p:nvPr/>
          </p:nvSpPr>
          <p:spPr>
            <a:xfrm>
              <a:off x="6689420" y="4747383"/>
              <a:ext cx="67419" cy="38808"/>
            </a:xfrm>
            <a:custGeom>
              <a:avLst/>
              <a:gdLst/>
              <a:ahLst/>
              <a:cxnLst/>
              <a:rect l="l" t="t" r="r" b="b"/>
              <a:pathLst>
                <a:path w="1131" h="651" extrusionOk="0">
                  <a:moveTo>
                    <a:pt x="565" y="0"/>
                  </a:moveTo>
                  <a:cubicBezTo>
                    <a:pt x="253" y="0"/>
                    <a:pt x="0" y="146"/>
                    <a:pt x="0" y="325"/>
                  </a:cubicBezTo>
                  <a:cubicBezTo>
                    <a:pt x="0" y="505"/>
                    <a:pt x="253" y="651"/>
                    <a:pt x="565" y="651"/>
                  </a:cubicBezTo>
                  <a:cubicBezTo>
                    <a:pt x="878" y="651"/>
                    <a:pt x="1130" y="505"/>
                    <a:pt x="1130" y="325"/>
                  </a:cubicBezTo>
                  <a:cubicBezTo>
                    <a:pt x="1130" y="146"/>
                    <a:pt x="878" y="0"/>
                    <a:pt x="56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5" name="Google Shape;1705;p31"/>
            <p:cNvSpPr/>
            <p:nvPr/>
          </p:nvSpPr>
          <p:spPr>
            <a:xfrm>
              <a:off x="8937224" y="4093560"/>
              <a:ext cx="84152" cy="48363"/>
            </a:xfrm>
            <a:custGeom>
              <a:avLst/>
              <a:gdLst/>
              <a:ahLst/>
              <a:cxnLst/>
              <a:rect l="l" t="t" r="r" b="b"/>
              <a:pathLst>
                <a:path w="1131" h="650" extrusionOk="0">
                  <a:moveTo>
                    <a:pt x="566" y="0"/>
                  </a:moveTo>
                  <a:cubicBezTo>
                    <a:pt x="254" y="0"/>
                    <a:pt x="0" y="146"/>
                    <a:pt x="0" y="325"/>
                  </a:cubicBezTo>
                  <a:cubicBezTo>
                    <a:pt x="0" y="505"/>
                    <a:pt x="254" y="650"/>
                    <a:pt x="566" y="650"/>
                  </a:cubicBezTo>
                  <a:cubicBezTo>
                    <a:pt x="878" y="650"/>
                    <a:pt x="1130" y="505"/>
                    <a:pt x="1130" y="325"/>
                  </a:cubicBezTo>
                  <a:cubicBezTo>
                    <a:pt x="1130" y="146"/>
                    <a:pt x="878" y="0"/>
                    <a:pt x="566" y="0"/>
                  </a:cubicBezTo>
                  <a:close/>
                </a:path>
              </a:pathLst>
            </a:custGeom>
            <a:solidFill>
              <a:srgbClr val="C6D5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06" name="Google Shape;1706;p31"/>
          <p:cNvGrpSpPr/>
          <p:nvPr/>
        </p:nvGrpSpPr>
        <p:grpSpPr>
          <a:xfrm>
            <a:off x="122998" y="5147737"/>
            <a:ext cx="750250" cy="885353"/>
            <a:chOff x="3902300" y="4158810"/>
            <a:chExt cx="446127" cy="525079"/>
          </a:xfrm>
        </p:grpSpPr>
        <p:sp>
          <p:nvSpPr>
            <p:cNvPr id="1707" name="Google Shape;1707;p31"/>
            <p:cNvSpPr/>
            <p:nvPr/>
          </p:nvSpPr>
          <p:spPr>
            <a:xfrm>
              <a:off x="3902300" y="4158810"/>
              <a:ext cx="446127" cy="367235"/>
            </a:xfrm>
            <a:custGeom>
              <a:avLst/>
              <a:gdLst/>
              <a:ahLst/>
              <a:cxnLst/>
              <a:rect l="l" t="t" r="r" b="b"/>
              <a:pathLst>
                <a:path w="7374" h="6070" extrusionOk="0">
                  <a:moveTo>
                    <a:pt x="2773" y="1"/>
                  </a:moveTo>
                  <a:cubicBezTo>
                    <a:pt x="1990" y="1"/>
                    <a:pt x="1355" y="681"/>
                    <a:pt x="1355" y="1518"/>
                  </a:cubicBezTo>
                  <a:cubicBezTo>
                    <a:pt x="1355" y="1519"/>
                    <a:pt x="1355" y="1520"/>
                    <a:pt x="1355" y="1521"/>
                  </a:cubicBezTo>
                  <a:cubicBezTo>
                    <a:pt x="601" y="1558"/>
                    <a:pt x="1" y="2220"/>
                    <a:pt x="1" y="3035"/>
                  </a:cubicBezTo>
                  <a:cubicBezTo>
                    <a:pt x="1" y="3850"/>
                    <a:pt x="610" y="4521"/>
                    <a:pt x="1370" y="4550"/>
                  </a:cubicBezTo>
                  <a:cubicBezTo>
                    <a:pt x="1361" y="4605"/>
                    <a:pt x="1355" y="4662"/>
                    <a:pt x="1355" y="4720"/>
                  </a:cubicBezTo>
                  <a:cubicBezTo>
                    <a:pt x="1355" y="5237"/>
                    <a:pt x="1745" y="5655"/>
                    <a:pt x="2228" y="5655"/>
                  </a:cubicBezTo>
                  <a:cubicBezTo>
                    <a:pt x="2361" y="5655"/>
                    <a:pt x="2485" y="5622"/>
                    <a:pt x="2597" y="5566"/>
                  </a:cubicBezTo>
                  <a:cubicBezTo>
                    <a:pt x="2866" y="5874"/>
                    <a:pt x="3248" y="6069"/>
                    <a:pt x="3673" y="6069"/>
                  </a:cubicBezTo>
                  <a:cubicBezTo>
                    <a:pt x="3678" y="6069"/>
                    <a:pt x="3683" y="6068"/>
                    <a:pt x="3686" y="6068"/>
                  </a:cubicBezTo>
                  <a:cubicBezTo>
                    <a:pt x="3691" y="6068"/>
                    <a:pt x="3696" y="6069"/>
                    <a:pt x="3701" y="6069"/>
                  </a:cubicBezTo>
                  <a:cubicBezTo>
                    <a:pt x="4126" y="6069"/>
                    <a:pt x="4508" y="5874"/>
                    <a:pt x="4777" y="5566"/>
                  </a:cubicBezTo>
                  <a:cubicBezTo>
                    <a:pt x="4889" y="5622"/>
                    <a:pt x="5013" y="5655"/>
                    <a:pt x="5146" y="5655"/>
                  </a:cubicBezTo>
                  <a:cubicBezTo>
                    <a:pt x="5628" y="5655"/>
                    <a:pt x="6019" y="5237"/>
                    <a:pt x="6019" y="4720"/>
                  </a:cubicBezTo>
                  <a:cubicBezTo>
                    <a:pt x="6019" y="4662"/>
                    <a:pt x="6013" y="4605"/>
                    <a:pt x="6004" y="4550"/>
                  </a:cubicBezTo>
                  <a:cubicBezTo>
                    <a:pt x="6764" y="4521"/>
                    <a:pt x="7372" y="3856"/>
                    <a:pt x="7372" y="3035"/>
                  </a:cubicBezTo>
                  <a:lnTo>
                    <a:pt x="7373" y="3035"/>
                  </a:lnTo>
                  <a:cubicBezTo>
                    <a:pt x="7373" y="2220"/>
                    <a:pt x="6772" y="1558"/>
                    <a:pt x="6019" y="1521"/>
                  </a:cubicBezTo>
                  <a:cubicBezTo>
                    <a:pt x="6019" y="1520"/>
                    <a:pt x="6019" y="1519"/>
                    <a:pt x="6019" y="1518"/>
                  </a:cubicBezTo>
                  <a:cubicBezTo>
                    <a:pt x="6019" y="681"/>
                    <a:pt x="5385" y="1"/>
                    <a:pt x="4601" y="1"/>
                  </a:cubicBezTo>
                  <a:cubicBezTo>
                    <a:pt x="4253" y="1"/>
                    <a:pt x="3934" y="137"/>
                    <a:pt x="3688" y="360"/>
                  </a:cubicBezTo>
                  <a:cubicBezTo>
                    <a:pt x="3440" y="137"/>
                    <a:pt x="3121" y="1"/>
                    <a:pt x="277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8" name="Google Shape;1708;p31"/>
            <p:cNvSpPr/>
            <p:nvPr/>
          </p:nvSpPr>
          <p:spPr>
            <a:xfrm>
              <a:off x="4120825" y="4232257"/>
              <a:ext cx="9075" cy="451632"/>
            </a:xfrm>
            <a:custGeom>
              <a:avLst/>
              <a:gdLst/>
              <a:ahLst/>
              <a:cxnLst/>
              <a:rect l="l" t="t" r="r" b="b"/>
              <a:pathLst>
                <a:path w="150" h="7465" extrusionOk="0">
                  <a:moveTo>
                    <a:pt x="0" y="1"/>
                  </a:moveTo>
                  <a:lnTo>
                    <a:pt x="0" y="7464"/>
                  </a:lnTo>
                  <a:lnTo>
                    <a:pt x="150" y="7464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9" name="Google Shape;1709;p31"/>
            <p:cNvSpPr/>
            <p:nvPr/>
          </p:nvSpPr>
          <p:spPr>
            <a:xfrm>
              <a:off x="4030499" y="42690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1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6"/>
                  </a:lnTo>
                  <a:lnTo>
                    <a:pt x="3080" y="1"/>
                  </a:lnTo>
                  <a:lnTo>
                    <a:pt x="1569" y="1241"/>
                  </a:lnTo>
                  <a:lnTo>
                    <a:pt x="96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0" name="Google Shape;1710;p31"/>
            <p:cNvSpPr/>
            <p:nvPr/>
          </p:nvSpPr>
          <p:spPr>
            <a:xfrm>
              <a:off x="4030499" y="4346541"/>
              <a:ext cx="192148" cy="86939"/>
            </a:xfrm>
            <a:custGeom>
              <a:avLst/>
              <a:gdLst/>
              <a:ahLst/>
              <a:cxnLst/>
              <a:rect l="l" t="t" r="r" b="b"/>
              <a:pathLst>
                <a:path w="3176" h="1437" extrusionOk="0">
                  <a:moveTo>
                    <a:pt x="96" y="0"/>
                  </a:moveTo>
                  <a:lnTo>
                    <a:pt x="1" y="115"/>
                  </a:lnTo>
                  <a:lnTo>
                    <a:pt x="1567" y="1436"/>
                  </a:lnTo>
                  <a:lnTo>
                    <a:pt x="3175" y="115"/>
                  </a:lnTo>
                  <a:lnTo>
                    <a:pt x="3080" y="0"/>
                  </a:lnTo>
                  <a:lnTo>
                    <a:pt x="1569" y="1241"/>
                  </a:lnTo>
                  <a:lnTo>
                    <a:pt x="9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11" name="Google Shape;1711;p31"/>
          <p:cNvGrpSpPr/>
          <p:nvPr/>
        </p:nvGrpSpPr>
        <p:grpSpPr>
          <a:xfrm>
            <a:off x="7427251" y="4905335"/>
            <a:ext cx="501903" cy="1196492"/>
            <a:chOff x="6924522" y="2226981"/>
            <a:chExt cx="751865" cy="1787944"/>
          </a:xfrm>
        </p:grpSpPr>
        <p:sp>
          <p:nvSpPr>
            <p:cNvPr id="1712" name="Google Shape;1712;p31"/>
            <p:cNvSpPr/>
            <p:nvPr/>
          </p:nvSpPr>
          <p:spPr>
            <a:xfrm>
              <a:off x="7388223" y="2676694"/>
              <a:ext cx="103362" cy="1338230"/>
            </a:xfrm>
            <a:custGeom>
              <a:avLst/>
              <a:gdLst/>
              <a:ahLst/>
              <a:cxnLst/>
              <a:rect l="l" t="t" r="r" b="b"/>
              <a:pathLst>
                <a:path w="2936" h="36876" extrusionOk="0">
                  <a:moveTo>
                    <a:pt x="551" y="1"/>
                  </a:moveTo>
                  <a:lnTo>
                    <a:pt x="1" y="36876"/>
                  </a:lnTo>
                  <a:lnTo>
                    <a:pt x="2936" y="36876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3" name="Google Shape;1713;p31"/>
            <p:cNvSpPr/>
            <p:nvPr/>
          </p:nvSpPr>
          <p:spPr>
            <a:xfrm rot="-5652894">
              <a:off x="7125567" y="2426439"/>
              <a:ext cx="83964" cy="481185"/>
            </a:xfrm>
            <a:custGeom>
              <a:avLst/>
              <a:gdLst/>
              <a:ahLst/>
              <a:cxnLst/>
              <a:rect l="l" t="t" r="r" b="b"/>
              <a:pathLst>
                <a:path w="2385" h="13668" extrusionOk="0">
                  <a:moveTo>
                    <a:pt x="1743" y="0"/>
                  </a:moveTo>
                  <a:lnTo>
                    <a:pt x="0" y="9816"/>
                  </a:lnTo>
                  <a:lnTo>
                    <a:pt x="1835" y="13668"/>
                  </a:lnTo>
                  <a:lnTo>
                    <a:pt x="2385" y="3211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4" name="Google Shape;1714;p31"/>
            <p:cNvSpPr/>
            <p:nvPr/>
          </p:nvSpPr>
          <p:spPr>
            <a:xfrm rot="-5652894">
              <a:off x="7311366" y="2718801"/>
              <a:ext cx="424786" cy="226158"/>
            </a:xfrm>
            <a:custGeom>
              <a:avLst/>
              <a:gdLst/>
              <a:ahLst/>
              <a:cxnLst/>
              <a:rect l="l" t="t" r="r" b="b"/>
              <a:pathLst>
                <a:path w="12066" h="6424" extrusionOk="0">
                  <a:moveTo>
                    <a:pt x="12065" y="0"/>
                  </a:moveTo>
                  <a:lnTo>
                    <a:pt x="2547" y="4365"/>
                  </a:lnTo>
                  <a:lnTo>
                    <a:pt x="1" y="6424"/>
                  </a:lnTo>
                  <a:lnTo>
                    <a:pt x="9504" y="3413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5" name="Google Shape;1715;p31"/>
            <p:cNvSpPr/>
            <p:nvPr/>
          </p:nvSpPr>
          <p:spPr>
            <a:xfrm rot="-5652894">
              <a:off x="7326981" y="2294556"/>
              <a:ext cx="393242" cy="277417"/>
            </a:xfrm>
            <a:custGeom>
              <a:avLst/>
              <a:gdLst/>
              <a:ahLst/>
              <a:cxnLst/>
              <a:rect l="l" t="t" r="r" b="b"/>
              <a:pathLst>
                <a:path w="11170" h="7880" extrusionOk="0">
                  <a:moveTo>
                    <a:pt x="1" y="0"/>
                  </a:moveTo>
                  <a:lnTo>
                    <a:pt x="8184" y="6534"/>
                  </a:lnTo>
                  <a:lnTo>
                    <a:pt x="11169" y="7880"/>
                  </a:lnTo>
                  <a:lnTo>
                    <a:pt x="4201" y="7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6" name="Google Shape;1716;p31"/>
            <p:cNvSpPr/>
            <p:nvPr/>
          </p:nvSpPr>
          <p:spPr>
            <a:xfrm rot="-1147322">
              <a:off x="7376683" y="2596114"/>
              <a:ext cx="83999" cy="83999"/>
            </a:xfrm>
            <a:custGeom>
              <a:avLst/>
              <a:gdLst/>
              <a:ahLst/>
              <a:cxnLst/>
              <a:rect l="l" t="t" r="r" b="b"/>
              <a:pathLst>
                <a:path w="2386" h="2386" extrusionOk="0">
                  <a:moveTo>
                    <a:pt x="1193" y="1"/>
                  </a:moveTo>
                  <a:cubicBezTo>
                    <a:pt x="534" y="1"/>
                    <a:pt x="0" y="535"/>
                    <a:pt x="0" y="1193"/>
                  </a:cubicBezTo>
                  <a:cubicBezTo>
                    <a:pt x="0" y="1852"/>
                    <a:pt x="534" y="2385"/>
                    <a:pt x="1193" y="2385"/>
                  </a:cubicBezTo>
                  <a:cubicBezTo>
                    <a:pt x="1852" y="2385"/>
                    <a:pt x="2385" y="1852"/>
                    <a:pt x="2385" y="1193"/>
                  </a:cubicBezTo>
                  <a:cubicBezTo>
                    <a:pt x="2385" y="535"/>
                    <a:pt x="1852" y="1"/>
                    <a:pt x="1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17" name="Google Shape;1717;p31"/>
          <p:cNvGrpSpPr/>
          <p:nvPr/>
        </p:nvGrpSpPr>
        <p:grpSpPr>
          <a:xfrm>
            <a:off x="8798285" y="5053669"/>
            <a:ext cx="501903" cy="1196492"/>
            <a:chOff x="6924522" y="2226981"/>
            <a:chExt cx="751865" cy="1787944"/>
          </a:xfrm>
        </p:grpSpPr>
        <p:sp>
          <p:nvSpPr>
            <p:cNvPr id="1718" name="Google Shape;1718;p31"/>
            <p:cNvSpPr/>
            <p:nvPr/>
          </p:nvSpPr>
          <p:spPr>
            <a:xfrm>
              <a:off x="7388223" y="2676694"/>
              <a:ext cx="103362" cy="1338230"/>
            </a:xfrm>
            <a:custGeom>
              <a:avLst/>
              <a:gdLst/>
              <a:ahLst/>
              <a:cxnLst/>
              <a:rect l="l" t="t" r="r" b="b"/>
              <a:pathLst>
                <a:path w="2936" h="36876" extrusionOk="0">
                  <a:moveTo>
                    <a:pt x="551" y="1"/>
                  </a:moveTo>
                  <a:lnTo>
                    <a:pt x="1" y="36876"/>
                  </a:lnTo>
                  <a:lnTo>
                    <a:pt x="2936" y="36876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31"/>
            <p:cNvSpPr/>
            <p:nvPr/>
          </p:nvSpPr>
          <p:spPr>
            <a:xfrm rot="-5652894">
              <a:off x="7125567" y="2426439"/>
              <a:ext cx="83964" cy="481185"/>
            </a:xfrm>
            <a:custGeom>
              <a:avLst/>
              <a:gdLst/>
              <a:ahLst/>
              <a:cxnLst/>
              <a:rect l="l" t="t" r="r" b="b"/>
              <a:pathLst>
                <a:path w="2385" h="13668" extrusionOk="0">
                  <a:moveTo>
                    <a:pt x="1743" y="0"/>
                  </a:moveTo>
                  <a:lnTo>
                    <a:pt x="0" y="9816"/>
                  </a:lnTo>
                  <a:lnTo>
                    <a:pt x="1835" y="13668"/>
                  </a:lnTo>
                  <a:lnTo>
                    <a:pt x="2385" y="3211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31"/>
            <p:cNvSpPr/>
            <p:nvPr/>
          </p:nvSpPr>
          <p:spPr>
            <a:xfrm rot="-5652894">
              <a:off x="7311366" y="2718801"/>
              <a:ext cx="424786" cy="226158"/>
            </a:xfrm>
            <a:custGeom>
              <a:avLst/>
              <a:gdLst/>
              <a:ahLst/>
              <a:cxnLst/>
              <a:rect l="l" t="t" r="r" b="b"/>
              <a:pathLst>
                <a:path w="12066" h="6424" extrusionOk="0">
                  <a:moveTo>
                    <a:pt x="12065" y="0"/>
                  </a:moveTo>
                  <a:lnTo>
                    <a:pt x="2547" y="4365"/>
                  </a:lnTo>
                  <a:lnTo>
                    <a:pt x="1" y="6424"/>
                  </a:lnTo>
                  <a:lnTo>
                    <a:pt x="9504" y="3413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31"/>
            <p:cNvSpPr/>
            <p:nvPr/>
          </p:nvSpPr>
          <p:spPr>
            <a:xfrm rot="-5652894">
              <a:off x="7326981" y="2294556"/>
              <a:ext cx="393242" cy="277417"/>
            </a:xfrm>
            <a:custGeom>
              <a:avLst/>
              <a:gdLst/>
              <a:ahLst/>
              <a:cxnLst/>
              <a:rect l="l" t="t" r="r" b="b"/>
              <a:pathLst>
                <a:path w="11170" h="7880" extrusionOk="0">
                  <a:moveTo>
                    <a:pt x="1" y="0"/>
                  </a:moveTo>
                  <a:lnTo>
                    <a:pt x="8184" y="6534"/>
                  </a:lnTo>
                  <a:lnTo>
                    <a:pt x="11169" y="7880"/>
                  </a:lnTo>
                  <a:lnTo>
                    <a:pt x="4201" y="7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2" name="Google Shape;1722;p31"/>
            <p:cNvSpPr/>
            <p:nvPr/>
          </p:nvSpPr>
          <p:spPr>
            <a:xfrm rot="-1147322">
              <a:off x="7376683" y="2596114"/>
              <a:ext cx="83999" cy="83999"/>
            </a:xfrm>
            <a:custGeom>
              <a:avLst/>
              <a:gdLst/>
              <a:ahLst/>
              <a:cxnLst/>
              <a:rect l="l" t="t" r="r" b="b"/>
              <a:pathLst>
                <a:path w="2386" h="2386" extrusionOk="0">
                  <a:moveTo>
                    <a:pt x="1193" y="1"/>
                  </a:moveTo>
                  <a:cubicBezTo>
                    <a:pt x="534" y="1"/>
                    <a:pt x="0" y="535"/>
                    <a:pt x="0" y="1193"/>
                  </a:cubicBezTo>
                  <a:cubicBezTo>
                    <a:pt x="0" y="1852"/>
                    <a:pt x="534" y="2385"/>
                    <a:pt x="1193" y="2385"/>
                  </a:cubicBezTo>
                  <a:cubicBezTo>
                    <a:pt x="1852" y="2385"/>
                    <a:pt x="2385" y="1852"/>
                    <a:pt x="2385" y="1193"/>
                  </a:cubicBezTo>
                  <a:cubicBezTo>
                    <a:pt x="2385" y="535"/>
                    <a:pt x="1852" y="1"/>
                    <a:pt x="1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3" name="Google Shape;1723;p31"/>
          <p:cNvGrpSpPr/>
          <p:nvPr/>
        </p:nvGrpSpPr>
        <p:grpSpPr>
          <a:xfrm>
            <a:off x="8095804" y="4618466"/>
            <a:ext cx="535840" cy="1196557"/>
            <a:chOff x="6991050" y="2218250"/>
            <a:chExt cx="806561" cy="1796633"/>
          </a:xfrm>
        </p:grpSpPr>
        <p:sp>
          <p:nvSpPr>
            <p:cNvPr id="1724" name="Google Shape;1724;p31"/>
            <p:cNvSpPr/>
            <p:nvPr/>
          </p:nvSpPr>
          <p:spPr>
            <a:xfrm>
              <a:off x="7397260" y="2716663"/>
              <a:ext cx="103362" cy="1298220"/>
            </a:xfrm>
            <a:custGeom>
              <a:avLst/>
              <a:gdLst/>
              <a:ahLst/>
              <a:cxnLst/>
              <a:rect l="l" t="t" r="r" b="b"/>
              <a:pathLst>
                <a:path w="2936" h="36876" extrusionOk="0">
                  <a:moveTo>
                    <a:pt x="551" y="1"/>
                  </a:moveTo>
                  <a:lnTo>
                    <a:pt x="1" y="36876"/>
                  </a:lnTo>
                  <a:lnTo>
                    <a:pt x="2936" y="36876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31"/>
            <p:cNvSpPr/>
            <p:nvPr/>
          </p:nvSpPr>
          <p:spPr>
            <a:xfrm>
              <a:off x="7352055" y="2218250"/>
              <a:ext cx="83964" cy="481182"/>
            </a:xfrm>
            <a:custGeom>
              <a:avLst/>
              <a:gdLst/>
              <a:ahLst/>
              <a:cxnLst/>
              <a:rect l="l" t="t" r="r" b="b"/>
              <a:pathLst>
                <a:path w="2385" h="13668" extrusionOk="0">
                  <a:moveTo>
                    <a:pt x="1743" y="0"/>
                  </a:moveTo>
                  <a:lnTo>
                    <a:pt x="0" y="9816"/>
                  </a:lnTo>
                  <a:lnTo>
                    <a:pt x="1835" y="13668"/>
                  </a:lnTo>
                  <a:lnTo>
                    <a:pt x="2385" y="3211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31"/>
            <p:cNvSpPr/>
            <p:nvPr/>
          </p:nvSpPr>
          <p:spPr>
            <a:xfrm>
              <a:off x="6991050" y="2688886"/>
              <a:ext cx="424784" cy="226157"/>
            </a:xfrm>
            <a:custGeom>
              <a:avLst/>
              <a:gdLst/>
              <a:ahLst/>
              <a:cxnLst/>
              <a:rect l="l" t="t" r="r" b="b"/>
              <a:pathLst>
                <a:path w="12066" h="6424" extrusionOk="0">
                  <a:moveTo>
                    <a:pt x="12065" y="0"/>
                  </a:moveTo>
                  <a:lnTo>
                    <a:pt x="2547" y="4365"/>
                  </a:lnTo>
                  <a:lnTo>
                    <a:pt x="1" y="6424"/>
                  </a:lnTo>
                  <a:lnTo>
                    <a:pt x="9504" y="3413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31"/>
            <p:cNvSpPr/>
            <p:nvPr/>
          </p:nvSpPr>
          <p:spPr>
            <a:xfrm>
              <a:off x="7404371" y="2692406"/>
              <a:ext cx="393240" cy="277415"/>
            </a:xfrm>
            <a:custGeom>
              <a:avLst/>
              <a:gdLst/>
              <a:ahLst/>
              <a:cxnLst/>
              <a:rect l="l" t="t" r="r" b="b"/>
              <a:pathLst>
                <a:path w="11170" h="7880" extrusionOk="0">
                  <a:moveTo>
                    <a:pt x="1" y="0"/>
                  </a:moveTo>
                  <a:lnTo>
                    <a:pt x="8184" y="6534"/>
                  </a:lnTo>
                  <a:lnTo>
                    <a:pt x="11169" y="7880"/>
                  </a:lnTo>
                  <a:lnTo>
                    <a:pt x="4201" y="7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8" name="Google Shape;1728;p31"/>
            <p:cNvSpPr/>
            <p:nvPr/>
          </p:nvSpPr>
          <p:spPr>
            <a:xfrm>
              <a:off x="7364975" y="2654208"/>
              <a:ext cx="83999" cy="83999"/>
            </a:xfrm>
            <a:custGeom>
              <a:avLst/>
              <a:gdLst/>
              <a:ahLst/>
              <a:cxnLst/>
              <a:rect l="l" t="t" r="r" b="b"/>
              <a:pathLst>
                <a:path w="2386" h="2386" extrusionOk="0">
                  <a:moveTo>
                    <a:pt x="1193" y="1"/>
                  </a:moveTo>
                  <a:cubicBezTo>
                    <a:pt x="534" y="1"/>
                    <a:pt x="0" y="535"/>
                    <a:pt x="0" y="1193"/>
                  </a:cubicBezTo>
                  <a:cubicBezTo>
                    <a:pt x="0" y="1852"/>
                    <a:pt x="534" y="2385"/>
                    <a:pt x="1193" y="2385"/>
                  </a:cubicBezTo>
                  <a:cubicBezTo>
                    <a:pt x="1852" y="2385"/>
                    <a:pt x="2385" y="1852"/>
                    <a:pt x="2385" y="1193"/>
                  </a:cubicBezTo>
                  <a:cubicBezTo>
                    <a:pt x="2385" y="535"/>
                    <a:pt x="1852" y="1"/>
                    <a:pt x="1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" name="Google Shape;1730;p32"/>
          <p:cNvSpPr/>
          <p:nvPr/>
        </p:nvSpPr>
        <p:spPr>
          <a:xfrm>
            <a:off x="-15262" y="5116532"/>
            <a:ext cx="12192352" cy="1760776"/>
          </a:xfrm>
          <a:custGeom>
            <a:avLst/>
            <a:gdLst/>
            <a:ahLst/>
            <a:cxnLst/>
            <a:rect l="l" t="t" r="r" b="b"/>
            <a:pathLst>
              <a:path w="130203" h="44326" extrusionOk="0">
                <a:moveTo>
                  <a:pt x="45710" y="1"/>
                </a:moveTo>
                <a:cubicBezTo>
                  <a:pt x="28627" y="1"/>
                  <a:pt x="25395" y="6926"/>
                  <a:pt x="18470" y="6926"/>
                </a:cubicBezTo>
                <a:lnTo>
                  <a:pt x="1" y="6926"/>
                </a:lnTo>
                <a:lnTo>
                  <a:pt x="1" y="44325"/>
                </a:lnTo>
                <a:lnTo>
                  <a:pt x="130202" y="44325"/>
                </a:lnTo>
                <a:lnTo>
                  <a:pt x="130202" y="4618"/>
                </a:lnTo>
                <a:cubicBezTo>
                  <a:pt x="114505" y="4618"/>
                  <a:pt x="109888" y="17084"/>
                  <a:pt x="91881" y="17084"/>
                </a:cubicBezTo>
                <a:cubicBezTo>
                  <a:pt x="73875" y="17084"/>
                  <a:pt x="62793" y="1"/>
                  <a:pt x="4571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31" name="Google Shape;1731;p32"/>
          <p:cNvSpPr/>
          <p:nvPr/>
        </p:nvSpPr>
        <p:spPr>
          <a:xfrm rot="-1391780">
            <a:off x="4183690" y="5171205"/>
            <a:ext cx="955139" cy="961875"/>
          </a:xfrm>
          <a:custGeom>
            <a:avLst/>
            <a:gdLst/>
            <a:ahLst/>
            <a:cxnLst/>
            <a:rect l="l" t="t" r="r" b="b"/>
            <a:pathLst>
              <a:path w="28724" h="28855" extrusionOk="0">
                <a:moveTo>
                  <a:pt x="20392" y="1"/>
                </a:moveTo>
                <a:lnTo>
                  <a:pt x="25917" y="5748"/>
                </a:lnTo>
                <a:lnTo>
                  <a:pt x="16936" y="5748"/>
                </a:lnTo>
                <a:lnTo>
                  <a:pt x="26118" y="10026"/>
                </a:lnTo>
                <a:lnTo>
                  <a:pt x="0" y="27869"/>
                </a:lnTo>
                <a:lnTo>
                  <a:pt x="675" y="28855"/>
                </a:lnTo>
                <a:lnTo>
                  <a:pt x="28524" y="9829"/>
                </a:lnTo>
                <a:lnTo>
                  <a:pt x="22327" y="6943"/>
                </a:lnTo>
                <a:lnTo>
                  <a:pt x="28723" y="6943"/>
                </a:lnTo>
                <a:lnTo>
                  <a:pt x="23695" y="1712"/>
                </a:lnTo>
                <a:cubicBezTo>
                  <a:pt x="22603" y="1110"/>
                  <a:pt x="21504" y="535"/>
                  <a:pt x="20392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32" name="Google Shape;1732;p32"/>
          <p:cNvGrpSpPr/>
          <p:nvPr/>
        </p:nvGrpSpPr>
        <p:grpSpPr>
          <a:xfrm>
            <a:off x="4120480" y="4591115"/>
            <a:ext cx="526430" cy="648947"/>
            <a:chOff x="3491797" y="3047184"/>
            <a:chExt cx="578320" cy="711149"/>
          </a:xfrm>
        </p:grpSpPr>
        <p:grpSp>
          <p:nvGrpSpPr>
            <p:cNvPr id="1733" name="Google Shape;1733;p32"/>
            <p:cNvGrpSpPr/>
            <p:nvPr/>
          </p:nvGrpSpPr>
          <p:grpSpPr>
            <a:xfrm>
              <a:off x="3491797" y="3047184"/>
              <a:ext cx="578320" cy="711149"/>
              <a:chOff x="3613750" y="2980700"/>
              <a:chExt cx="332750" cy="409200"/>
            </a:xfrm>
          </p:grpSpPr>
          <p:sp>
            <p:nvSpPr>
              <p:cNvPr id="1734" name="Google Shape;1734;p32"/>
              <p:cNvSpPr/>
              <p:nvPr/>
            </p:nvSpPr>
            <p:spPr>
              <a:xfrm>
                <a:off x="3671875" y="2980700"/>
                <a:ext cx="274625" cy="409200"/>
              </a:xfrm>
              <a:custGeom>
                <a:avLst/>
                <a:gdLst/>
                <a:ahLst/>
                <a:cxnLst/>
                <a:rect l="l" t="t" r="r" b="b"/>
                <a:pathLst>
                  <a:path w="10985" h="16368" extrusionOk="0">
                    <a:moveTo>
                      <a:pt x="177" y="1"/>
                    </a:moveTo>
                    <a:lnTo>
                      <a:pt x="177" y="485"/>
                    </a:lnTo>
                    <a:lnTo>
                      <a:pt x="1" y="485"/>
                    </a:lnTo>
                    <a:lnTo>
                      <a:pt x="1" y="1040"/>
                    </a:lnTo>
                    <a:lnTo>
                      <a:pt x="177" y="1040"/>
                    </a:lnTo>
                    <a:lnTo>
                      <a:pt x="177" y="16367"/>
                    </a:lnTo>
                    <a:lnTo>
                      <a:pt x="10808" y="16367"/>
                    </a:lnTo>
                    <a:lnTo>
                      <a:pt x="10808" y="1040"/>
                    </a:lnTo>
                    <a:lnTo>
                      <a:pt x="10984" y="1040"/>
                    </a:lnTo>
                    <a:lnTo>
                      <a:pt x="10984" y="485"/>
                    </a:lnTo>
                    <a:lnTo>
                      <a:pt x="10808" y="485"/>
                    </a:lnTo>
                    <a:lnTo>
                      <a:pt x="108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35" name="Google Shape;1735;p32"/>
              <p:cNvSpPr/>
              <p:nvPr/>
            </p:nvSpPr>
            <p:spPr>
              <a:xfrm>
                <a:off x="3618150" y="2980700"/>
                <a:ext cx="265800" cy="409175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16367" extrusionOk="0">
                    <a:moveTo>
                      <a:pt x="0" y="1"/>
                    </a:moveTo>
                    <a:lnTo>
                      <a:pt x="0" y="16366"/>
                    </a:lnTo>
                    <a:lnTo>
                      <a:pt x="10631" y="16366"/>
                    </a:ln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36" name="Google Shape;1736;p32"/>
              <p:cNvSpPr/>
              <p:nvPr/>
            </p:nvSpPr>
            <p:spPr>
              <a:xfrm>
                <a:off x="3613750" y="2992800"/>
                <a:ext cx="274600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0984" h="556" extrusionOk="0">
                    <a:moveTo>
                      <a:pt x="0" y="1"/>
                    </a:moveTo>
                    <a:lnTo>
                      <a:pt x="0" y="556"/>
                    </a:lnTo>
                    <a:lnTo>
                      <a:pt x="10983" y="556"/>
                    </a:lnTo>
                    <a:lnTo>
                      <a:pt x="109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37" name="Google Shape;1737;p32"/>
              <p:cNvSpPr/>
              <p:nvPr/>
            </p:nvSpPr>
            <p:spPr>
              <a:xfrm>
                <a:off x="3731725" y="3185450"/>
                <a:ext cx="386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544" y="195"/>
                    </a:lnTo>
                    <a:lnTo>
                      <a:pt x="1544" y="0"/>
                    </a:lnTo>
                    <a:close/>
                  </a:path>
                </a:pathLst>
              </a:custGeom>
              <a:solidFill>
                <a:srgbClr val="7737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38" name="Google Shape;1738;p32"/>
              <p:cNvSpPr/>
              <p:nvPr/>
            </p:nvSpPr>
            <p:spPr>
              <a:xfrm>
                <a:off x="3731725" y="3162100"/>
                <a:ext cx="38625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019" extrusionOk="0">
                    <a:moveTo>
                      <a:pt x="0" y="1"/>
                    </a:moveTo>
                    <a:lnTo>
                      <a:pt x="0" y="2018"/>
                    </a:lnTo>
                    <a:lnTo>
                      <a:pt x="1544" y="2018"/>
                    </a:lnTo>
                    <a:lnTo>
                      <a:pt x="15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39" name="Google Shape;1739;p32"/>
              <p:cNvSpPr/>
              <p:nvPr/>
            </p:nvSpPr>
            <p:spPr>
              <a:xfrm>
                <a:off x="3804775" y="3162100"/>
                <a:ext cx="38625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019" extrusionOk="0">
                    <a:moveTo>
                      <a:pt x="0" y="1"/>
                    </a:moveTo>
                    <a:lnTo>
                      <a:pt x="0" y="2018"/>
                    </a:lnTo>
                    <a:lnTo>
                      <a:pt x="1544" y="2018"/>
                    </a:lnTo>
                    <a:lnTo>
                      <a:pt x="15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740" name="Google Shape;1740;p32"/>
            <p:cNvSpPr/>
            <p:nvPr/>
          </p:nvSpPr>
          <p:spPr>
            <a:xfrm>
              <a:off x="3569888" y="336243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1" name="Google Shape;1741;p32"/>
            <p:cNvSpPr/>
            <p:nvPr/>
          </p:nvSpPr>
          <p:spPr>
            <a:xfrm>
              <a:off x="3569877" y="3584021"/>
              <a:ext cx="67130" cy="87764"/>
            </a:xfrm>
            <a:custGeom>
              <a:avLst/>
              <a:gdLst/>
              <a:ahLst/>
              <a:cxnLst/>
              <a:rect l="l" t="t" r="r" b="b"/>
              <a:pathLst>
                <a:path w="1545" h="2020" extrusionOk="0">
                  <a:moveTo>
                    <a:pt x="0" y="1"/>
                  </a:moveTo>
                  <a:lnTo>
                    <a:pt x="0" y="2020"/>
                  </a:lnTo>
                  <a:lnTo>
                    <a:pt x="1544" y="2020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2" name="Google Shape;1742;p32"/>
            <p:cNvSpPr/>
            <p:nvPr/>
          </p:nvSpPr>
          <p:spPr>
            <a:xfrm>
              <a:off x="3696102" y="3584021"/>
              <a:ext cx="67130" cy="87764"/>
            </a:xfrm>
            <a:custGeom>
              <a:avLst/>
              <a:gdLst/>
              <a:ahLst/>
              <a:cxnLst/>
              <a:rect l="l" t="t" r="r" b="b"/>
              <a:pathLst>
                <a:path w="1545" h="2020" extrusionOk="0">
                  <a:moveTo>
                    <a:pt x="0" y="1"/>
                  </a:moveTo>
                  <a:lnTo>
                    <a:pt x="0" y="2020"/>
                  </a:lnTo>
                  <a:lnTo>
                    <a:pt x="1544" y="2020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3" name="Google Shape;1743;p32"/>
            <p:cNvSpPr/>
            <p:nvPr/>
          </p:nvSpPr>
          <p:spPr>
            <a:xfrm>
              <a:off x="3822327" y="3584021"/>
              <a:ext cx="67130" cy="87764"/>
            </a:xfrm>
            <a:custGeom>
              <a:avLst/>
              <a:gdLst/>
              <a:ahLst/>
              <a:cxnLst/>
              <a:rect l="l" t="t" r="r" b="b"/>
              <a:pathLst>
                <a:path w="1545" h="2020" extrusionOk="0">
                  <a:moveTo>
                    <a:pt x="0" y="1"/>
                  </a:moveTo>
                  <a:lnTo>
                    <a:pt x="0" y="2020"/>
                  </a:lnTo>
                  <a:lnTo>
                    <a:pt x="1544" y="2020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4" name="Google Shape;1744;p32"/>
            <p:cNvSpPr/>
            <p:nvPr/>
          </p:nvSpPr>
          <p:spPr>
            <a:xfrm>
              <a:off x="3569888" y="314278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3696088" y="314278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3822288" y="314278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47" name="Google Shape;1747;p32"/>
          <p:cNvGrpSpPr/>
          <p:nvPr/>
        </p:nvGrpSpPr>
        <p:grpSpPr>
          <a:xfrm flipH="1">
            <a:off x="3117044" y="4899585"/>
            <a:ext cx="593350" cy="731440"/>
            <a:chOff x="3491797" y="3047184"/>
            <a:chExt cx="578320" cy="711149"/>
          </a:xfrm>
        </p:grpSpPr>
        <p:grpSp>
          <p:nvGrpSpPr>
            <p:cNvPr id="1748" name="Google Shape;1748;p32"/>
            <p:cNvGrpSpPr/>
            <p:nvPr/>
          </p:nvGrpSpPr>
          <p:grpSpPr>
            <a:xfrm>
              <a:off x="3491797" y="3047184"/>
              <a:ext cx="578320" cy="711149"/>
              <a:chOff x="3613750" y="2980700"/>
              <a:chExt cx="332750" cy="409200"/>
            </a:xfrm>
          </p:grpSpPr>
          <p:sp>
            <p:nvSpPr>
              <p:cNvPr id="1749" name="Google Shape;1749;p32"/>
              <p:cNvSpPr/>
              <p:nvPr/>
            </p:nvSpPr>
            <p:spPr>
              <a:xfrm>
                <a:off x="3671875" y="2980700"/>
                <a:ext cx="274625" cy="409200"/>
              </a:xfrm>
              <a:custGeom>
                <a:avLst/>
                <a:gdLst/>
                <a:ahLst/>
                <a:cxnLst/>
                <a:rect l="l" t="t" r="r" b="b"/>
                <a:pathLst>
                  <a:path w="10985" h="16368" extrusionOk="0">
                    <a:moveTo>
                      <a:pt x="177" y="1"/>
                    </a:moveTo>
                    <a:lnTo>
                      <a:pt x="177" y="485"/>
                    </a:lnTo>
                    <a:lnTo>
                      <a:pt x="1" y="485"/>
                    </a:lnTo>
                    <a:lnTo>
                      <a:pt x="1" y="1040"/>
                    </a:lnTo>
                    <a:lnTo>
                      <a:pt x="177" y="1040"/>
                    </a:lnTo>
                    <a:lnTo>
                      <a:pt x="177" y="16367"/>
                    </a:lnTo>
                    <a:lnTo>
                      <a:pt x="10808" y="16367"/>
                    </a:lnTo>
                    <a:lnTo>
                      <a:pt x="10808" y="1040"/>
                    </a:lnTo>
                    <a:lnTo>
                      <a:pt x="10984" y="1040"/>
                    </a:lnTo>
                    <a:lnTo>
                      <a:pt x="10984" y="485"/>
                    </a:lnTo>
                    <a:lnTo>
                      <a:pt x="10808" y="485"/>
                    </a:lnTo>
                    <a:lnTo>
                      <a:pt x="1080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0" name="Google Shape;1750;p32"/>
              <p:cNvSpPr/>
              <p:nvPr/>
            </p:nvSpPr>
            <p:spPr>
              <a:xfrm>
                <a:off x="3618150" y="2980700"/>
                <a:ext cx="265800" cy="409175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16367" extrusionOk="0">
                    <a:moveTo>
                      <a:pt x="0" y="1"/>
                    </a:moveTo>
                    <a:lnTo>
                      <a:pt x="0" y="16366"/>
                    </a:lnTo>
                    <a:lnTo>
                      <a:pt x="10631" y="16366"/>
                    </a:ln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1" name="Google Shape;1751;p32"/>
              <p:cNvSpPr/>
              <p:nvPr/>
            </p:nvSpPr>
            <p:spPr>
              <a:xfrm>
                <a:off x="3613750" y="2992800"/>
                <a:ext cx="274600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0984" h="556" extrusionOk="0">
                    <a:moveTo>
                      <a:pt x="0" y="1"/>
                    </a:moveTo>
                    <a:lnTo>
                      <a:pt x="0" y="556"/>
                    </a:lnTo>
                    <a:lnTo>
                      <a:pt x="10983" y="556"/>
                    </a:lnTo>
                    <a:lnTo>
                      <a:pt x="1098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2" name="Google Shape;1752;p32"/>
              <p:cNvSpPr/>
              <p:nvPr/>
            </p:nvSpPr>
            <p:spPr>
              <a:xfrm>
                <a:off x="3731725" y="3185450"/>
                <a:ext cx="386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544" y="195"/>
                    </a:lnTo>
                    <a:lnTo>
                      <a:pt x="1544" y="0"/>
                    </a:lnTo>
                    <a:close/>
                  </a:path>
                </a:pathLst>
              </a:custGeom>
              <a:solidFill>
                <a:srgbClr val="77370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3" name="Google Shape;1753;p32"/>
              <p:cNvSpPr/>
              <p:nvPr/>
            </p:nvSpPr>
            <p:spPr>
              <a:xfrm>
                <a:off x="3731734" y="3162100"/>
                <a:ext cx="38625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019" extrusionOk="0">
                    <a:moveTo>
                      <a:pt x="0" y="1"/>
                    </a:moveTo>
                    <a:lnTo>
                      <a:pt x="0" y="2018"/>
                    </a:lnTo>
                    <a:lnTo>
                      <a:pt x="1544" y="2018"/>
                    </a:lnTo>
                    <a:lnTo>
                      <a:pt x="1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54" name="Google Shape;1754;p32"/>
              <p:cNvSpPr/>
              <p:nvPr/>
            </p:nvSpPr>
            <p:spPr>
              <a:xfrm>
                <a:off x="3804784" y="3162100"/>
                <a:ext cx="38625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019" extrusionOk="0">
                    <a:moveTo>
                      <a:pt x="0" y="1"/>
                    </a:moveTo>
                    <a:lnTo>
                      <a:pt x="0" y="2018"/>
                    </a:lnTo>
                    <a:lnTo>
                      <a:pt x="1544" y="2018"/>
                    </a:lnTo>
                    <a:lnTo>
                      <a:pt x="1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1755" name="Google Shape;1755;p32"/>
            <p:cNvSpPr/>
            <p:nvPr/>
          </p:nvSpPr>
          <p:spPr>
            <a:xfrm>
              <a:off x="3569904" y="336243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3569893" y="3584021"/>
              <a:ext cx="67130" cy="87764"/>
            </a:xfrm>
            <a:custGeom>
              <a:avLst/>
              <a:gdLst/>
              <a:ahLst/>
              <a:cxnLst/>
              <a:rect l="l" t="t" r="r" b="b"/>
              <a:pathLst>
                <a:path w="1545" h="2020" extrusionOk="0">
                  <a:moveTo>
                    <a:pt x="0" y="1"/>
                  </a:moveTo>
                  <a:lnTo>
                    <a:pt x="0" y="2020"/>
                  </a:lnTo>
                  <a:lnTo>
                    <a:pt x="1544" y="2020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3696102" y="3584021"/>
              <a:ext cx="67130" cy="87764"/>
            </a:xfrm>
            <a:custGeom>
              <a:avLst/>
              <a:gdLst/>
              <a:ahLst/>
              <a:cxnLst/>
              <a:rect l="l" t="t" r="r" b="b"/>
              <a:pathLst>
                <a:path w="1545" h="2020" extrusionOk="0">
                  <a:moveTo>
                    <a:pt x="0" y="1"/>
                  </a:moveTo>
                  <a:lnTo>
                    <a:pt x="0" y="2020"/>
                  </a:lnTo>
                  <a:lnTo>
                    <a:pt x="1544" y="2020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3822327" y="3584021"/>
              <a:ext cx="67130" cy="87764"/>
            </a:xfrm>
            <a:custGeom>
              <a:avLst/>
              <a:gdLst/>
              <a:ahLst/>
              <a:cxnLst/>
              <a:rect l="l" t="t" r="r" b="b"/>
              <a:pathLst>
                <a:path w="1545" h="2020" extrusionOk="0">
                  <a:moveTo>
                    <a:pt x="0" y="1"/>
                  </a:moveTo>
                  <a:lnTo>
                    <a:pt x="0" y="2020"/>
                  </a:lnTo>
                  <a:lnTo>
                    <a:pt x="1544" y="2020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3569904" y="314278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3696104" y="314278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3822304" y="314278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 flipH="1">
            <a:off x="5056985" y="4766766"/>
            <a:ext cx="675938" cy="731397"/>
            <a:chOff x="2582397" y="3375251"/>
            <a:chExt cx="678338" cy="732178"/>
          </a:xfrm>
        </p:grpSpPr>
        <p:sp>
          <p:nvSpPr>
            <p:cNvPr id="1763" name="Google Shape;1763;p32"/>
            <p:cNvSpPr/>
            <p:nvPr/>
          </p:nvSpPr>
          <p:spPr>
            <a:xfrm flipH="1">
              <a:off x="2642013" y="3938795"/>
              <a:ext cx="68965" cy="132053"/>
            </a:xfrm>
            <a:custGeom>
              <a:avLst/>
              <a:gdLst/>
              <a:ahLst/>
              <a:cxnLst/>
              <a:rect l="l" t="t" r="r" b="b"/>
              <a:pathLst>
                <a:path w="1713" h="3280" extrusionOk="0">
                  <a:moveTo>
                    <a:pt x="0" y="1"/>
                  </a:moveTo>
                  <a:lnTo>
                    <a:pt x="0" y="3279"/>
                  </a:lnTo>
                  <a:lnTo>
                    <a:pt x="1712" y="3279"/>
                  </a:lnTo>
                  <a:lnTo>
                    <a:pt x="1712" y="1"/>
                  </a:lnTo>
                  <a:close/>
                </a:path>
              </a:pathLst>
            </a:custGeom>
            <a:solidFill>
              <a:srgbClr val="F56F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4" name="Google Shape;1764;p32"/>
            <p:cNvSpPr/>
            <p:nvPr/>
          </p:nvSpPr>
          <p:spPr>
            <a:xfrm flipH="1">
              <a:off x="2642010" y="3729793"/>
              <a:ext cx="68965" cy="132013"/>
            </a:xfrm>
            <a:custGeom>
              <a:avLst/>
              <a:gdLst/>
              <a:ahLst/>
              <a:cxnLst/>
              <a:rect l="l" t="t" r="r" b="b"/>
              <a:pathLst>
                <a:path w="1713" h="3279" extrusionOk="0">
                  <a:moveTo>
                    <a:pt x="0" y="0"/>
                  </a:moveTo>
                  <a:lnTo>
                    <a:pt x="0" y="3279"/>
                  </a:lnTo>
                  <a:lnTo>
                    <a:pt x="1712" y="3279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F56F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65" name="Google Shape;1765;p32"/>
            <p:cNvSpPr/>
            <p:nvPr/>
          </p:nvSpPr>
          <p:spPr>
            <a:xfrm flipH="1">
              <a:off x="2642010" y="3518593"/>
              <a:ext cx="68965" cy="132013"/>
            </a:xfrm>
            <a:custGeom>
              <a:avLst/>
              <a:gdLst/>
              <a:ahLst/>
              <a:cxnLst/>
              <a:rect l="l" t="t" r="r" b="b"/>
              <a:pathLst>
                <a:path w="1713" h="3279" extrusionOk="0">
                  <a:moveTo>
                    <a:pt x="0" y="0"/>
                  </a:moveTo>
                  <a:lnTo>
                    <a:pt x="0" y="3279"/>
                  </a:lnTo>
                  <a:lnTo>
                    <a:pt x="1712" y="3279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F56F0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1766" name="Google Shape;1766;p32"/>
            <p:cNvGrpSpPr/>
            <p:nvPr/>
          </p:nvGrpSpPr>
          <p:grpSpPr>
            <a:xfrm flipH="1">
              <a:off x="2582397" y="3375251"/>
              <a:ext cx="678338" cy="732178"/>
              <a:chOff x="2834275" y="3777801"/>
              <a:chExt cx="574765" cy="620385"/>
            </a:xfrm>
          </p:grpSpPr>
          <p:sp>
            <p:nvSpPr>
              <p:cNvPr id="1767" name="Google Shape;1767;p32"/>
              <p:cNvSpPr/>
              <p:nvPr/>
            </p:nvSpPr>
            <p:spPr>
              <a:xfrm>
                <a:off x="2962712" y="3777801"/>
                <a:ext cx="446328" cy="620371"/>
              </a:xfrm>
              <a:custGeom>
                <a:avLst/>
                <a:gdLst/>
                <a:ahLst/>
                <a:cxnLst/>
                <a:rect l="l" t="t" r="r" b="b"/>
                <a:pathLst>
                  <a:path w="13084" h="19930" extrusionOk="0">
                    <a:moveTo>
                      <a:pt x="0" y="0"/>
                    </a:moveTo>
                    <a:lnTo>
                      <a:pt x="552" y="815"/>
                    </a:lnTo>
                    <a:lnTo>
                      <a:pt x="552" y="1503"/>
                    </a:lnTo>
                    <a:lnTo>
                      <a:pt x="0" y="1503"/>
                    </a:lnTo>
                    <a:lnTo>
                      <a:pt x="0" y="2242"/>
                    </a:lnTo>
                    <a:lnTo>
                      <a:pt x="552" y="2242"/>
                    </a:lnTo>
                    <a:lnTo>
                      <a:pt x="552" y="19930"/>
                    </a:lnTo>
                    <a:lnTo>
                      <a:pt x="12465" y="19930"/>
                    </a:lnTo>
                    <a:lnTo>
                      <a:pt x="12465" y="2242"/>
                    </a:lnTo>
                    <a:lnTo>
                      <a:pt x="12844" y="2242"/>
                    </a:lnTo>
                    <a:lnTo>
                      <a:pt x="12844" y="1503"/>
                    </a:lnTo>
                    <a:lnTo>
                      <a:pt x="12465" y="1503"/>
                    </a:lnTo>
                    <a:lnTo>
                      <a:pt x="12465" y="815"/>
                    </a:lnTo>
                    <a:lnTo>
                      <a:pt x="130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68" name="Google Shape;1768;p32"/>
              <p:cNvSpPr/>
              <p:nvPr/>
            </p:nvSpPr>
            <p:spPr>
              <a:xfrm>
                <a:off x="2853072" y="3803140"/>
                <a:ext cx="406450" cy="595033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9116" extrusionOk="0">
                    <a:moveTo>
                      <a:pt x="1" y="1"/>
                    </a:moveTo>
                    <a:lnTo>
                      <a:pt x="1" y="19116"/>
                    </a:lnTo>
                    <a:lnTo>
                      <a:pt x="11914" y="19116"/>
                    </a:lnTo>
                    <a:lnTo>
                      <a:pt x="119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69" name="Google Shape;1769;p32"/>
              <p:cNvSpPr/>
              <p:nvPr/>
            </p:nvSpPr>
            <p:spPr>
              <a:xfrm>
                <a:off x="2914714" y="3899217"/>
                <a:ext cx="58401" cy="111889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3280" extrusionOk="0">
                    <a:moveTo>
                      <a:pt x="0" y="1"/>
                    </a:moveTo>
                    <a:lnTo>
                      <a:pt x="0" y="3279"/>
                    </a:lnTo>
                    <a:lnTo>
                      <a:pt x="1712" y="3279"/>
                    </a:lnTo>
                    <a:lnTo>
                      <a:pt x="1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70" name="Google Shape;1770;p32"/>
              <p:cNvSpPr/>
              <p:nvPr/>
            </p:nvSpPr>
            <p:spPr>
              <a:xfrm>
                <a:off x="3025208" y="3899217"/>
                <a:ext cx="58435" cy="111889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80" extrusionOk="0">
                    <a:moveTo>
                      <a:pt x="1" y="1"/>
                    </a:moveTo>
                    <a:lnTo>
                      <a:pt x="1" y="3279"/>
                    </a:lnTo>
                    <a:lnTo>
                      <a:pt x="1712" y="3279"/>
                    </a:lnTo>
                    <a:lnTo>
                      <a:pt x="1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71" name="Google Shape;1771;p32"/>
              <p:cNvSpPr/>
              <p:nvPr/>
            </p:nvSpPr>
            <p:spPr>
              <a:xfrm>
                <a:off x="3135770" y="3899217"/>
                <a:ext cx="58435" cy="111889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80" extrusionOk="0">
                    <a:moveTo>
                      <a:pt x="0" y="1"/>
                    </a:moveTo>
                    <a:lnTo>
                      <a:pt x="0" y="3279"/>
                    </a:lnTo>
                    <a:lnTo>
                      <a:pt x="1712" y="3279"/>
                    </a:lnTo>
                    <a:lnTo>
                      <a:pt x="1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72" name="Google Shape;1772;p32"/>
              <p:cNvSpPr/>
              <p:nvPr/>
            </p:nvSpPr>
            <p:spPr>
              <a:xfrm>
                <a:off x="2914714" y="4078210"/>
                <a:ext cx="58401" cy="111855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3279" extrusionOk="0">
                    <a:moveTo>
                      <a:pt x="0" y="0"/>
                    </a:moveTo>
                    <a:lnTo>
                      <a:pt x="0" y="3279"/>
                    </a:lnTo>
                    <a:lnTo>
                      <a:pt x="1712" y="3279"/>
                    </a:lnTo>
                    <a:lnTo>
                      <a:pt x="17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73" name="Google Shape;1773;p32"/>
              <p:cNvSpPr/>
              <p:nvPr/>
            </p:nvSpPr>
            <p:spPr>
              <a:xfrm>
                <a:off x="3025208" y="4078210"/>
                <a:ext cx="58435" cy="11185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79" extrusionOk="0">
                    <a:moveTo>
                      <a:pt x="1" y="0"/>
                    </a:moveTo>
                    <a:lnTo>
                      <a:pt x="1" y="3279"/>
                    </a:lnTo>
                    <a:lnTo>
                      <a:pt x="1712" y="3279"/>
                    </a:lnTo>
                    <a:lnTo>
                      <a:pt x="17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74" name="Google Shape;1774;p32"/>
              <p:cNvSpPr/>
              <p:nvPr/>
            </p:nvSpPr>
            <p:spPr>
              <a:xfrm>
                <a:off x="3135770" y="4078210"/>
                <a:ext cx="58435" cy="11185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79" extrusionOk="0">
                    <a:moveTo>
                      <a:pt x="0" y="0"/>
                    </a:moveTo>
                    <a:lnTo>
                      <a:pt x="0" y="3279"/>
                    </a:lnTo>
                    <a:lnTo>
                      <a:pt x="1712" y="3279"/>
                    </a:lnTo>
                    <a:lnTo>
                      <a:pt x="17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75" name="Google Shape;1775;p32"/>
              <p:cNvSpPr/>
              <p:nvPr/>
            </p:nvSpPr>
            <p:spPr>
              <a:xfrm>
                <a:off x="3025208" y="4257237"/>
                <a:ext cx="58435" cy="111821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78" extrusionOk="0">
                    <a:moveTo>
                      <a:pt x="1" y="0"/>
                    </a:moveTo>
                    <a:lnTo>
                      <a:pt x="1" y="3277"/>
                    </a:lnTo>
                    <a:lnTo>
                      <a:pt x="1712" y="3277"/>
                    </a:lnTo>
                    <a:lnTo>
                      <a:pt x="17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76" name="Google Shape;1776;p32"/>
              <p:cNvSpPr/>
              <p:nvPr/>
            </p:nvSpPr>
            <p:spPr>
              <a:xfrm>
                <a:off x="3135770" y="4257237"/>
                <a:ext cx="58435" cy="111821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78" extrusionOk="0">
                    <a:moveTo>
                      <a:pt x="0" y="0"/>
                    </a:moveTo>
                    <a:lnTo>
                      <a:pt x="0" y="3277"/>
                    </a:lnTo>
                    <a:lnTo>
                      <a:pt x="1712" y="3277"/>
                    </a:lnTo>
                    <a:lnTo>
                      <a:pt x="17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77" name="Google Shape;1777;p32"/>
              <p:cNvSpPr/>
              <p:nvPr/>
            </p:nvSpPr>
            <p:spPr>
              <a:xfrm>
                <a:off x="2921025" y="4312569"/>
                <a:ext cx="8323" cy="83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45" extrusionOk="0">
                    <a:moveTo>
                      <a:pt x="122" y="1"/>
                    </a:moveTo>
                    <a:cubicBezTo>
                      <a:pt x="55" y="1"/>
                      <a:pt x="0" y="55"/>
                      <a:pt x="0" y="123"/>
                    </a:cubicBezTo>
                    <a:cubicBezTo>
                      <a:pt x="0" y="190"/>
                      <a:pt x="55" y="244"/>
                      <a:pt x="122" y="244"/>
                    </a:cubicBezTo>
                    <a:cubicBezTo>
                      <a:pt x="189" y="244"/>
                      <a:pt x="244" y="190"/>
                      <a:pt x="244" y="123"/>
                    </a:cubicBezTo>
                    <a:cubicBezTo>
                      <a:pt x="244" y="55"/>
                      <a:pt x="189" y="1"/>
                      <a:pt x="1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78" name="Google Shape;1778;p32"/>
              <p:cNvSpPr/>
              <p:nvPr/>
            </p:nvSpPr>
            <p:spPr>
              <a:xfrm>
                <a:off x="2910965" y="4255198"/>
                <a:ext cx="66388" cy="142988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3467" extrusionOk="0">
                    <a:moveTo>
                      <a:pt x="0" y="0"/>
                    </a:moveTo>
                    <a:lnTo>
                      <a:pt x="0" y="3467"/>
                    </a:lnTo>
                    <a:lnTo>
                      <a:pt x="1946" y="3467"/>
                    </a:lnTo>
                    <a:lnTo>
                      <a:pt x="19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79" name="Google Shape;1779;p32"/>
              <p:cNvSpPr/>
              <p:nvPr/>
            </p:nvSpPr>
            <p:spPr>
              <a:xfrm>
                <a:off x="2834275" y="3829079"/>
                <a:ext cx="438175" cy="25243"/>
              </a:xfrm>
              <a:custGeom>
                <a:avLst/>
                <a:gdLst/>
                <a:ahLst/>
                <a:cxnLst/>
                <a:rect l="l" t="t" r="r" b="b"/>
                <a:pathLst>
                  <a:path w="12845" h="740" extrusionOk="0">
                    <a:moveTo>
                      <a:pt x="0" y="0"/>
                    </a:moveTo>
                    <a:lnTo>
                      <a:pt x="0" y="739"/>
                    </a:lnTo>
                    <a:lnTo>
                      <a:pt x="12844" y="739"/>
                    </a:lnTo>
                    <a:lnTo>
                      <a:pt x="1284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1780" name="Google Shape;1780;p32"/>
              <p:cNvSpPr/>
              <p:nvPr/>
            </p:nvSpPr>
            <p:spPr>
              <a:xfrm>
                <a:off x="2834275" y="3777807"/>
                <a:ext cx="446362" cy="27802"/>
              </a:xfrm>
              <a:custGeom>
                <a:avLst/>
                <a:gdLst/>
                <a:ahLst/>
                <a:cxnLst/>
                <a:rect l="l" t="t" r="r" b="b"/>
                <a:pathLst>
                  <a:path w="13085" h="815" extrusionOk="0">
                    <a:moveTo>
                      <a:pt x="0" y="0"/>
                    </a:moveTo>
                    <a:lnTo>
                      <a:pt x="552" y="815"/>
                    </a:lnTo>
                    <a:lnTo>
                      <a:pt x="12465" y="815"/>
                    </a:lnTo>
                    <a:lnTo>
                      <a:pt x="130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</p:grpSp>
      <p:sp>
        <p:nvSpPr>
          <p:cNvPr id="1781" name="Google Shape;1781;p32"/>
          <p:cNvSpPr/>
          <p:nvPr/>
        </p:nvSpPr>
        <p:spPr>
          <a:xfrm>
            <a:off x="3612076" y="5448251"/>
            <a:ext cx="309495" cy="225008"/>
          </a:xfrm>
          <a:custGeom>
            <a:avLst/>
            <a:gdLst/>
            <a:ahLst/>
            <a:cxnLst/>
            <a:rect l="l" t="t" r="r" b="b"/>
            <a:pathLst>
              <a:path w="7435" h="5392" extrusionOk="0">
                <a:moveTo>
                  <a:pt x="3031" y="1"/>
                </a:moveTo>
                <a:cubicBezTo>
                  <a:pt x="2161" y="1"/>
                  <a:pt x="1456" y="707"/>
                  <a:pt x="1456" y="1577"/>
                </a:cubicBezTo>
                <a:cubicBezTo>
                  <a:pt x="1456" y="1736"/>
                  <a:pt x="1480" y="1888"/>
                  <a:pt x="1523" y="2034"/>
                </a:cubicBezTo>
                <a:cubicBezTo>
                  <a:pt x="668" y="2114"/>
                  <a:pt x="0" y="2833"/>
                  <a:pt x="0" y="3709"/>
                </a:cubicBezTo>
                <a:cubicBezTo>
                  <a:pt x="0" y="4638"/>
                  <a:pt x="753" y="5391"/>
                  <a:pt x="1683" y="5391"/>
                </a:cubicBezTo>
                <a:lnTo>
                  <a:pt x="5752" y="5391"/>
                </a:lnTo>
                <a:cubicBezTo>
                  <a:pt x="6681" y="5391"/>
                  <a:pt x="7434" y="4638"/>
                  <a:pt x="7434" y="3709"/>
                </a:cubicBezTo>
                <a:cubicBezTo>
                  <a:pt x="7434" y="2908"/>
                  <a:pt x="6877" y="2241"/>
                  <a:pt x="6130" y="2069"/>
                </a:cubicBezTo>
                <a:lnTo>
                  <a:pt x="6130" y="2070"/>
                </a:lnTo>
                <a:cubicBezTo>
                  <a:pt x="5987" y="1495"/>
                  <a:pt x="5469" y="1069"/>
                  <a:pt x="4850" y="1069"/>
                </a:cubicBezTo>
                <a:cubicBezTo>
                  <a:pt x="4743" y="1069"/>
                  <a:pt x="4638" y="1084"/>
                  <a:pt x="4536" y="1108"/>
                </a:cubicBezTo>
                <a:cubicBezTo>
                  <a:pt x="4338" y="467"/>
                  <a:pt x="3739" y="1"/>
                  <a:pt x="3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2" name="Google Shape;1782;p32"/>
          <p:cNvSpPr/>
          <p:nvPr/>
        </p:nvSpPr>
        <p:spPr>
          <a:xfrm>
            <a:off x="3921578" y="5240062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3" name="Google Shape;1783;p32"/>
          <p:cNvSpPr/>
          <p:nvPr/>
        </p:nvSpPr>
        <p:spPr>
          <a:xfrm>
            <a:off x="4429017" y="5440493"/>
            <a:ext cx="51705" cy="29841"/>
          </a:xfrm>
          <a:custGeom>
            <a:avLst/>
            <a:gdLst/>
            <a:ahLst/>
            <a:cxnLst/>
            <a:rect l="l" t="t" r="r" b="b"/>
            <a:pathLst>
              <a:path w="1131" h="651" extrusionOk="0">
                <a:moveTo>
                  <a:pt x="566" y="0"/>
                </a:moveTo>
                <a:cubicBezTo>
                  <a:pt x="253" y="0"/>
                  <a:pt x="0" y="147"/>
                  <a:pt x="0" y="326"/>
                </a:cubicBezTo>
                <a:cubicBezTo>
                  <a:pt x="0" y="506"/>
                  <a:pt x="253" y="651"/>
                  <a:pt x="566" y="651"/>
                </a:cubicBezTo>
                <a:cubicBezTo>
                  <a:pt x="877" y="651"/>
                  <a:pt x="1130" y="506"/>
                  <a:pt x="1130" y="326"/>
                </a:cubicBezTo>
                <a:cubicBezTo>
                  <a:pt x="1130" y="147"/>
                  <a:pt x="877" y="0"/>
                  <a:pt x="56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4" name="Google Shape;1784;p32"/>
          <p:cNvSpPr/>
          <p:nvPr/>
        </p:nvSpPr>
        <p:spPr>
          <a:xfrm>
            <a:off x="4248528" y="5448276"/>
            <a:ext cx="120439" cy="69557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5" name="Google Shape;1785;p32"/>
          <p:cNvSpPr/>
          <p:nvPr/>
        </p:nvSpPr>
        <p:spPr>
          <a:xfrm flipH="1">
            <a:off x="5496835" y="5352051"/>
            <a:ext cx="309495" cy="225008"/>
          </a:xfrm>
          <a:custGeom>
            <a:avLst/>
            <a:gdLst/>
            <a:ahLst/>
            <a:cxnLst/>
            <a:rect l="l" t="t" r="r" b="b"/>
            <a:pathLst>
              <a:path w="7435" h="5392" extrusionOk="0">
                <a:moveTo>
                  <a:pt x="3031" y="1"/>
                </a:moveTo>
                <a:cubicBezTo>
                  <a:pt x="2161" y="1"/>
                  <a:pt x="1456" y="707"/>
                  <a:pt x="1456" y="1577"/>
                </a:cubicBezTo>
                <a:cubicBezTo>
                  <a:pt x="1456" y="1736"/>
                  <a:pt x="1480" y="1888"/>
                  <a:pt x="1523" y="2034"/>
                </a:cubicBezTo>
                <a:cubicBezTo>
                  <a:pt x="668" y="2114"/>
                  <a:pt x="0" y="2833"/>
                  <a:pt x="0" y="3709"/>
                </a:cubicBezTo>
                <a:cubicBezTo>
                  <a:pt x="0" y="4638"/>
                  <a:pt x="753" y="5391"/>
                  <a:pt x="1683" y="5391"/>
                </a:cubicBezTo>
                <a:lnTo>
                  <a:pt x="5752" y="5391"/>
                </a:lnTo>
                <a:cubicBezTo>
                  <a:pt x="6681" y="5391"/>
                  <a:pt x="7434" y="4638"/>
                  <a:pt x="7434" y="3709"/>
                </a:cubicBezTo>
                <a:cubicBezTo>
                  <a:pt x="7434" y="2908"/>
                  <a:pt x="6877" y="2241"/>
                  <a:pt x="6130" y="2069"/>
                </a:cubicBezTo>
                <a:lnTo>
                  <a:pt x="6130" y="2070"/>
                </a:lnTo>
                <a:cubicBezTo>
                  <a:pt x="5987" y="1495"/>
                  <a:pt x="5469" y="1069"/>
                  <a:pt x="4850" y="1069"/>
                </a:cubicBezTo>
                <a:cubicBezTo>
                  <a:pt x="4743" y="1069"/>
                  <a:pt x="4638" y="1084"/>
                  <a:pt x="4536" y="1108"/>
                </a:cubicBezTo>
                <a:cubicBezTo>
                  <a:pt x="4338" y="467"/>
                  <a:pt x="3739" y="1"/>
                  <a:pt x="3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6" name="Google Shape;1786;p32"/>
          <p:cNvSpPr/>
          <p:nvPr/>
        </p:nvSpPr>
        <p:spPr>
          <a:xfrm>
            <a:off x="4994251" y="5596129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7" name="Google Shape;1787;p32"/>
          <p:cNvSpPr/>
          <p:nvPr/>
        </p:nvSpPr>
        <p:spPr>
          <a:xfrm>
            <a:off x="4368968" y="5631029"/>
            <a:ext cx="111743" cy="112020"/>
          </a:xfrm>
          <a:custGeom>
            <a:avLst/>
            <a:gdLst/>
            <a:ahLst/>
            <a:cxnLst/>
            <a:rect l="l" t="t" r="r" b="b"/>
            <a:pathLst>
              <a:path w="1479" h="1479" extrusionOk="0">
                <a:moveTo>
                  <a:pt x="740" y="0"/>
                </a:moveTo>
                <a:cubicBezTo>
                  <a:pt x="656" y="0"/>
                  <a:pt x="589" y="68"/>
                  <a:pt x="589" y="151"/>
                </a:cubicBezTo>
                <a:lnTo>
                  <a:pt x="589" y="375"/>
                </a:lnTo>
                <a:lnTo>
                  <a:pt x="430" y="216"/>
                </a:lnTo>
                <a:cubicBezTo>
                  <a:pt x="401" y="187"/>
                  <a:pt x="362" y="172"/>
                  <a:pt x="324" y="172"/>
                </a:cubicBezTo>
                <a:cubicBezTo>
                  <a:pt x="285" y="172"/>
                  <a:pt x="246" y="187"/>
                  <a:pt x="217" y="216"/>
                </a:cubicBezTo>
                <a:cubicBezTo>
                  <a:pt x="158" y="275"/>
                  <a:pt x="158" y="371"/>
                  <a:pt x="217" y="430"/>
                </a:cubicBezTo>
                <a:lnTo>
                  <a:pt x="375" y="588"/>
                </a:lnTo>
                <a:lnTo>
                  <a:pt x="152" y="588"/>
                </a:lnTo>
                <a:cubicBezTo>
                  <a:pt x="68" y="588"/>
                  <a:pt x="1" y="656"/>
                  <a:pt x="1" y="739"/>
                </a:cubicBezTo>
                <a:cubicBezTo>
                  <a:pt x="1" y="822"/>
                  <a:pt x="68" y="891"/>
                  <a:pt x="152" y="891"/>
                </a:cubicBezTo>
                <a:lnTo>
                  <a:pt x="375" y="891"/>
                </a:lnTo>
                <a:lnTo>
                  <a:pt x="217" y="1048"/>
                </a:lnTo>
                <a:cubicBezTo>
                  <a:pt x="158" y="1107"/>
                  <a:pt x="158" y="1202"/>
                  <a:pt x="217" y="1261"/>
                </a:cubicBezTo>
                <a:cubicBezTo>
                  <a:pt x="246" y="1291"/>
                  <a:pt x="285" y="1306"/>
                  <a:pt x="324" y="1306"/>
                </a:cubicBezTo>
                <a:cubicBezTo>
                  <a:pt x="362" y="1306"/>
                  <a:pt x="401" y="1291"/>
                  <a:pt x="430" y="1261"/>
                </a:cubicBezTo>
                <a:lnTo>
                  <a:pt x="589" y="1104"/>
                </a:lnTo>
                <a:lnTo>
                  <a:pt x="589" y="1327"/>
                </a:lnTo>
                <a:cubicBezTo>
                  <a:pt x="589" y="1410"/>
                  <a:pt x="656" y="1478"/>
                  <a:pt x="740" y="1478"/>
                </a:cubicBezTo>
                <a:cubicBezTo>
                  <a:pt x="822" y="1478"/>
                  <a:pt x="891" y="1411"/>
                  <a:pt x="891" y="1327"/>
                </a:cubicBezTo>
                <a:lnTo>
                  <a:pt x="891" y="1104"/>
                </a:lnTo>
                <a:lnTo>
                  <a:pt x="1048" y="1261"/>
                </a:lnTo>
                <a:cubicBezTo>
                  <a:pt x="1077" y="1291"/>
                  <a:pt x="1116" y="1306"/>
                  <a:pt x="1155" y="1306"/>
                </a:cubicBezTo>
                <a:cubicBezTo>
                  <a:pt x="1194" y="1306"/>
                  <a:pt x="1232" y="1291"/>
                  <a:pt x="1262" y="1261"/>
                </a:cubicBezTo>
                <a:cubicBezTo>
                  <a:pt x="1321" y="1203"/>
                  <a:pt x="1321" y="1107"/>
                  <a:pt x="1262" y="1048"/>
                </a:cubicBezTo>
                <a:lnTo>
                  <a:pt x="1105" y="891"/>
                </a:lnTo>
                <a:lnTo>
                  <a:pt x="1328" y="891"/>
                </a:lnTo>
                <a:cubicBezTo>
                  <a:pt x="1410" y="891"/>
                  <a:pt x="1479" y="822"/>
                  <a:pt x="1479" y="739"/>
                </a:cubicBezTo>
                <a:cubicBezTo>
                  <a:pt x="1479" y="656"/>
                  <a:pt x="1410" y="588"/>
                  <a:pt x="1328" y="588"/>
                </a:cubicBezTo>
                <a:lnTo>
                  <a:pt x="1105" y="588"/>
                </a:lnTo>
                <a:lnTo>
                  <a:pt x="1262" y="430"/>
                </a:lnTo>
                <a:cubicBezTo>
                  <a:pt x="1321" y="371"/>
                  <a:pt x="1321" y="275"/>
                  <a:pt x="1262" y="216"/>
                </a:cubicBezTo>
                <a:cubicBezTo>
                  <a:pt x="1232" y="187"/>
                  <a:pt x="1193" y="172"/>
                  <a:pt x="1155" y="172"/>
                </a:cubicBezTo>
                <a:cubicBezTo>
                  <a:pt x="1116" y="172"/>
                  <a:pt x="1077" y="187"/>
                  <a:pt x="1048" y="216"/>
                </a:cubicBezTo>
                <a:lnTo>
                  <a:pt x="891" y="375"/>
                </a:lnTo>
                <a:lnTo>
                  <a:pt x="891" y="151"/>
                </a:lnTo>
                <a:cubicBezTo>
                  <a:pt x="891" y="68"/>
                  <a:pt x="822" y="0"/>
                  <a:pt x="7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8" name="Google Shape;1788;p32"/>
          <p:cNvSpPr/>
          <p:nvPr/>
        </p:nvSpPr>
        <p:spPr>
          <a:xfrm>
            <a:off x="5975181" y="5196367"/>
            <a:ext cx="167917" cy="199400"/>
          </a:xfrm>
          <a:custGeom>
            <a:avLst/>
            <a:gdLst/>
            <a:ahLst/>
            <a:cxnLst/>
            <a:rect l="l" t="t" r="r" b="b"/>
            <a:pathLst>
              <a:path w="5050" h="5982" extrusionOk="0">
                <a:moveTo>
                  <a:pt x="2533" y="1"/>
                </a:moveTo>
                <a:lnTo>
                  <a:pt x="0" y="5982"/>
                </a:lnTo>
                <a:lnTo>
                  <a:pt x="5050" y="5982"/>
                </a:lnTo>
                <a:lnTo>
                  <a:pt x="253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89" name="Google Shape;1789;p32"/>
          <p:cNvSpPr/>
          <p:nvPr/>
        </p:nvSpPr>
        <p:spPr>
          <a:xfrm>
            <a:off x="2698591" y="5196351"/>
            <a:ext cx="167917" cy="199400"/>
          </a:xfrm>
          <a:custGeom>
            <a:avLst/>
            <a:gdLst/>
            <a:ahLst/>
            <a:cxnLst/>
            <a:rect l="l" t="t" r="r" b="b"/>
            <a:pathLst>
              <a:path w="5050" h="5982" extrusionOk="0">
                <a:moveTo>
                  <a:pt x="2533" y="1"/>
                </a:moveTo>
                <a:lnTo>
                  <a:pt x="0" y="5982"/>
                </a:lnTo>
                <a:lnTo>
                  <a:pt x="5050" y="5982"/>
                </a:lnTo>
                <a:lnTo>
                  <a:pt x="253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90" name="Google Shape;1790;p32"/>
          <p:cNvSpPr/>
          <p:nvPr/>
        </p:nvSpPr>
        <p:spPr>
          <a:xfrm>
            <a:off x="3787890" y="4944451"/>
            <a:ext cx="167917" cy="199400"/>
          </a:xfrm>
          <a:custGeom>
            <a:avLst/>
            <a:gdLst/>
            <a:ahLst/>
            <a:cxnLst/>
            <a:rect l="l" t="t" r="r" b="b"/>
            <a:pathLst>
              <a:path w="5050" h="5982" extrusionOk="0">
                <a:moveTo>
                  <a:pt x="2533" y="1"/>
                </a:moveTo>
                <a:lnTo>
                  <a:pt x="0" y="5982"/>
                </a:lnTo>
                <a:lnTo>
                  <a:pt x="5050" y="5982"/>
                </a:lnTo>
                <a:lnTo>
                  <a:pt x="253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91" name="Google Shape;1791;p32"/>
          <p:cNvGrpSpPr/>
          <p:nvPr/>
        </p:nvGrpSpPr>
        <p:grpSpPr>
          <a:xfrm flipH="1">
            <a:off x="-88304" y="4732702"/>
            <a:ext cx="4623362" cy="2178725"/>
            <a:chOff x="5667907" y="3524076"/>
            <a:chExt cx="3476121" cy="1634044"/>
          </a:xfrm>
        </p:grpSpPr>
        <p:sp>
          <p:nvSpPr>
            <p:cNvPr id="1792" name="Google Shape;1792;p32"/>
            <p:cNvSpPr/>
            <p:nvPr/>
          </p:nvSpPr>
          <p:spPr>
            <a:xfrm>
              <a:off x="5667907" y="3628727"/>
              <a:ext cx="3476121" cy="1529393"/>
            </a:xfrm>
            <a:custGeom>
              <a:avLst/>
              <a:gdLst/>
              <a:ahLst/>
              <a:cxnLst/>
              <a:rect l="l" t="t" r="r" b="b"/>
              <a:pathLst>
                <a:path w="65102" h="28643" extrusionOk="0">
                  <a:moveTo>
                    <a:pt x="65101" y="1"/>
                  </a:moveTo>
                  <a:cubicBezTo>
                    <a:pt x="19498" y="2112"/>
                    <a:pt x="0" y="28642"/>
                    <a:pt x="0" y="28642"/>
                  </a:cubicBezTo>
                  <a:lnTo>
                    <a:pt x="65101" y="28642"/>
                  </a:lnTo>
                  <a:lnTo>
                    <a:pt x="65101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488091" y="4305957"/>
              <a:ext cx="119499" cy="168751"/>
            </a:xfrm>
            <a:custGeom>
              <a:avLst/>
              <a:gdLst/>
              <a:ahLst/>
              <a:cxnLst/>
              <a:rect l="l" t="t" r="r" b="b"/>
              <a:pathLst>
                <a:path w="1793" h="2532" extrusionOk="0">
                  <a:moveTo>
                    <a:pt x="130" y="1"/>
                  </a:moveTo>
                  <a:lnTo>
                    <a:pt x="0" y="75"/>
                  </a:lnTo>
                  <a:cubicBezTo>
                    <a:pt x="496" y="932"/>
                    <a:pt x="1061" y="1758"/>
                    <a:pt x="1676" y="2532"/>
                  </a:cubicBezTo>
                  <a:lnTo>
                    <a:pt x="1676" y="2531"/>
                  </a:lnTo>
                  <a:lnTo>
                    <a:pt x="1793" y="2439"/>
                  </a:lnTo>
                  <a:cubicBezTo>
                    <a:pt x="1181" y="1671"/>
                    <a:pt x="623" y="851"/>
                    <a:pt x="13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4" name="Google Shape;1794;p32"/>
            <p:cNvSpPr/>
            <p:nvPr/>
          </p:nvSpPr>
          <p:spPr>
            <a:xfrm>
              <a:off x="6569269" y="4290295"/>
              <a:ext cx="64048" cy="109369"/>
            </a:xfrm>
            <a:custGeom>
              <a:avLst/>
              <a:gdLst/>
              <a:ahLst/>
              <a:cxnLst/>
              <a:rect l="l" t="t" r="r" b="b"/>
              <a:pathLst>
                <a:path w="961" h="1641" extrusionOk="0">
                  <a:moveTo>
                    <a:pt x="133" y="1"/>
                  </a:moveTo>
                  <a:lnTo>
                    <a:pt x="1" y="70"/>
                  </a:lnTo>
                  <a:lnTo>
                    <a:pt x="828" y="1640"/>
                  </a:lnTo>
                  <a:lnTo>
                    <a:pt x="961" y="1571"/>
                  </a:lnTo>
                  <a:lnTo>
                    <a:pt x="13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5" name="Google Shape;1795;p32"/>
            <p:cNvSpPr/>
            <p:nvPr/>
          </p:nvSpPr>
          <p:spPr>
            <a:xfrm>
              <a:off x="6328402" y="4426986"/>
              <a:ext cx="79777" cy="142692"/>
            </a:xfrm>
            <a:custGeom>
              <a:avLst/>
              <a:gdLst/>
              <a:ahLst/>
              <a:cxnLst/>
              <a:rect l="l" t="t" r="r" b="b"/>
              <a:pathLst>
                <a:path w="1197" h="2141" extrusionOk="0">
                  <a:moveTo>
                    <a:pt x="133" y="0"/>
                  </a:moveTo>
                  <a:lnTo>
                    <a:pt x="1" y="69"/>
                  </a:lnTo>
                  <a:lnTo>
                    <a:pt x="1064" y="2141"/>
                  </a:lnTo>
                  <a:lnTo>
                    <a:pt x="1197" y="2072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6229830" y="4492033"/>
              <a:ext cx="100504" cy="111968"/>
            </a:xfrm>
            <a:custGeom>
              <a:avLst/>
              <a:gdLst/>
              <a:ahLst/>
              <a:cxnLst/>
              <a:rect l="l" t="t" r="r" b="b"/>
              <a:pathLst>
                <a:path w="1508" h="1680" extrusionOk="0">
                  <a:moveTo>
                    <a:pt x="107" y="1"/>
                  </a:moveTo>
                  <a:lnTo>
                    <a:pt x="1" y="106"/>
                  </a:lnTo>
                  <a:cubicBezTo>
                    <a:pt x="497" y="598"/>
                    <a:pt x="963" y="1127"/>
                    <a:pt x="1388" y="1680"/>
                  </a:cubicBezTo>
                  <a:lnTo>
                    <a:pt x="1507" y="1589"/>
                  </a:lnTo>
                  <a:cubicBezTo>
                    <a:pt x="1077" y="1031"/>
                    <a:pt x="606" y="497"/>
                    <a:pt x="10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7869773" y="3694823"/>
              <a:ext cx="81510" cy="163220"/>
            </a:xfrm>
            <a:custGeom>
              <a:avLst/>
              <a:gdLst/>
              <a:ahLst/>
              <a:cxnLst/>
              <a:rect l="l" t="t" r="r" b="b"/>
              <a:pathLst>
                <a:path w="1223" h="2449" extrusionOk="0">
                  <a:moveTo>
                    <a:pt x="1075" y="0"/>
                  </a:moveTo>
                  <a:cubicBezTo>
                    <a:pt x="988" y="540"/>
                    <a:pt x="895" y="1197"/>
                    <a:pt x="884" y="1748"/>
                  </a:cubicBezTo>
                  <a:lnTo>
                    <a:pt x="135" y="223"/>
                  </a:lnTo>
                  <a:lnTo>
                    <a:pt x="1" y="290"/>
                  </a:lnTo>
                  <a:lnTo>
                    <a:pt x="1062" y="2446"/>
                  </a:lnTo>
                  <a:lnTo>
                    <a:pt x="1040" y="2076"/>
                  </a:lnTo>
                  <a:cubicBezTo>
                    <a:pt x="1003" y="1490"/>
                    <a:pt x="1119" y="672"/>
                    <a:pt x="1223" y="24"/>
                  </a:cubicBezTo>
                  <a:lnTo>
                    <a:pt x="1075" y="0"/>
                  </a:lnTo>
                  <a:close/>
                  <a:moveTo>
                    <a:pt x="1062" y="2446"/>
                  </a:moveTo>
                  <a:lnTo>
                    <a:pt x="1062" y="2448"/>
                  </a:lnTo>
                  <a:lnTo>
                    <a:pt x="1063" y="2449"/>
                  </a:lnTo>
                  <a:lnTo>
                    <a:pt x="1062" y="244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6644448" y="4242377"/>
              <a:ext cx="33590" cy="122831"/>
            </a:xfrm>
            <a:custGeom>
              <a:avLst/>
              <a:gdLst/>
              <a:ahLst/>
              <a:cxnLst/>
              <a:rect l="l" t="t" r="r" b="b"/>
              <a:pathLst>
                <a:path w="504" h="1843" extrusionOk="0">
                  <a:moveTo>
                    <a:pt x="147" y="1"/>
                  </a:moveTo>
                  <a:lnTo>
                    <a:pt x="0" y="30"/>
                  </a:lnTo>
                  <a:lnTo>
                    <a:pt x="357" y="1842"/>
                  </a:lnTo>
                  <a:lnTo>
                    <a:pt x="503" y="1814"/>
                  </a:lnTo>
                  <a:lnTo>
                    <a:pt x="14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9" name="Google Shape;1799;p32"/>
            <p:cNvSpPr/>
            <p:nvPr/>
          </p:nvSpPr>
          <p:spPr>
            <a:xfrm>
              <a:off x="8876493" y="3524076"/>
              <a:ext cx="27992" cy="193611"/>
            </a:xfrm>
            <a:custGeom>
              <a:avLst/>
              <a:gdLst/>
              <a:ahLst/>
              <a:cxnLst/>
              <a:rect l="l" t="t" r="r" b="b"/>
              <a:pathLst>
                <a:path w="420" h="2905" extrusionOk="0">
                  <a:moveTo>
                    <a:pt x="272" y="0"/>
                  </a:moveTo>
                  <a:cubicBezTo>
                    <a:pt x="102" y="955"/>
                    <a:pt x="10" y="1932"/>
                    <a:pt x="0" y="2902"/>
                  </a:cubicBezTo>
                  <a:lnTo>
                    <a:pt x="149" y="2905"/>
                  </a:lnTo>
                  <a:cubicBezTo>
                    <a:pt x="160" y="1942"/>
                    <a:pt x="251" y="974"/>
                    <a:pt x="420" y="28"/>
                  </a:cubicBezTo>
                  <a:lnTo>
                    <a:pt x="27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00" name="Google Shape;1800;p32"/>
          <p:cNvSpPr/>
          <p:nvPr/>
        </p:nvSpPr>
        <p:spPr>
          <a:xfrm>
            <a:off x="200338" y="5239525"/>
            <a:ext cx="195773" cy="113079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1" name="Google Shape;1801;p32"/>
          <p:cNvSpPr/>
          <p:nvPr/>
        </p:nvSpPr>
        <p:spPr>
          <a:xfrm>
            <a:off x="1560342" y="5552869"/>
            <a:ext cx="84048" cy="48515"/>
          </a:xfrm>
          <a:custGeom>
            <a:avLst/>
            <a:gdLst/>
            <a:ahLst/>
            <a:cxnLst/>
            <a:rect l="l" t="t" r="r" b="b"/>
            <a:pathLst>
              <a:path w="1131" h="651" extrusionOk="0">
                <a:moveTo>
                  <a:pt x="566" y="0"/>
                </a:moveTo>
                <a:cubicBezTo>
                  <a:pt x="253" y="0"/>
                  <a:pt x="0" y="147"/>
                  <a:pt x="0" y="326"/>
                </a:cubicBezTo>
                <a:cubicBezTo>
                  <a:pt x="0" y="506"/>
                  <a:pt x="253" y="651"/>
                  <a:pt x="566" y="651"/>
                </a:cubicBezTo>
                <a:cubicBezTo>
                  <a:pt x="877" y="651"/>
                  <a:pt x="1130" y="506"/>
                  <a:pt x="1130" y="326"/>
                </a:cubicBezTo>
                <a:cubicBezTo>
                  <a:pt x="1130" y="147"/>
                  <a:pt x="877" y="0"/>
                  <a:pt x="5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2" name="Google Shape;1802;p32"/>
          <p:cNvSpPr/>
          <p:nvPr/>
        </p:nvSpPr>
        <p:spPr>
          <a:xfrm>
            <a:off x="1266959" y="5565525"/>
            <a:ext cx="195773" cy="113079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3" name="Google Shape;1803;p32"/>
          <p:cNvSpPr/>
          <p:nvPr/>
        </p:nvSpPr>
        <p:spPr>
          <a:xfrm>
            <a:off x="484828" y="6267127"/>
            <a:ext cx="138189" cy="79767"/>
          </a:xfrm>
          <a:custGeom>
            <a:avLst/>
            <a:gdLst/>
            <a:ahLst/>
            <a:cxnLst/>
            <a:rect l="l" t="t" r="r" b="b"/>
            <a:pathLst>
              <a:path w="1131" h="651" extrusionOk="0">
                <a:moveTo>
                  <a:pt x="566" y="0"/>
                </a:moveTo>
                <a:cubicBezTo>
                  <a:pt x="253" y="0"/>
                  <a:pt x="0" y="147"/>
                  <a:pt x="0" y="326"/>
                </a:cubicBezTo>
                <a:cubicBezTo>
                  <a:pt x="0" y="506"/>
                  <a:pt x="253" y="651"/>
                  <a:pt x="566" y="651"/>
                </a:cubicBezTo>
                <a:cubicBezTo>
                  <a:pt x="877" y="651"/>
                  <a:pt x="1130" y="506"/>
                  <a:pt x="1130" y="326"/>
                </a:cubicBezTo>
                <a:cubicBezTo>
                  <a:pt x="1130" y="147"/>
                  <a:pt x="877" y="0"/>
                  <a:pt x="56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4" name="Google Shape;1804;p32"/>
          <p:cNvSpPr/>
          <p:nvPr/>
        </p:nvSpPr>
        <p:spPr>
          <a:xfrm>
            <a:off x="1806322" y="6233825"/>
            <a:ext cx="195773" cy="113079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805" name="Google Shape;1805;p32"/>
          <p:cNvSpPr/>
          <p:nvPr/>
        </p:nvSpPr>
        <p:spPr>
          <a:xfrm>
            <a:off x="3117038" y="5998925"/>
            <a:ext cx="195773" cy="113079"/>
          </a:xfrm>
          <a:custGeom>
            <a:avLst/>
            <a:gdLst/>
            <a:ahLst/>
            <a:cxnLst/>
            <a:rect l="l" t="t" r="r" b="b"/>
            <a:pathLst>
              <a:path w="1130" h="651" extrusionOk="0">
                <a:moveTo>
                  <a:pt x="565" y="0"/>
                </a:moveTo>
                <a:cubicBezTo>
                  <a:pt x="253" y="0"/>
                  <a:pt x="1" y="145"/>
                  <a:pt x="1" y="325"/>
                </a:cubicBezTo>
                <a:cubicBezTo>
                  <a:pt x="1" y="504"/>
                  <a:pt x="253" y="651"/>
                  <a:pt x="565" y="651"/>
                </a:cubicBezTo>
                <a:cubicBezTo>
                  <a:pt x="877" y="651"/>
                  <a:pt x="1129" y="504"/>
                  <a:pt x="1129" y="325"/>
                </a:cubicBezTo>
                <a:cubicBezTo>
                  <a:pt x="1129" y="145"/>
                  <a:pt x="877" y="0"/>
                  <a:pt x="56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806" name="Google Shape;1806;p32"/>
          <p:cNvGrpSpPr/>
          <p:nvPr/>
        </p:nvGrpSpPr>
        <p:grpSpPr>
          <a:xfrm>
            <a:off x="2575744" y="4766783"/>
            <a:ext cx="9586419" cy="2110592"/>
            <a:chOff x="2858925" y="3575098"/>
            <a:chExt cx="6285006" cy="1582944"/>
          </a:xfrm>
        </p:grpSpPr>
        <p:sp>
          <p:nvSpPr>
            <p:cNvPr id="1807" name="Google Shape;1807;p32"/>
            <p:cNvSpPr/>
            <p:nvPr/>
          </p:nvSpPr>
          <p:spPr>
            <a:xfrm>
              <a:off x="2858925" y="3575098"/>
              <a:ext cx="6284986" cy="1582944"/>
            </a:xfrm>
            <a:custGeom>
              <a:avLst/>
              <a:gdLst/>
              <a:ahLst/>
              <a:cxnLst/>
              <a:rect l="l" t="t" r="r" b="b"/>
              <a:pathLst>
                <a:path w="175546" h="60108" extrusionOk="0">
                  <a:moveTo>
                    <a:pt x="175546" y="0"/>
                  </a:moveTo>
                  <a:cubicBezTo>
                    <a:pt x="68207" y="0"/>
                    <a:pt x="1" y="60108"/>
                    <a:pt x="1" y="60108"/>
                  </a:cubicBezTo>
                  <a:lnTo>
                    <a:pt x="175546" y="60108"/>
                  </a:lnTo>
                  <a:lnTo>
                    <a:pt x="175546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8" name="Google Shape;1808;p32"/>
            <p:cNvSpPr/>
            <p:nvPr/>
          </p:nvSpPr>
          <p:spPr>
            <a:xfrm>
              <a:off x="4425591" y="3575098"/>
              <a:ext cx="4718340" cy="1582944"/>
            </a:xfrm>
            <a:custGeom>
              <a:avLst/>
              <a:gdLst/>
              <a:ahLst/>
              <a:cxnLst/>
              <a:rect l="l" t="t" r="r" b="b"/>
              <a:pathLst>
                <a:path w="131788" h="60108" extrusionOk="0">
                  <a:moveTo>
                    <a:pt x="131788" y="0"/>
                  </a:moveTo>
                  <a:cubicBezTo>
                    <a:pt x="126869" y="0"/>
                    <a:pt x="122035" y="127"/>
                    <a:pt x="117283" y="368"/>
                  </a:cubicBezTo>
                  <a:cubicBezTo>
                    <a:pt x="120754" y="1283"/>
                    <a:pt x="125634" y="2745"/>
                    <a:pt x="131788" y="5013"/>
                  </a:cubicBezTo>
                  <a:lnTo>
                    <a:pt x="131788" y="0"/>
                  </a:lnTo>
                  <a:close/>
                  <a:moveTo>
                    <a:pt x="107332" y="1046"/>
                  </a:moveTo>
                  <a:cubicBezTo>
                    <a:pt x="102228" y="1483"/>
                    <a:pt x="97229" y="2051"/>
                    <a:pt x="92340" y="2732"/>
                  </a:cubicBezTo>
                  <a:cubicBezTo>
                    <a:pt x="97444" y="4176"/>
                    <a:pt x="104749" y="6573"/>
                    <a:pt x="113954" y="10447"/>
                  </a:cubicBezTo>
                  <a:cubicBezTo>
                    <a:pt x="119035" y="12587"/>
                    <a:pt x="125013" y="15316"/>
                    <a:pt x="131788" y="18762"/>
                  </a:cubicBezTo>
                  <a:lnTo>
                    <a:pt x="131788" y="11717"/>
                  </a:lnTo>
                  <a:cubicBezTo>
                    <a:pt x="125887" y="8790"/>
                    <a:pt x="120621" y="6416"/>
                    <a:pt x="116060" y="4503"/>
                  </a:cubicBezTo>
                  <a:cubicBezTo>
                    <a:pt x="112931" y="3192"/>
                    <a:pt x="110020" y="2046"/>
                    <a:pt x="107332" y="1046"/>
                  </a:cubicBezTo>
                  <a:close/>
                  <a:moveTo>
                    <a:pt x="81483" y="4458"/>
                  </a:moveTo>
                  <a:cubicBezTo>
                    <a:pt x="77065" y="5249"/>
                    <a:pt x="72743" y="6127"/>
                    <a:pt x="68524" y="7083"/>
                  </a:cubicBezTo>
                  <a:cubicBezTo>
                    <a:pt x="73272" y="8307"/>
                    <a:pt x="81064" y="10675"/>
                    <a:pt x="91420" y="15034"/>
                  </a:cubicBezTo>
                  <a:cubicBezTo>
                    <a:pt x="101445" y="19254"/>
                    <a:pt x="115182" y="25920"/>
                    <a:pt x="131788" y="36152"/>
                  </a:cubicBezTo>
                  <a:lnTo>
                    <a:pt x="131788" y="28780"/>
                  </a:lnTo>
                  <a:cubicBezTo>
                    <a:pt x="116171" y="19379"/>
                    <a:pt x="103173" y="13134"/>
                    <a:pt x="93526" y="9090"/>
                  </a:cubicBezTo>
                  <a:cubicBezTo>
                    <a:pt x="89027" y="7203"/>
                    <a:pt x="85003" y="5682"/>
                    <a:pt x="81483" y="4458"/>
                  </a:cubicBezTo>
                  <a:close/>
                  <a:moveTo>
                    <a:pt x="59819" y="9199"/>
                  </a:moveTo>
                  <a:cubicBezTo>
                    <a:pt x="56054" y="10175"/>
                    <a:pt x="52378" y="11209"/>
                    <a:pt x="48792" y="12292"/>
                  </a:cubicBezTo>
                  <a:cubicBezTo>
                    <a:pt x="53326" y="13565"/>
                    <a:pt x="59885" y="15705"/>
                    <a:pt x="68191" y="19203"/>
                  </a:cubicBezTo>
                  <a:cubicBezTo>
                    <a:pt x="82393" y="25184"/>
                    <a:pt x="104486" y="36362"/>
                    <a:pt x="131788" y="56318"/>
                  </a:cubicBezTo>
                  <a:lnTo>
                    <a:pt x="131788" y="48550"/>
                  </a:lnTo>
                  <a:cubicBezTo>
                    <a:pt x="105541" y="29793"/>
                    <a:pt x="84227" y="19099"/>
                    <a:pt x="70297" y="13259"/>
                  </a:cubicBezTo>
                  <a:cubicBezTo>
                    <a:pt x="66426" y="11635"/>
                    <a:pt x="62926" y="10298"/>
                    <a:pt x="59819" y="9199"/>
                  </a:cubicBezTo>
                  <a:close/>
                  <a:moveTo>
                    <a:pt x="7245" y="28366"/>
                  </a:moveTo>
                  <a:cubicBezTo>
                    <a:pt x="4746" y="29557"/>
                    <a:pt x="2332" y="30753"/>
                    <a:pt x="1" y="31944"/>
                  </a:cubicBezTo>
                  <a:cubicBezTo>
                    <a:pt x="11631" y="37170"/>
                    <a:pt x="28068" y="45911"/>
                    <a:pt x="47859" y="60108"/>
                  </a:cubicBezTo>
                  <a:lnTo>
                    <a:pt x="58487" y="60108"/>
                  </a:lnTo>
                  <a:cubicBezTo>
                    <a:pt x="37815" y="44545"/>
                    <a:pt x="20253" y="34592"/>
                    <a:pt x="7245" y="28366"/>
                  </a:cubicBezTo>
                  <a:close/>
                  <a:moveTo>
                    <a:pt x="23216" y="21324"/>
                  </a:moveTo>
                  <a:cubicBezTo>
                    <a:pt x="20372" y="22480"/>
                    <a:pt x="17608" y="23652"/>
                    <a:pt x="14928" y="24838"/>
                  </a:cubicBezTo>
                  <a:cubicBezTo>
                    <a:pt x="28692" y="29982"/>
                    <a:pt x="50331" y="40209"/>
                    <a:pt x="77576" y="60108"/>
                  </a:cubicBezTo>
                  <a:lnTo>
                    <a:pt x="88097" y="60108"/>
                  </a:lnTo>
                  <a:cubicBezTo>
                    <a:pt x="60324" y="38898"/>
                    <a:pt x="37815" y="27443"/>
                    <a:pt x="23777" y="21558"/>
                  </a:cubicBezTo>
                  <a:cubicBezTo>
                    <a:pt x="23589" y="21479"/>
                    <a:pt x="23402" y="21401"/>
                    <a:pt x="23216" y="21324"/>
                  </a:cubicBezTo>
                  <a:close/>
                  <a:moveTo>
                    <a:pt x="40481" y="14937"/>
                  </a:moveTo>
                  <a:cubicBezTo>
                    <a:pt x="37217" y="16029"/>
                    <a:pt x="34035" y="17159"/>
                    <a:pt x="30939" y="18315"/>
                  </a:cubicBezTo>
                  <a:cubicBezTo>
                    <a:pt x="34812" y="19530"/>
                    <a:pt x="39719" y="21269"/>
                    <a:pt x="45551" y="23725"/>
                  </a:cubicBezTo>
                  <a:cubicBezTo>
                    <a:pt x="59207" y="29479"/>
                    <a:pt x="80689" y="40386"/>
                    <a:pt x="107253" y="60108"/>
                  </a:cubicBezTo>
                  <a:lnTo>
                    <a:pt x="115531" y="60108"/>
                  </a:lnTo>
                  <a:lnTo>
                    <a:pt x="116328" y="59069"/>
                  </a:lnTo>
                  <a:cubicBezTo>
                    <a:pt x="86653" y="36296"/>
                    <a:pt x="62606" y="24048"/>
                    <a:pt x="47657" y="17781"/>
                  </a:cubicBezTo>
                  <a:cubicBezTo>
                    <a:pt x="45088" y="16704"/>
                    <a:pt x="42693" y="15761"/>
                    <a:pt x="40481" y="14937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09" name="Google Shape;1809;p32"/>
          <p:cNvGrpSpPr/>
          <p:nvPr/>
        </p:nvGrpSpPr>
        <p:grpSpPr>
          <a:xfrm>
            <a:off x="10313637" y="410815"/>
            <a:ext cx="750250" cy="749839"/>
            <a:chOff x="7545574" y="606024"/>
            <a:chExt cx="792586" cy="790191"/>
          </a:xfrm>
        </p:grpSpPr>
        <p:sp>
          <p:nvSpPr>
            <p:cNvPr id="1810" name="Google Shape;1810;p32"/>
            <p:cNvSpPr/>
            <p:nvPr/>
          </p:nvSpPr>
          <p:spPr>
            <a:xfrm>
              <a:off x="7545574" y="606024"/>
              <a:ext cx="792586" cy="790191"/>
            </a:xfrm>
            <a:custGeom>
              <a:avLst/>
              <a:gdLst/>
              <a:ahLst/>
              <a:cxnLst/>
              <a:rect l="l" t="t" r="r" b="b"/>
              <a:pathLst>
                <a:path w="23947" h="23947" extrusionOk="0">
                  <a:moveTo>
                    <a:pt x="11973" y="0"/>
                  </a:moveTo>
                  <a:cubicBezTo>
                    <a:pt x="8797" y="0"/>
                    <a:pt x="5752" y="1262"/>
                    <a:pt x="3507" y="3508"/>
                  </a:cubicBezTo>
                  <a:cubicBezTo>
                    <a:pt x="1262" y="5752"/>
                    <a:pt x="0" y="8798"/>
                    <a:pt x="0" y="11974"/>
                  </a:cubicBezTo>
                  <a:cubicBezTo>
                    <a:pt x="0" y="15149"/>
                    <a:pt x="1262" y="18195"/>
                    <a:pt x="3507" y="20439"/>
                  </a:cubicBezTo>
                  <a:cubicBezTo>
                    <a:pt x="5752" y="22685"/>
                    <a:pt x="8797" y="23947"/>
                    <a:pt x="11973" y="23947"/>
                  </a:cubicBezTo>
                  <a:cubicBezTo>
                    <a:pt x="15149" y="23947"/>
                    <a:pt x="18194" y="22685"/>
                    <a:pt x="20440" y="20439"/>
                  </a:cubicBezTo>
                  <a:cubicBezTo>
                    <a:pt x="22685" y="18195"/>
                    <a:pt x="23946" y="15149"/>
                    <a:pt x="23946" y="11974"/>
                  </a:cubicBezTo>
                  <a:cubicBezTo>
                    <a:pt x="23946" y="8798"/>
                    <a:pt x="22685" y="5752"/>
                    <a:pt x="20440" y="3508"/>
                  </a:cubicBezTo>
                  <a:cubicBezTo>
                    <a:pt x="18194" y="1262"/>
                    <a:pt x="15149" y="0"/>
                    <a:pt x="1197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1" name="Google Shape;1811;p32"/>
            <p:cNvSpPr/>
            <p:nvPr/>
          </p:nvSpPr>
          <p:spPr>
            <a:xfrm>
              <a:off x="7545574" y="683138"/>
              <a:ext cx="715204" cy="713076"/>
            </a:xfrm>
            <a:custGeom>
              <a:avLst/>
              <a:gdLst/>
              <a:ahLst/>
              <a:cxnLst/>
              <a:rect l="l" t="t" r="r" b="b"/>
              <a:pathLst>
                <a:path w="21609" h="21610" extrusionOk="0">
                  <a:moveTo>
                    <a:pt x="4867" y="1"/>
                  </a:moveTo>
                  <a:lnTo>
                    <a:pt x="4867" y="1"/>
                  </a:lnTo>
                  <a:cubicBezTo>
                    <a:pt x="1916" y="2181"/>
                    <a:pt x="0" y="5685"/>
                    <a:pt x="0" y="9637"/>
                  </a:cubicBezTo>
                  <a:cubicBezTo>
                    <a:pt x="0" y="16249"/>
                    <a:pt x="5361" y="21610"/>
                    <a:pt x="11973" y="21610"/>
                  </a:cubicBezTo>
                  <a:cubicBezTo>
                    <a:pt x="15925" y="21610"/>
                    <a:pt x="19429" y="19694"/>
                    <a:pt x="21609" y="16743"/>
                  </a:cubicBezTo>
                  <a:lnTo>
                    <a:pt x="21609" y="16743"/>
                  </a:lnTo>
                  <a:cubicBezTo>
                    <a:pt x="19621" y="18209"/>
                    <a:pt x="17164" y="19080"/>
                    <a:pt x="14503" y="19080"/>
                  </a:cubicBezTo>
                  <a:lnTo>
                    <a:pt x="14503" y="19080"/>
                  </a:lnTo>
                  <a:cubicBezTo>
                    <a:pt x="7890" y="19080"/>
                    <a:pt x="2530" y="13719"/>
                    <a:pt x="2530" y="7107"/>
                  </a:cubicBezTo>
                  <a:cubicBezTo>
                    <a:pt x="2530" y="4446"/>
                    <a:pt x="3400" y="1988"/>
                    <a:pt x="4867" y="1"/>
                  </a:cubicBezTo>
                  <a:close/>
                </a:path>
              </a:pathLst>
            </a:custGeom>
            <a:solidFill>
              <a:srgbClr val="FFFFFF">
                <a:alpha val="49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812" name="Google Shape;1812;p32"/>
          <p:cNvSpPr/>
          <p:nvPr/>
        </p:nvSpPr>
        <p:spPr>
          <a:xfrm>
            <a:off x="9700854" y="636593"/>
            <a:ext cx="1328134" cy="668211"/>
          </a:xfrm>
          <a:custGeom>
            <a:avLst/>
            <a:gdLst/>
            <a:ahLst/>
            <a:cxnLst/>
            <a:rect l="l" t="t" r="r" b="b"/>
            <a:pathLst>
              <a:path w="30671" h="15393" extrusionOk="0">
                <a:moveTo>
                  <a:pt x="9078" y="0"/>
                </a:moveTo>
                <a:cubicBezTo>
                  <a:pt x="5987" y="0"/>
                  <a:pt x="3480" y="2506"/>
                  <a:pt x="3480" y="5597"/>
                </a:cubicBezTo>
                <a:cubicBezTo>
                  <a:pt x="3480" y="6094"/>
                  <a:pt x="3546" y="6574"/>
                  <a:pt x="3668" y="7035"/>
                </a:cubicBezTo>
                <a:cubicBezTo>
                  <a:pt x="1600" y="7296"/>
                  <a:pt x="0" y="9056"/>
                  <a:pt x="0" y="11194"/>
                </a:cubicBezTo>
                <a:cubicBezTo>
                  <a:pt x="0" y="13512"/>
                  <a:pt x="1880" y="15393"/>
                  <a:pt x="4198" y="15393"/>
                </a:cubicBezTo>
                <a:lnTo>
                  <a:pt x="26472" y="15393"/>
                </a:lnTo>
                <a:cubicBezTo>
                  <a:pt x="28792" y="15393"/>
                  <a:pt x="30671" y="13514"/>
                  <a:pt x="30671" y="11194"/>
                </a:cubicBezTo>
                <a:cubicBezTo>
                  <a:pt x="30671" y="8876"/>
                  <a:pt x="28792" y="6996"/>
                  <a:pt x="26472" y="6996"/>
                </a:cubicBezTo>
                <a:cubicBezTo>
                  <a:pt x="25507" y="6996"/>
                  <a:pt x="24623" y="7325"/>
                  <a:pt x="23912" y="7873"/>
                </a:cubicBezTo>
                <a:cubicBezTo>
                  <a:pt x="23130" y="6600"/>
                  <a:pt x="21728" y="5749"/>
                  <a:pt x="20124" y="5749"/>
                </a:cubicBezTo>
                <a:cubicBezTo>
                  <a:pt x="19183" y="5749"/>
                  <a:pt x="18311" y="6042"/>
                  <a:pt x="17593" y="6541"/>
                </a:cubicBezTo>
                <a:cubicBezTo>
                  <a:pt x="17029" y="5409"/>
                  <a:pt x="15899" y="4614"/>
                  <a:pt x="14572" y="4524"/>
                </a:cubicBezTo>
                <a:cubicBezTo>
                  <a:pt x="14070" y="1947"/>
                  <a:pt x="11802" y="0"/>
                  <a:pt x="907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1_Numbers and text">
    <p:spTree>
      <p:nvGrpSpPr>
        <p:cNvPr id="1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5"/>
          <p:cNvSpPr txBox="1">
            <a:spLocks noGrp="1"/>
          </p:cNvSpPr>
          <p:nvPr>
            <p:ph type="title" hasCustomPrompt="1"/>
          </p:nvPr>
        </p:nvSpPr>
        <p:spPr>
          <a:xfrm>
            <a:off x="1418981" y="3854220"/>
            <a:ext cx="2408028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9pPr>
          </a:lstStyle>
          <a:p>
            <a:r>
              <a:t>xx%</a:t>
            </a:r>
          </a:p>
        </p:txBody>
      </p:sp>
      <p:sp>
        <p:nvSpPr>
          <p:cNvPr id="338" name="Google Shape;338;p25"/>
          <p:cNvSpPr txBox="1">
            <a:spLocks noGrp="1"/>
          </p:cNvSpPr>
          <p:nvPr>
            <p:ph type="subTitle" idx="1"/>
          </p:nvPr>
        </p:nvSpPr>
        <p:spPr>
          <a:xfrm>
            <a:off x="1419017" y="4692253"/>
            <a:ext cx="2408028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25"/>
          <p:cNvSpPr/>
          <p:nvPr/>
        </p:nvSpPr>
        <p:spPr>
          <a:xfrm>
            <a:off x="0" y="-5000"/>
            <a:ext cx="12161838" cy="6868000"/>
          </a:xfrm>
          <a:prstGeom prst="frame">
            <a:avLst>
              <a:gd name="adj1" fmla="val 2446"/>
            </a:avLst>
          </a:prstGeom>
          <a:solidFill>
            <a:schemeClr val="accent3"/>
          </a:solidFill>
          <a:ln>
            <a:noFill/>
          </a:ln>
        </p:spPr>
        <p:txBody>
          <a:bodyPr spcFirstLastPara="1" wrap="square" lIns="121298" tIns="121298" rIns="121298" bIns="1212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2"/>
          </a:p>
        </p:txBody>
      </p:sp>
      <p:sp>
        <p:nvSpPr>
          <p:cNvPr id="340" name="Google Shape;340;p25"/>
          <p:cNvSpPr txBox="1">
            <a:spLocks noGrp="1"/>
          </p:cNvSpPr>
          <p:nvPr>
            <p:ph type="subTitle" idx="2"/>
          </p:nvPr>
        </p:nvSpPr>
        <p:spPr>
          <a:xfrm>
            <a:off x="964242" y="1780100"/>
            <a:ext cx="10230228" cy="4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2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1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1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1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1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1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1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1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15"/>
            </a:lvl9pPr>
          </a:lstStyle>
          <a:p>
            <a:endParaRPr/>
          </a:p>
        </p:txBody>
      </p:sp>
      <p:sp>
        <p:nvSpPr>
          <p:cNvPr id="341" name="Google Shape;341;p25"/>
          <p:cNvSpPr txBox="1">
            <a:spLocks noGrp="1"/>
          </p:cNvSpPr>
          <p:nvPr>
            <p:ph type="title" idx="3" hasCustomPrompt="1"/>
          </p:nvPr>
        </p:nvSpPr>
        <p:spPr>
          <a:xfrm>
            <a:off x="4876905" y="2844253"/>
            <a:ext cx="2408028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9pPr>
          </a:lstStyle>
          <a:p>
            <a:r>
              <a:t>xx%</a:t>
            </a:r>
          </a:p>
        </p:txBody>
      </p:sp>
      <p:sp>
        <p:nvSpPr>
          <p:cNvPr id="342" name="Google Shape;342;p25"/>
          <p:cNvSpPr txBox="1">
            <a:spLocks noGrp="1"/>
          </p:cNvSpPr>
          <p:nvPr>
            <p:ph type="subTitle" idx="4"/>
          </p:nvPr>
        </p:nvSpPr>
        <p:spPr>
          <a:xfrm>
            <a:off x="4876908" y="3682287"/>
            <a:ext cx="2408028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3" name="Google Shape;343;p25"/>
          <p:cNvSpPr txBox="1">
            <a:spLocks noGrp="1"/>
          </p:cNvSpPr>
          <p:nvPr>
            <p:ph type="title" idx="5" hasCustomPrompt="1"/>
          </p:nvPr>
        </p:nvSpPr>
        <p:spPr>
          <a:xfrm>
            <a:off x="8334829" y="3854220"/>
            <a:ext cx="2408028" cy="63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4500"/>
              <a:buNone/>
              <a:defRPr sz="5970"/>
            </a:lvl9pPr>
          </a:lstStyle>
          <a:p>
            <a:r>
              <a:t>xx%</a:t>
            </a:r>
          </a:p>
        </p:txBody>
      </p:sp>
      <p:sp>
        <p:nvSpPr>
          <p:cNvPr id="344" name="Google Shape;344;p25"/>
          <p:cNvSpPr txBox="1">
            <a:spLocks noGrp="1"/>
          </p:cNvSpPr>
          <p:nvPr>
            <p:ph type="subTitle" idx="6"/>
          </p:nvPr>
        </p:nvSpPr>
        <p:spPr>
          <a:xfrm>
            <a:off x="8334832" y="4692253"/>
            <a:ext cx="2408028" cy="66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45" name="Google Shape;345;p25"/>
          <p:cNvGrpSpPr/>
          <p:nvPr/>
        </p:nvGrpSpPr>
        <p:grpSpPr>
          <a:xfrm rot="-841416">
            <a:off x="922907" y="-458636"/>
            <a:ext cx="1552528" cy="1661143"/>
            <a:chOff x="-12" y="-62386"/>
            <a:chExt cx="965386" cy="1030369"/>
          </a:xfrm>
        </p:grpSpPr>
        <p:sp>
          <p:nvSpPr>
            <p:cNvPr id="346" name="Google Shape;346;p25"/>
            <p:cNvSpPr/>
            <p:nvPr/>
          </p:nvSpPr>
          <p:spPr>
            <a:xfrm rot="8223859">
              <a:off x="178431" y="154867"/>
              <a:ext cx="638098" cy="687938"/>
            </a:xfrm>
            <a:custGeom>
              <a:avLst/>
              <a:gdLst/>
              <a:ahLst/>
              <a:cxnLst/>
              <a:rect l="l" t="t" r="r" b="b"/>
              <a:pathLst>
                <a:path w="13730" h="14803" extrusionOk="0">
                  <a:moveTo>
                    <a:pt x="10936" y="1"/>
                  </a:moveTo>
                  <a:cubicBezTo>
                    <a:pt x="10936" y="1"/>
                    <a:pt x="3578" y="2083"/>
                    <a:pt x="1423" y="6230"/>
                  </a:cubicBezTo>
                  <a:cubicBezTo>
                    <a:pt x="323" y="8346"/>
                    <a:pt x="0" y="12170"/>
                    <a:pt x="3904" y="14118"/>
                  </a:cubicBezTo>
                  <a:cubicBezTo>
                    <a:pt x="4873" y="14600"/>
                    <a:pt x="5778" y="14802"/>
                    <a:pt x="6607" y="14802"/>
                  </a:cubicBezTo>
                  <a:cubicBezTo>
                    <a:pt x="9088" y="14802"/>
                    <a:pt x="10887" y="12988"/>
                    <a:pt x="11665" y="11408"/>
                  </a:cubicBezTo>
                  <a:cubicBezTo>
                    <a:pt x="13730" y="7217"/>
                    <a:pt x="10936" y="1"/>
                    <a:pt x="1093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47" name="Google Shape;347;p25"/>
            <p:cNvSpPr/>
            <p:nvPr/>
          </p:nvSpPr>
          <p:spPr>
            <a:xfrm rot="8223859">
              <a:off x="370283" y="682187"/>
              <a:ext cx="169679" cy="29417"/>
            </a:xfrm>
            <a:custGeom>
              <a:avLst/>
              <a:gdLst/>
              <a:ahLst/>
              <a:cxnLst/>
              <a:rect l="l" t="t" r="r" b="b"/>
              <a:pathLst>
                <a:path w="3651" h="633" extrusionOk="0">
                  <a:moveTo>
                    <a:pt x="26" y="1"/>
                  </a:moveTo>
                  <a:lnTo>
                    <a:pt x="0" y="269"/>
                  </a:lnTo>
                  <a:lnTo>
                    <a:pt x="3650" y="632"/>
                  </a:lnTo>
                  <a:cubicBezTo>
                    <a:pt x="3639" y="541"/>
                    <a:pt x="3625" y="451"/>
                    <a:pt x="3610" y="360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48" name="Google Shape;348;p25"/>
            <p:cNvSpPr/>
            <p:nvPr/>
          </p:nvSpPr>
          <p:spPr>
            <a:xfrm rot="8223859">
              <a:off x="560334" y="686540"/>
              <a:ext cx="88395" cy="92760"/>
            </a:xfrm>
            <a:custGeom>
              <a:avLst/>
              <a:gdLst/>
              <a:ahLst/>
              <a:cxnLst/>
              <a:rect l="l" t="t" r="r" b="b"/>
              <a:pathLst>
                <a:path w="1902" h="1996" extrusionOk="0">
                  <a:moveTo>
                    <a:pt x="258" y="0"/>
                  </a:moveTo>
                  <a:cubicBezTo>
                    <a:pt x="171" y="37"/>
                    <a:pt x="84" y="76"/>
                    <a:pt x="1" y="116"/>
                  </a:cubicBezTo>
                  <a:lnTo>
                    <a:pt x="1706" y="1996"/>
                  </a:lnTo>
                  <a:lnTo>
                    <a:pt x="1902" y="1814"/>
                  </a:lnTo>
                  <a:lnTo>
                    <a:pt x="25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49" name="Google Shape;349;p25"/>
            <p:cNvSpPr/>
            <p:nvPr/>
          </p:nvSpPr>
          <p:spPr>
            <a:xfrm rot="8223859">
              <a:off x="526001" y="471061"/>
              <a:ext cx="160570" cy="174041"/>
            </a:xfrm>
            <a:custGeom>
              <a:avLst/>
              <a:gdLst/>
              <a:ahLst/>
              <a:cxnLst/>
              <a:rect l="l" t="t" r="r" b="b"/>
              <a:pathLst>
                <a:path w="3455" h="3745" extrusionOk="0">
                  <a:moveTo>
                    <a:pt x="218" y="0"/>
                  </a:moveTo>
                  <a:cubicBezTo>
                    <a:pt x="146" y="51"/>
                    <a:pt x="73" y="102"/>
                    <a:pt x="1" y="156"/>
                  </a:cubicBezTo>
                  <a:lnTo>
                    <a:pt x="3255" y="3745"/>
                  </a:lnTo>
                  <a:lnTo>
                    <a:pt x="3455" y="3563"/>
                  </a:lnTo>
                  <a:lnTo>
                    <a:pt x="2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50" name="Google Shape;350;p25"/>
            <p:cNvSpPr/>
            <p:nvPr/>
          </p:nvSpPr>
          <p:spPr>
            <a:xfrm rot="8223859">
              <a:off x="237407" y="524853"/>
              <a:ext cx="259236" cy="38154"/>
            </a:xfrm>
            <a:custGeom>
              <a:avLst/>
              <a:gdLst/>
              <a:ahLst/>
              <a:cxnLst/>
              <a:rect l="l" t="t" r="r" b="b"/>
              <a:pathLst>
                <a:path w="5578" h="821" extrusionOk="0">
                  <a:moveTo>
                    <a:pt x="29" y="0"/>
                  </a:moveTo>
                  <a:lnTo>
                    <a:pt x="0" y="265"/>
                  </a:lnTo>
                  <a:lnTo>
                    <a:pt x="5544" y="820"/>
                  </a:lnTo>
                  <a:cubicBezTo>
                    <a:pt x="5559" y="730"/>
                    <a:pt x="5566" y="642"/>
                    <a:pt x="5577" y="555"/>
                  </a:cubicBezTo>
                  <a:lnTo>
                    <a:pt x="2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51" name="Google Shape;351;p25"/>
            <p:cNvSpPr/>
            <p:nvPr/>
          </p:nvSpPr>
          <p:spPr>
            <a:xfrm rot="8223859">
              <a:off x="430870" y="121930"/>
              <a:ext cx="165822" cy="191096"/>
            </a:xfrm>
            <a:custGeom>
              <a:avLst/>
              <a:gdLst/>
              <a:ahLst/>
              <a:cxnLst/>
              <a:rect l="l" t="t" r="r" b="b"/>
              <a:pathLst>
                <a:path w="3568" h="4112" extrusionOk="0">
                  <a:moveTo>
                    <a:pt x="1" y="0"/>
                  </a:moveTo>
                  <a:lnTo>
                    <a:pt x="1" y="0"/>
                  </a:lnTo>
                  <a:cubicBezTo>
                    <a:pt x="8" y="145"/>
                    <a:pt x="22" y="294"/>
                    <a:pt x="44" y="443"/>
                  </a:cubicBezTo>
                  <a:lnTo>
                    <a:pt x="3371" y="4111"/>
                  </a:lnTo>
                  <a:lnTo>
                    <a:pt x="3567" y="393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52" name="Google Shape;352;p25"/>
            <p:cNvSpPr/>
            <p:nvPr/>
          </p:nvSpPr>
          <p:spPr>
            <a:xfrm rot="8223859">
              <a:off x="164621" y="351137"/>
              <a:ext cx="282334" cy="39827"/>
            </a:xfrm>
            <a:custGeom>
              <a:avLst/>
              <a:gdLst/>
              <a:ahLst/>
              <a:cxnLst/>
              <a:rect l="l" t="t" r="r" b="b"/>
              <a:pathLst>
                <a:path w="6075" h="857" extrusionOk="0">
                  <a:moveTo>
                    <a:pt x="26" y="0"/>
                  </a:moveTo>
                  <a:lnTo>
                    <a:pt x="1" y="269"/>
                  </a:lnTo>
                  <a:lnTo>
                    <a:pt x="5878" y="856"/>
                  </a:lnTo>
                  <a:cubicBezTo>
                    <a:pt x="5947" y="773"/>
                    <a:pt x="6013" y="689"/>
                    <a:pt x="6074" y="606"/>
                  </a:cubicBezTo>
                  <a:lnTo>
                    <a:pt x="2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53" name="Google Shape;353;p25"/>
            <p:cNvSpPr/>
            <p:nvPr/>
          </p:nvSpPr>
          <p:spPr>
            <a:xfrm rot="8223859">
              <a:off x="484258" y="271306"/>
              <a:ext cx="199516" cy="220467"/>
            </a:xfrm>
            <a:custGeom>
              <a:avLst/>
              <a:gdLst/>
              <a:ahLst/>
              <a:cxnLst/>
              <a:rect l="l" t="t" r="r" b="b"/>
              <a:pathLst>
                <a:path w="4293" h="4744" extrusionOk="0">
                  <a:moveTo>
                    <a:pt x="153" y="1"/>
                  </a:moveTo>
                  <a:cubicBezTo>
                    <a:pt x="102" y="77"/>
                    <a:pt x="52" y="153"/>
                    <a:pt x="1" y="230"/>
                  </a:cubicBezTo>
                  <a:lnTo>
                    <a:pt x="4097" y="4743"/>
                  </a:lnTo>
                  <a:lnTo>
                    <a:pt x="4293" y="4565"/>
                  </a:lnTo>
                  <a:lnTo>
                    <a:pt x="15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  <p:sp>
          <p:nvSpPr>
            <p:cNvPr id="354" name="Google Shape;354;p25"/>
            <p:cNvSpPr/>
            <p:nvPr/>
          </p:nvSpPr>
          <p:spPr>
            <a:xfrm rot="8223859">
              <a:off x="234706" y="-27635"/>
              <a:ext cx="441324" cy="862676"/>
            </a:xfrm>
            <a:custGeom>
              <a:avLst/>
              <a:gdLst/>
              <a:ahLst/>
              <a:cxnLst/>
              <a:rect l="l" t="t" r="r" b="b"/>
              <a:pathLst>
                <a:path w="9496" h="18563" extrusionOk="0">
                  <a:moveTo>
                    <a:pt x="9376" y="1"/>
                  </a:moveTo>
                  <a:lnTo>
                    <a:pt x="0" y="18113"/>
                  </a:lnTo>
                  <a:lnTo>
                    <a:pt x="904" y="18563"/>
                  </a:lnTo>
                  <a:lnTo>
                    <a:pt x="9495" y="62"/>
                  </a:lnTo>
                  <a:lnTo>
                    <a:pt x="937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2"/>
            </a:p>
          </p:txBody>
        </p:sp>
      </p:grpSp>
      <p:sp>
        <p:nvSpPr>
          <p:cNvPr id="355" name="Google Shape;355;p25"/>
          <p:cNvSpPr txBox="1">
            <a:spLocks noGrp="1"/>
          </p:cNvSpPr>
          <p:nvPr>
            <p:ph type="title" idx="7"/>
          </p:nvPr>
        </p:nvSpPr>
        <p:spPr>
          <a:xfrm>
            <a:off x="965738" y="723433"/>
            <a:ext cx="10230228" cy="90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0601643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48614" y="719333"/>
            <a:ext cx="10264543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Font typeface="Fredoka One"/>
              <a:buNone/>
              <a:defRPr sz="3000">
                <a:solidFill>
                  <a:schemeClr val="accent6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3500"/>
              <a:buFont typeface="Fredoka One"/>
              <a:buNone/>
              <a:defRPr sz="3500">
                <a:solidFill>
                  <a:schemeClr val="l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48614" y="1536633"/>
            <a:ext cx="10264543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"/>
              <a:buChar char="●"/>
              <a:defRPr sz="16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"/>
              <a:buChar char="○"/>
              <a:defRPr sz="16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"/>
              <a:buChar char="■"/>
              <a:defRPr sz="16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"/>
              <a:buChar char="●"/>
              <a:defRPr sz="16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"/>
              <a:buChar char="○"/>
              <a:defRPr sz="16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"/>
              <a:buChar char="■"/>
              <a:defRPr sz="16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"/>
              <a:buChar char="●"/>
              <a:defRPr sz="16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"/>
              <a:buChar char="○"/>
              <a:defRPr sz="16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"/>
              <a:buFont typeface="Nunito"/>
              <a:buChar char="■"/>
              <a:defRPr sz="1600">
                <a:solidFill>
                  <a:schemeClr val="lt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C64C7-A2A1-430C-9328-DC1546FC1406}"/>
              </a:ext>
            </a:extLst>
          </p:cNvPr>
          <p:cNvSpPr txBox="1"/>
          <p:nvPr userDrawn="1"/>
        </p:nvSpPr>
        <p:spPr>
          <a:xfrm rot="16200000">
            <a:off x="-5987257" y="3198167"/>
            <a:ext cx="7753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3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en-US" sz="2400">
                <a:latin typeface=".TMC-Ong Do" pitchFamily="2" charset="0"/>
              </a:rPr>
              <a:t>Kho ppt Phan Linh_0916.604.268</a:t>
            </a: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4" r:id="rId1"/>
    <p:sldLayoutId id="2147483658" r:id="rId2"/>
    <p:sldLayoutId id="2147483661" r:id="rId3"/>
    <p:sldLayoutId id="2147483662" r:id="rId4"/>
    <p:sldLayoutId id="2147483666" r:id="rId5"/>
    <p:sldLayoutId id="2147483676" r:id="rId6"/>
    <p:sldLayoutId id="2147483677" r:id="rId7"/>
    <p:sldLayoutId id="2147483678" r:id="rId8"/>
    <p:sldLayoutId id="2147483682" r:id="rId9"/>
    <p:sldLayoutId id="2147483683" r:id="rId10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audio" Target="../media/audio2.wav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ĐỒNG HỒ ĐẾM NGƯỢC 30s MP4_Phan Linh">
            <a:hlinkClick r:id="" action="ppaction://media"/>
            <a:extLst>
              <a:ext uri="{FF2B5EF4-FFF2-40B4-BE49-F238E27FC236}">
                <a16:creationId xmlns:a16="http://schemas.microsoft.com/office/drawing/2014/main" id="{63F83C61-1034-748B-32D1-790699FF7F7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8493" y="181502"/>
            <a:ext cx="11804855" cy="6668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74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6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6" name="Google Shape;2156;p41"/>
          <p:cNvGrpSpPr/>
          <p:nvPr/>
        </p:nvGrpSpPr>
        <p:grpSpPr>
          <a:xfrm>
            <a:off x="10866156" y="4295472"/>
            <a:ext cx="1227123" cy="2733445"/>
            <a:chOff x="6991050" y="2218250"/>
            <a:chExt cx="806561" cy="1796633"/>
          </a:xfrm>
        </p:grpSpPr>
        <p:sp>
          <p:nvSpPr>
            <p:cNvPr id="2157" name="Google Shape;2157;p41"/>
            <p:cNvSpPr/>
            <p:nvPr/>
          </p:nvSpPr>
          <p:spPr>
            <a:xfrm>
              <a:off x="7397260" y="2716663"/>
              <a:ext cx="103362" cy="1298220"/>
            </a:xfrm>
            <a:custGeom>
              <a:avLst/>
              <a:gdLst/>
              <a:ahLst/>
              <a:cxnLst/>
              <a:rect l="l" t="t" r="r" b="b"/>
              <a:pathLst>
                <a:path w="2936" h="36876" extrusionOk="0">
                  <a:moveTo>
                    <a:pt x="551" y="1"/>
                  </a:moveTo>
                  <a:lnTo>
                    <a:pt x="1" y="36876"/>
                  </a:lnTo>
                  <a:lnTo>
                    <a:pt x="2936" y="36876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8" name="Google Shape;2158;p41"/>
            <p:cNvSpPr/>
            <p:nvPr/>
          </p:nvSpPr>
          <p:spPr>
            <a:xfrm>
              <a:off x="7352055" y="2218250"/>
              <a:ext cx="83964" cy="481182"/>
            </a:xfrm>
            <a:custGeom>
              <a:avLst/>
              <a:gdLst/>
              <a:ahLst/>
              <a:cxnLst/>
              <a:rect l="l" t="t" r="r" b="b"/>
              <a:pathLst>
                <a:path w="2385" h="13668" extrusionOk="0">
                  <a:moveTo>
                    <a:pt x="1743" y="0"/>
                  </a:moveTo>
                  <a:lnTo>
                    <a:pt x="0" y="9816"/>
                  </a:lnTo>
                  <a:lnTo>
                    <a:pt x="1835" y="13668"/>
                  </a:lnTo>
                  <a:lnTo>
                    <a:pt x="2385" y="3211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9" name="Google Shape;2159;p41"/>
            <p:cNvSpPr/>
            <p:nvPr/>
          </p:nvSpPr>
          <p:spPr>
            <a:xfrm>
              <a:off x="6991050" y="2688886"/>
              <a:ext cx="424784" cy="226157"/>
            </a:xfrm>
            <a:custGeom>
              <a:avLst/>
              <a:gdLst/>
              <a:ahLst/>
              <a:cxnLst/>
              <a:rect l="l" t="t" r="r" b="b"/>
              <a:pathLst>
                <a:path w="12066" h="6424" extrusionOk="0">
                  <a:moveTo>
                    <a:pt x="12065" y="0"/>
                  </a:moveTo>
                  <a:lnTo>
                    <a:pt x="2547" y="4365"/>
                  </a:lnTo>
                  <a:lnTo>
                    <a:pt x="1" y="6424"/>
                  </a:lnTo>
                  <a:lnTo>
                    <a:pt x="9504" y="3413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0" name="Google Shape;2160;p41"/>
            <p:cNvSpPr/>
            <p:nvPr/>
          </p:nvSpPr>
          <p:spPr>
            <a:xfrm>
              <a:off x="7404371" y="2692406"/>
              <a:ext cx="393240" cy="277415"/>
            </a:xfrm>
            <a:custGeom>
              <a:avLst/>
              <a:gdLst/>
              <a:ahLst/>
              <a:cxnLst/>
              <a:rect l="l" t="t" r="r" b="b"/>
              <a:pathLst>
                <a:path w="11170" h="7880" extrusionOk="0">
                  <a:moveTo>
                    <a:pt x="1" y="0"/>
                  </a:moveTo>
                  <a:lnTo>
                    <a:pt x="8184" y="6534"/>
                  </a:lnTo>
                  <a:lnTo>
                    <a:pt x="11169" y="7880"/>
                  </a:lnTo>
                  <a:lnTo>
                    <a:pt x="4201" y="7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1" name="Google Shape;2161;p41"/>
            <p:cNvSpPr/>
            <p:nvPr/>
          </p:nvSpPr>
          <p:spPr>
            <a:xfrm>
              <a:off x="7364975" y="2654208"/>
              <a:ext cx="83999" cy="83999"/>
            </a:xfrm>
            <a:custGeom>
              <a:avLst/>
              <a:gdLst/>
              <a:ahLst/>
              <a:cxnLst/>
              <a:rect l="l" t="t" r="r" b="b"/>
              <a:pathLst>
                <a:path w="2386" h="2386" extrusionOk="0">
                  <a:moveTo>
                    <a:pt x="1193" y="1"/>
                  </a:moveTo>
                  <a:cubicBezTo>
                    <a:pt x="534" y="1"/>
                    <a:pt x="0" y="535"/>
                    <a:pt x="0" y="1193"/>
                  </a:cubicBezTo>
                  <a:cubicBezTo>
                    <a:pt x="0" y="1852"/>
                    <a:pt x="534" y="2385"/>
                    <a:pt x="1193" y="2385"/>
                  </a:cubicBezTo>
                  <a:cubicBezTo>
                    <a:pt x="1852" y="2385"/>
                    <a:pt x="2385" y="1852"/>
                    <a:pt x="2385" y="1193"/>
                  </a:cubicBezTo>
                  <a:cubicBezTo>
                    <a:pt x="2385" y="535"/>
                    <a:pt x="1852" y="1"/>
                    <a:pt x="1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162" name="Google Shape;2162;p41"/>
          <p:cNvGrpSpPr/>
          <p:nvPr/>
        </p:nvGrpSpPr>
        <p:grpSpPr>
          <a:xfrm flipH="1">
            <a:off x="5686260" y="4831949"/>
            <a:ext cx="789333" cy="1758257"/>
            <a:chOff x="6991050" y="2218250"/>
            <a:chExt cx="806561" cy="1796633"/>
          </a:xfrm>
        </p:grpSpPr>
        <p:sp>
          <p:nvSpPr>
            <p:cNvPr id="2163" name="Google Shape;2163;p41"/>
            <p:cNvSpPr/>
            <p:nvPr/>
          </p:nvSpPr>
          <p:spPr>
            <a:xfrm>
              <a:off x="7397260" y="2716663"/>
              <a:ext cx="103362" cy="1298220"/>
            </a:xfrm>
            <a:custGeom>
              <a:avLst/>
              <a:gdLst/>
              <a:ahLst/>
              <a:cxnLst/>
              <a:rect l="l" t="t" r="r" b="b"/>
              <a:pathLst>
                <a:path w="2936" h="36876" extrusionOk="0">
                  <a:moveTo>
                    <a:pt x="551" y="1"/>
                  </a:moveTo>
                  <a:lnTo>
                    <a:pt x="1" y="36876"/>
                  </a:lnTo>
                  <a:lnTo>
                    <a:pt x="2936" y="36876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4" name="Google Shape;2164;p41"/>
            <p:cNvSpPr/>
            <p:nvPr/>
          </p:nvSpPr>
          <p:spPr>
            <a:xfrm>
              <a:off x="7352055" y="2218250"/>
              <a:ext cx="83964" cy="481182"/>
            </a:xfrm>
            <a:custGeom>
              <a:avLst/>
              <a:gdLst/>
              <a:ahLst/>
              <a:cxnLst/>
              <a:rect l="l" t="t" r="r" b="b"/>
              <a:pathLst>
                <a:path w="2385" h="13668" extrusionOk="0">
                  <a:moveTo>
                    <a:pt x="1743" y="0"/>
                  </a:moveTo>
                  <a:lnTo>
                    <a:pt x="0" y="9816"/>
                  </a:lnTo>
                  <a:lnTo>
                    <a:pt x="1835" y="13668"/>
                  </a:lnTo>
                  <a:lnTo>
                    <a:pt x="2385" y="3211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5" name="Google Shape;2165;p41"/>
            <p:cNvSpPr/>
            <p:nvPr/>
          </p:nvSpPr>
          <p:spPr>
            <a:xfrm>
              <a:off x="6991050" y="2688886"/>
              <a:ext cx="424784" cy="226157"/>
            </a:xfrm>
            <a:custGeom>
              <a:avLst/>
              <a:gdLst/>
              <a:ahLst/>
              <a:cxnLst/>
              <a:rect l="l" t="t" r="r" b="b"/>
              <a:pathLst>
                <a:path w="12066" h="6424" extrusionOk="0">
                  <a:moveTo>
                    <a:pt x="12065" y="0"/>
                  </a:moveTo>
                  <a:lnTo>
                    <a:pt x="2547" y="4365"/>
                  </a:lnTo>
                  <a:lnTo>
                    <a:pt x="1" y="6424"/>
                  </a:lnTo>
                  <a:lnTo>
                    <a:pt x="9504" y="3413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6" name="Google Shape;2166;p41"/>
            <p:cNvSpPr/>
            <p:nvPr/>
          </p:nvSpPr>
          <p:spPr>
            <a:xfrm>
              <a:off x="7404371" y="2692406"/>
              <a:ext cx="393240" cy="277415"/>
            </a:xfrm>
            <a:custGeom>
              <a:avLst/>
              <a:gdLst/>
              <a:ahLst/>
              <a:cxnLst/>
              <a:rect l="l" t="t" r="r" b="b"/>
              <a:pathLst>
                <a:path w="11170" h="7880" extrusionOk="0">
                  <a:moveTo>
                    <a:pt x="1" y="0"/>
                  </a:moveTo>
                  <a:lnTo>
                    <a:pt x="8184" y="6534"/>
                  </a:lnTo>
                  <a:lnTo>
                    <a:pt x="11169" y="7880"/>
                  </a:lnTo>
                  <a:lnTo>
                    <a:pt x="4201" y="7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7" name="Google Shape;2167;p41"/>
            <p:cNvSpPr/>
            <p:nvPr/>
          </p:nvSpPr>
          <p:spPr>
            <a:xfrm>
              <a:off x="7364975" y="2654208"/>
              <a:ext cx="83999" cy="83999"/>
            </a:xfrm>
            <a:custGeom>
              <a:avLst/>
              <a:gdLst/>
              <a:ahLst/>
              <a:cxnLst/>
              <a:rect l="l" t="t" r="r" b="b"/>
              <a:pathLst>
                <a:path w="2386" h="2386" extrusionOk="0">
                  <a:moveTo>
                    <a:pt x="1193" y="1"/>
                  </a:moveTo>
                  <a:cubicBezTo>
                    <a:pt x="534" y="1"/>
                    <a:pt x="0" y="535"/>
                    <a:pt x="0" y="1193"/>
                  </a:cubicBezTo>
                  <a:cubicBezTo>
                    <a:pt x="0" y="1852"/>
                    <a:pt x="534" y="2385"/>
                    <a:pt x="1193" y="2385"/>
                  </a:cubicBezTo>
                  <a:cubicBezTo>
                    <a:pt x="1852" y="2385"/>
                    <a:pt x="2385" y="1852"/>
                    <a:pt x="2385" y="1193"/>
                  </a:cubicBezTo>
                  <a:cubicBezTo>
                    <a:pt x="2385" y="535"/>
                    <a:pt x="1852" y="1"/>
                    <a:pt x="1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ACD6483-B508-F70A-A69B-4EAADDD24310}"/>
              </a:ext>
            </a:extLst>
          </p:cNvPr>
          <p:cNvSpPr txBox="1"/>
          <p:nvPr/>
        </p:nvSpPr>
        <p:spPr>
          <a:xfrm>
            <a:off x="834709" y="1740927"/>
            <a:ext cx="10087942" cy="2554545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just"/>
            <a:r>
              <a:rPr lang="vi-VN" sz="4000" b="1" kern="1200" dirty="0">
                <a:solidFill>
                  <a:schemeClr val="accent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Giữ gìn vệ sinh sạch sẽ có rất nhiều lợi ích cho chúng ta.</a:t>
            </a:r>
          </a:p>
          <a:p>
            <a:pPr algn="just"/>
            <a:r>
              <a:rPr lang="vi-VN" sz="4000" b="1" kern="1200" dirty="0">
                <a:solidFill>
                  <a:schemeClr val="accent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Môi trường sạch sẽ giúp không khí trong lành, con người co sức khỏe tốt,...</a:t>
            </a:r>
            <a:endParaRPr lang="vi-VN" sz="3600" b="1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AA40BA1A-A38D-B460-45BC-C16FC1852E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3605" y="902147"/>
            <a:ext cx="6194627" cy="505370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12F9773-E3A7-EF90-8BAC-90F4C7BA1E2C}"/>
              </a:ext>
            </a:extLst>
          </p:cNvPr>
          <p:cNvSpPr txBox="1"/>
          <p:nvPr/>
        </p:nvSpPr>
        <p:spPr>
          <a:xfrm>
            <a:off x="1205422" y="75522"/>
            <a:ext cx="9750994" cy="911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660" b="1" dirty="0"/>
              <a:t>2. Việc làm nào trong các hình sau có tác dụng giữ vệ sinh xung quanh nhà? Vì sao?</a:t>
            </a:r>
            <a:endParaRPr lang="en-US" sz="2660" b="1" dirty="0"/>
          </a:p>
        </p:txBody>
      </p:sp>
    </p:spTree>
    <p:extLst>
      <p:ext uri="{BB962C8B-B14F-4D97-AF65-F5344CB8AC3E}">
        <p14:creationId xmlns:p14="http://schemas.microsoft.com/office/powerpoint/2010/main" val="330081915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27C107BA-9E94-9562-813D-1ED5C33E7597}"/>
              </a:ext>
            </a:extLst>
          </p:cNvPr>
          <p:cNvGrpSpPr/>
          <p:nvPr/>
        </p:nvGrpSpPr>
        <p:grpSpPr>
          <a:xfrm>
            <a:off x="1894599" y="3862763"/>
            <a:ext cx="3656219" cy="832633"/>
            <a:chOff x="1571912" y="4398021"/>
            <a:chExt cx="3656219" cy="832633"/>
          </a:xfrm>
        </p:grpSpPr>
        <p:sp>
          <p:nvSpPr>
            <p:cNvPr id="9" name="Google Shape;1905;p52">
              <a:extLst>
                <a:ext uri="{FF2B5EF4-FFF2-40B4-BE49-F238E27FC236}">
                  <a16:creationId xmlns:a16="http://schemas.microsoft.com/office/drawing/2014/main" id="{6D24785C-224D-69EC-0218-A4F95978D654}"/>
                </a:ext>
              </a:extLst>
            </p:cNvPr>
            <p:cNvSpPr/>
            <p:nvPr/>
          </p:nvSpPr>
          <p:spPr>
            <a:xfrm rot="-10799673">
              <a:off x="1571912" y="4398021"/>
              <a:ext cx="3656219" cy="832633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algn="ctr"/>
              <a:endParaRPr sz="2479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32B6CAB4-37DE-CCB2-2A75-EAC4062988A5}"/>
                </a:ext>
              </a:extLst>
            </p:cNvPr>
            <p:cNvSpPr txBox="1"/>
            <p:nvPr/>
          </p:nvSpPr>
          <p:spPr>
            <a:xfrm>
              <a:off x="1736917" y="4583632"/>
              <a:ext cx="3254649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latin typeface="Comfortaa" panose="020B0604020202020204" charset="0"/>
                </a:rPr>
                <a:t>Không đồng tình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4D287FE-D807-1BE3-F03B-F1D37FC439AB}"/>
              </a:ext>
            </a:extLst>
          </p:cNvPr>
          <p:cNvGrpSpPr/>
          <p:nvPr/>
        </p:nvGrpSpPr>
        <p:grpSpPr>
          <a:xfrm>
            <a:off x="6445975" y="3893668"/>
            <a:ext cx="3656219" cy="832633"/>
            <a:chOff x="6446055" y="4398021"/>
            <a:chExt cx="3656219" cy="832633"/>
          </a:xfrm>
        </p:grpSpPr>
        <p:sp>
          <p:nvSpPr>
            <p:cNvPr id="12" name="Google Shape;1905;p52">
              <a:extLst>
                <a:ext uri="{FF2B5EF4-FFF2-40B4-BE49-F238E27FC236}">
                  <a16:creationId xmlns:a16="http://schemas.microsoft.com/office/drawing/2014/main" id="{E3D4E2AB-0772-F9D2-5048-F96CBE98FAF9}"/>
                </a:ext>
              </a:extLst>
            </p:cNvPr>
            <p:cNvSpPr/>
            <p:nvPr/>
          </p:nvSpPr>
          <p:spPr>
            <a:xfrm rot="-10799673">
              <a:off x="6446055" y="4398021"/>
              <a:ext cx="3656219" cy="832633"/>
            </a:xfrm>
            <a:custGeom>
              <a:avLst/>
              <a:gdLst/>
              <a:ahLst/>
              <a:cxnLst/>
              <a:rect l="l" t="t" r="r" b="b"/>
              <a:pathLst>
                <a:path w="59342" h="90346" extrusionOk="0">
                  <a:moveTo>
                    <a:pt x="21484" y="0"/>
                  </a:moveTo>
                  <a:cubicBezTo>
                    <a:pt x="16291" y="0"/>
                    <a:pt x="8432" y="235"/>
                    <a:pt x="4989" y="2325"/>
                  </a:cubicBezTo>
                  <a:cubicBezTo>
                    <a:pt x="905" y="4814"/>
                    <a:pt x="1215" y="6814"/>
                    <a:pt x="322" y="20232"/>
                  </a:cubicBezTo>
                  <a:cubicBezTo>
                    <a:pt x="0" y="24995"/>
                    <a:pt x="1405" y="48628"/>
                    <a:pt x="1917" y="58320"/>
                  </a:cubicBezTo>
                  <a:cubicBezTo>
                    <a:pt x="2382" y="67071"/>
                    <a:pt x="250" y="79097"/>
                    <a:pt x="6573" y="85145"/>
                  </a:cubicBezTo>
                  <a:cubicBezTo>
                    <a:pt x="11383" y="89753"/>
                    <a:pt x="21324" y="88824"/>
                    <a:pt x="27944" y="89562"/>
                  </a:cubicBezTo>
                  <a:cubicBezTo>
                    <a:pt x="32588" y="90085"/>
                    <a:pt x="37273" y="90346"/>
                    <a:pt x="41951" y="90346"/>
                  </a:cubicBezTo>
                  <a:cubicBezTo>
                    <a:pt x="42922" y="90346"/>
                    <a:pt x="43893" y="90335"/>
                    <a:pt x="44863" y="90312"/>
                  </a:cubicBezTo>
                  <a:cubicBezTo>
                    <a:pt x="46590" y="90265"/>
                    <a:pt x="48411" y="90169"/>
                    <a:pt x="49852" y="89229"/>
                  </a:cubicBezTo>
                  <a:cubicBezTo>
                    <a:pt x="50745" y="88657"/>
                    <a:pt x="51423" y="87824"/>
                    <a:pt x="51983" y="86931"/>
                  </a:cubicBezTo>
                  <a:cubicBezTo>
                    <a:pt x="53924" y="83883"/>
                    <a:pt x="54745" y="80251"/>
                    <a:pt x="55102" y="76668"/>
                  </a:cubicBezTo>
                  <a:cubicBezTo>
                    <a:pt x="57353" y="53951"/>
                    <a:pt x="59341" y="33091"/>
                    <a:pt x="54626" y="11910"/>
                  </a:cubicBezTo>
                  <a:cubicBezTo>
                    <a:pt x="54210" y="10052"/>
                    <a:pt x="53781" y="8147"/>
                    <a:pt x="52709" y="6564"/>
                  </a:cubicBezTo>
                  <a:cubicBezTo>
                    <a:pt x="51614" y="4933"/>
                    <a:pt x="49923" y="3778"/>
                    <a:pt x="48161" y="2897"/>
                  </a:cubicBezTo>
                  <a:cubicBezTo>
                    <a:pt x="42577" y="111"/>
                    <a:pt x="30314" y="51"/>
                    <a:pt x="24182" y="15"/>
                  </a:cubicBezTo>
                  <a:cubicBezTo>
                    <a:pt x="23421" y="9"/>
                    <a:pt x="22504" y="0"/>
                    <a:pt x="214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pPr algn="ctr"/>
              <a:endParaRPr sz="2479"/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05ACAF6-1846-C740-CABD-2C3B83509810}"/>
                </a:ext>
              </a:extLst>
            </p:cNvPr>
            <p:cNvSpPr txBox="1"/>
            <p:nvPr/>
          </p:nvSpPr>
          <p:spPr>
            <a:xfrm>
              <a:off x="6598626" y="4583633"/>
              <a:ext cx="3351075" cy="5232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vi-VN" sz="2800" b="1" dirty="0">
                  <a:latin typeface="Comfortaa" panose="020B0604020202020204" charset="0"/>
                </a:rPr>
                <a:t>Đồng tình</a:t>
              </a:r>
            </a:p>
          </p:txBody>
        </p:sp>
      </p:grpSp>
      <p:pic>
        <p:nvPicPr>
          <p:cNvPr id="14" name="Picture 2" descr="1,345 Disagree And Agree Sign Illustrations &amp; Clip Art - iStock">
            <a:extLst>
              <a:ext uri="{FF2B5EF4-FFF2-40B4-BE49-F238E27FC236}">
                <a16:creationId xmlns:a16="http://schemas.microsoft.com/office/drawing/2014/main" id="{A581EAF5-8808-93F0-E92E-6AD5E46A04B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5013" r="95001">
                        <a14:foregroundMark x1="67484" y1="31699" x2="74510" y2="45425"/>
                        <a14:foregroundMark x1="67647" y1="54902" x2="79085" y2="3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4"/>
          <a:stretch/>
        </p:blipFill>
        <p:spPr bwMode="auto">
          <a:xfrm>
            <a:off x="2881983" y="2096385"/>
            <a:ext cx="1703752" cy="170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1,345 Disagree And Agree Sign Illustrations &amp; Clip Art - iStock">
            <a:extLst>
              <a:ext uri="{FF2B5EF4-FFF2-40B4-BE49-F238E27FC236}">
                <a16:creationId xmlns:a16="http://schemas.microsoft.com/office/drawing/2014/main" id="{4D5F0A04-D832-40B8-C9E6-32743A8809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89542" l="9477" r="94935">
                        <a14:foregroundMark x1="67484" y1="31699" x2="74510" y2="45425"/>
                        <a14:foregroundMark x1="67647" y1="54902" x2="79085" y2="36928"/>
                        <a14:foregroundMark x1="19608" y1="16013" x2="37363" y2="69141"/>
                        <a14:foregroundMark x1="15444" y1="67685" x2="41723" y2="27550"/>
                        <a14:foregroundMark x1="18301" y1="33333" x2="18301" y2="33333"/>
                        <a14:foregroundMark x1="29085" y1="24183" x2="41830" y2="55556"/>
                        <a14:foregroundMark x1="41830" y1="55556" x2="42157" y2="58170"/>
                        <a14:foregroundMark x1="17647" y1="44444" x2="30556" y2="67974"/>
                        <a14:foregroundMark x1="30556" y1="67974" x2="32516" y2="69935"/>
                        <a14:foregroundMark x1="20425" y1="58824" x2="22712" y2="27124"/>
                        <a14:foregroundMark x1="22712" y1="27124" x2="37092" y2="21569"/>
                        <a14:foregroundMark x1="37092" y1="21569" x2="37092" y2="21895"/>
                        <a14:foregroundMark x1="32516" y1="19281" x2="18464" y2="33333"/>
                        <a14:foregroundMark x1="16722" y1="61780" x2="16503" y2="65359"/>
                        <a14:foregroundMark x1="18464" y1="33333" x2="16810" y2="60341"/>
                        <a14:foregroundMark x1="16503" y1="65359" x2="29739" y2="68954"/>
                        <a14:foregroundMark x1="16176" y1="34314" x2="16176" y2="34314"/>
                        <a14:foregroundMark x1="31209" y1="32026" x2="17484" y2="50654"/>
                        <a14:foregroundMark x1="17484" y1="50654" x2="18137" y2="25163"/>
                        <a14:foregroundMark x1="18137" y1="25163" x2="21732" y2="16013"/>
                        <a14:foregroundMark x1="24837" y1="47059" x2="24837" y2="47059"/>
                        <a14:foregroundMark x1="24346" y1="52941" x2="24346" y2="49673"/>
                        <a14:foregroundMark x1="24673" y1="51307" x2="23856" y2="51307"/>
                        <a14:foregroundMark x1="22549" y1="51307" x2="25980" y2="52941"/>
                        <a14:backgroundMark x1="8170" y1="78431" x2="11601" y2="71569"/>
                        <a14:backgroundMark x1="47222" y1="18301" x2="41667" y2="27451"/>
                        <a14:backgroundMark x1="9967" y1="77451" x2="15523" y2="67320"/>
                        <a14:backgroundMark x1="42157" y1="82680" x2="41013" y2="81699"/>
                        <a14:backgroundMark x1="36765" y1="69935" x2="39706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" t="5656" r="47017" b="-5656"/>
          <a:stretch/>
        </p:blipFill>
        <p:spPr bwMode="auto">
          <a:xfrm>
            <a:off x="7594954" y="2096385"/>
            <a:ext cx="1703752" cy="170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A3BBD50-90D7-12C2-BA93-8A4E35D982B8}"/>
              </a:ext>
            </a:extLst>
          </p:cNvPr>
          <p:cNvSpPr txBox="1"/>
          <p:nvPr/>
        </p:nvSpPr>
        <p:spPr>
          <a:xfrm>
            <a:off x="3014563" y="859142"/>
            <a:ext cx="6132711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kern="1200" dirty="0">
                <a:solidFill>
                  <a:schemeClr val="accent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 hãy biểu quyết</a:t>
            </a:r>
            <a:endParaRPr lang="vi-VN" sz="3484" b="1" dirty="0"/>
          </a:p>
        </p:txBody>
      </p:sp>
    </p:spTree>
    <p:extLst>
      <p:ext uri="{BB962C8B-B14F-4D97-AF65-F5344CB8AC3E}">
        <p14:creationId xmlns:p14="http://schemas.microsoft.com/office/powerpoint/2010/main" val="631926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F2B3723E-F8F0-4AA9-8AEB-B3008371FDDF}"/>
              </a:ext>
            </a:extLst>
          </p:cNvPr>
          <p:cNvSpPr/>
          <p:nvPr/>
        </p:nvSpPr>
        <p:spPr>
          <a:xfrm>
            <a:off x="3815088" y="4148310"/>
            <a:ext cx="4531661" cy="8096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793" tIns="30397" rIns="60793" bIns="303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7894"/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 sinh chuồng bò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00BED52-AD93-F4EA-665E-296EB6A3D6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246"/>
          <a:stretch/>
        </p:blipFill>
        <p:spPr>
          <a:xfrm>
            <a:off x="1454024" y="204281"/>
            <a:ext cx="9253786" cy="3907119"/>
          </a:xfrm>
          <a:prstGeom prst="rect">
            <a:avLst/>
          </a:prstGeom>
        </p:spPr>
      </p:pic>
      <p:pic>
        <p:nvPicPr>
          <p:cNvPr id="10" name="Picture 2" descr="1,345 Disagree And Agree Sign Illustrations &amp; Clip Art - iStock">
            <a:extLst>
              <a:ext uri="{FF2B5EF4-FFF2-40B4-BE49-F238E27FC236}">
                <a16:creationId xmlns:a16="http://schemas.microsoft.com/office/drawing/2014/main" id="{D5FD9BEF-2A00-D3F4-172A-E4D9833D838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89542" l="9477" r="94935">
                        <a14:foregroundMark x1="67484" y1="31699" x2="74510" y2="45425"/>
                        <a14:foregroundMark x1="67647" y1="54902" x2="79085" y2="36928"/>
                        <a14:foregroundMark x1="19608" y1="16013" x2="37363" y2="69141"/>
                        <a14:foregroundMark x1="15444" y1="67685" x2="41723" y2="27550"/>
                        <a14:foregroundMark x1="18301" y1="33333" x2="18301" y2="33333"/>
                        <a14:foregroundMark x1="29085" y1="24183" x2="41830" y2="55556"/>
                        <a14:foregroundMark x1="41830" y1="55556" x2="42157" y2="58170"/>
                        <a14:foregroundMark x1="17647" y1="44444" x2="30556" y2="67974"/>
                        <a14:foregroundMark x1="30556" y1="67974" x2="32516" y2="69935"/>
                        <a14:foregroundMark x1="20425" y1="58824" x2="22712" y2="27124"/>
                        <a14:foregroundMark x1="22712" y1="27124" x2="37092" y2="21569"/>
                        <a14:foregroundMark x1="37092" y1="21569" x2="37092" y2="21895"/>
                        <a14:foregroundMark x1="32516" y1="19281" x2="18464" y2="33333"/>
                        <a14:foregroundMark x1="16722" y1="61780" x2="16503" y2="65359"/>
                        <a14:foregroundMark x1="18464" y1="33333" x2="16810" y2="60341"/>
                        <a14:foregroundMark x1="16503" y1="65359" x2="29739" y2="68954"/>
                        <a14:foregroundMark x1="16176" y1="34314" x2="16176" y2="34314"/>
                        <a14:foregroundMark x1="31209" y1="32026" x2="17484" y2="50654"/>
                        <a14:foregroundMark x1="17484" y1="50654" x2="18137" y2="25163"/>
                        <a14:foregroundMark x1="18137" y1="25163" x2="21732" y2="16013"/>
                        <a14:foregroundMark x1="24837" y1="47059" x2="24837" y2="47059"/>
                        <a14:foregroundMark x1="24346" y1="52941" x2="24346" y2="49673"/>
                        <a14:foregroundMark x1="24673" y1="51307" x2="23856" y2="51307"/>
                        <a14:foregroundMark x1="22549" y1="51307" x2="25980" y2="52941"/>
                        <a14:backgroundMark x1="8170" y1="78431" x2="11601" y2="71569"/>
                        <a14:backgroundMark x1="47222" y1="18301" x2="41667" y2="27451"/>
                        <a14:backgroundMark x1="9967" y1="77451" x2="15523" y2="67320"/>
                        <a14:backgroundMark x1="42157" y1="82680" x2="41013" y2="81699"/>
                        <a14:backgroundMark x1="36765" y1="69935" x2="39706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" t="5656" r="47017" b="-5656"/>
          <a:stretch/>
        </p:blipFill>
        <p:spPr bwMode="auto">
          <a:xfrm>
            <a:off x="940594" y="4148310"/>
            <a:ext cx="2183119" cy="218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A9D8632A-E65E-7FE1-5568-DD47B67A967E}"/>
              </a:ext>
            </a:extLst>
          </p:cNvPr>
          <p:cNvSpPr/>
          <p:nvPr/>
        </p:nvSpPr>
        <p:spPr>
          <a:xfrm>
            <a:off x="3031744" y="5104496"/>
            <a:ext cx="6098346" cy="106957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1">
                <a:lumMod val="1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793" tIns="30397" rIns="60793" bIns="303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7894"/>
            <a:r>
              <a:rPr lang="vi-VN" sz="3200" b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môi trường sạch sẽ, ngăn ngừa dịch bệnh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1180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F61D90-65EF-464C-F141-6A2B9A5F310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1385" r="51956"/>
          <a:stretch/>
        </p:blipFill>
        <p:spPr>
          <a:xfrm>
            <a:off x="3528295" y="438989"/>
            <a:ext cx="5105248" cy="4214448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26FC161-9AA0-BDD8-05F9-ABAC1B21AD53}"/>
              </a:ext>
            </a:extLst>
          </p:cNvPr>
          <p:cNvSpPr/>
          <p:nvPr/>
        </p:nvSpPr>
        <p:spPr>
          <a:xfrm>
            <a:off x="2663754" y="4843934"/>
            <a:ext cx="6834327" cy="809644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793" tIns="30397" rIns="60793" bIns="303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7894"/>
            <a:r>
              <a:rPr lang="vi-VN" sz="3200" b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Khai thông đường thoát nước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2" descr="1,345 Disagree And Agree Sign Illustrations &amp; Clip Art - iStock">
            <a:extLst>
              <a:ext uri="{FF2B5EF4-FFF2-40B4-BE49-F238E27FC236}">
                <a16:creationId xmlns:a16="http://schemas.microsoft.com/office/drawing/2014/main" id="{171D888C-62E0-305C-3C57-8AFBEEF874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04" b="89542" l="9477" r="94935">
                        <a14:foregroundMark x1="67484" y1="31699" x2="74510" y2="45425"/>
                        <a14:foregroundMark x1="67647" y1="54902" x2="79085" y2="36928"/>
                        <a14:foregroundMark x1="19608" y1="16013" x2="37363" y2="69141"/>
                        <a14:foregroundMark x1="15444" y1="67685" x2="41723" y2="27550"/>
                        <a14:foregroundMark x1="18301" y1="33333" x2="18301" y2="33333"/>
                        <a14:foregroundMark x1="29085" y1="24183" x2="41830" y2="55556"/>
                        <a14:foregroundMark x1="41830" y1="55556" x2="42157" y2="58170"/>
                        <a14:foregroundMark x1="17647" y1="44444" x2="30556" y2="67974"/>
                        <a14:foregroundMark x1="30556" y1="67974" x2="32516" y2="69935"/>
                        <a14:foregroundMark x1="20425" y1="58824" x2="22712" y2="27124"/>
                        <a14:foregroundMark x1="22712" y1="27124" x2="37092" y2="21569"/>
                        <a14:foregroundMark x1="37092" y1="21569" x2="37092" y2="21895"/>
                        <a14:foregroundMark x1="32516" y1="19281" x2="18464" y2="33333"/>
                        <a14:foregroundMark x1="16722" y1="61780" x2="16503" y2="65359"/>
                        <a14:foregroundMark x1="18464" y1="33333" x2="16810" y2="60341"/>
                        <a14:foregroundMark x1="16503" y1="65359" x2="29739" y2="68954"/>
                        <a14:foregroundMark x1="16176" y1="34314" x2="16176" y2="34314"/>
                        <a14:foregroundMark x1="31209" y1="32026" x2="17484" y2="50654"/>
                        <a14:foregroundMark x1="17484" y1="50654" x2="18137" y2="25163"/>
                        <a14:foregroundMark x1="18137" y1="25163" x2="21732" y2="16013"/>
                        <a14:foregroundMark x1="24837" y1="47059" x2="24837" y2="47059"/>
                        <a14:foregroundMark x1="24346" y1="52941" x2="24346" y2="49673"/>
                        <a14:foregroundMark x1="24673" y1="51307" x2="23856" y2="51307"/>
                        <a14:foregroundMark x1="22549" y1="51307" x2="25980" y2="52941"/>
                        <a14:backgroundMark x1="8170" y1="78431" x2="11601" y2="71569"/>
                        <a14:backgroundMark x1="47222" y1="18301" x2="41667" y2="27451"/>
                        <a14:backgroundMark x1="9967" y1="77451" x2="15523" y2="67320"/>
                        <a14:backgroundMark x1="42157" y1="82680" x2="41013" y2="81699"/>
                        <a14:backgroundMark x1="36765" y1="69935" x2="39706" y2="7745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7" t="5656" r="47017" b="-5656"/>
          <a:stretch/>
        </p:blipFill>
        <p:spPr bwMode="auto">
          <a:xfrm>
            <a:off x="672964" y="4726092"/>
            <a:ext cx="2183119" cy="218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914EF7C-0F39-B73F-D9A9-4E8BEDC1F5F2}"/>
              </a:ext>
            </a:extLst>
          </p:cNvPr>
          <p:cNvSpPr/>
          <p:nvPr/>
        </p:nvSpPr>
        <p:spPr>
          <a:xfrm>
            <a:off x="3031744" y="5844075"/>
            <a:ext cx="6098346" cy="80964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1">
                <a:lumMod val="1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793" tIns="30397" rIns="60793" bIns="303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07894"/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 nước </a:t>
            </a:r>
            <a:r>
              <a:rPr lang="vi-VN" sz="3200" b="1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 thông dễ dàng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1029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CCA9579-7AB3-7D97-FB7D-DBCA5151A99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8345" t="51754"/>
          <a:stretch/>
        </p:blipFill>
        <p:spPr>
          <a:xfrm>
            <a:off x="777226" y="809292"/>
            <a:ext cx="5987884" cy="4562675"/>
          </a:xfrm>
          <a:prstGeom prst="rect">
            <a:avLst/>
          </a:prstGeom>
        </p:spPr>
      </p:pic>
      <p:pic>
        <p:nvPicPr>
          <p:cNvPr id="3" name="Picture 2" descr="1,345 Disagree And Agree Sign Illustrations &amp; Clip Art - iStock">
            <a:extLst>
              <a:ext uri="{FF2B5EF4-FFF2-40B4-BE49-F238E27FC236}">
                <a16:creationId xmlns:a16="http://schemas.microsoft.com/office/drawing/2014/main" id="{907BCE64-EC09-DBF8-03EE-A93BF586E6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5013" r="95001">
                        <a14:foregroundMark x1="67484" y1="31699" x2="74510" y2="45425"/>
                        <a14:foregroundMark x1="67647" y1="54902" x2="79085" y2="3692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4"/>
          <a:stretch/>
        </p:blipFill>
        <p:spPr bwMode="auto">
          <a:xfrm>
            <a:off x="4844393" y="3864994"/>
            <a:ext cx="2183119" cy="2183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64AE2154-F714-1871-4C4D-DFFFE3443A0F}"/>
              </a:ext>
            </a:extLst>
          </p:cNvPr>
          <p:cNvSpPr/>
          <p:nvPr/>
        </p:nvSpPr>
        <p:spPr>
          <a:xfrm>
            <a:off x="6567580" y="1841422"/>
            <a:ext cx="3334703" cy="809644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1">
                <a:lumMod val="1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793" tIns="30397" rIns="60793" bIns="303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defTabSz="607894"/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cs typeface="Arial" panose="020B0604020202020204" pitchFamily="34" charset="0"/>
              </a:rPr>
              <a:t>Xả rác bừa bãi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6A3CAFFD-1ACC-8A39-BCDA-67234D7F2D6B}"/>
              </a:ext>
            </a:extLst>
          </p:cNvPr>
          <p:cNvSpPr/>
          <p:nvPr/>
        </p:nvSpPr>
        <p:spPr>
          <a:xfrm>
            <a:off x="6567579" y="3024177"/>
            <a:ext cx="5252714" cy="1182757"/>
          </a:xfrm>
          <a:prstGeom prst="roundRect">
            <a:avLst/>
          </a:prstGeom>
          <a:solidFill>
            <a:schemeClr val="accent2"/>
          </a:solidFill>
          <a:ln w="28575">
            <a:solidFill>
              <a:schemeClr val="bg1">
                <a:lumMod val="1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0793" tIns="30397" rIns="60793" bIns="30397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just" defTabSz="607894"/>
            <a:r>
              <a:rPr lang="vi-VN" sz="3200" b="1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Gây ô nhiễm môi trường, mất mỹ quan đường sá</a:t>
            </a:r>
            <a:endParaRPr lang="en-US" sz="3200" b="1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859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6" name="Google Shape;2156;p41"/>
          <p:cNvGrpSpPr/>
          <p:nvPr/>
        </p:nvGrpSpPr>
        <p:grpSpPr>
          <a:xfrm>
            <a:off x="10866156" y="4295472"/>
            <a:ext cx="1227123" cy="2733445"/>
            <a:chOff x="6991050" y="2218250"/>
            <a:chExt cx="806561" cy="1796633"/>
          </a:xfrm>
        </p:grpSpPr>
        <p:sp>
          <p:nvSpPr>
            <p:cNvPr id="2157" name="Google Shape;2157;p41"/>
            <p:cNvSpPr/>
            <p:nvPr/>
          </p:nvSpPr>
          <p:spPr>
            <a:xfrm>
              <a:off x="7397260" y="2716663"/>
              <a:ext cx="103362" cy="1298220"/>
            </a:xfrm>
            <a:custGeom>
              <a:avLst/>
              <a:gdLst/>
              <a:ahLst/>
              <a:cxnLst/>
              <a:rect l="l" t="t" r="r" b="b"/>
              <a:pathLst>
                <a:path w="2936" h="36876" extrusionOk="0">
                  <a:moveTo>
                    <a:pt x="551" y="1"/>
                  </a:moveTo>
                  <a:lnTo>
                    <a:pt x="1" y="36876"/>
                  </a:lnTo>
                  <a:lnTo>
                    <a:pt x="2936" y="36876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8" name="Google Shape;2158;p41"/>
            <p:cNvSpPr/>
            <p:nvPr/>
          </p:nvSpPr>
          <p:spPr>
            <a:xfrm>
              <a:off x="7352055" y="2218250"/>
              <a:ext cx="83964" cy="481182"/>
            </a:xfrm>
            <a:custGeom>
              <a:avLst/>
              <a:gdLst/>
              <a:ahLst/>
              <a:cxnLst/>
              <a:rect l="l" t="t" r="r" b="b"/>
              <a:pathLst>
                <a:path w="2385" h="13668" extrusionOk="0">
                  <a:moveTo>
                    <a:pt x="1743" y="0"/>
                  </a:moveTo>
                  <a:lnTo>
                    <a:pt x="0" y="9816"/>
                  </a:lnTo>
                  <a:lnTo>
                    <a:pt x="1835" y="13668"/>
                  </a:lnTo>
                  <a:lnTo>
                    <a:pt x="2385" y="3211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9" name="Google Shape;2159;p41"/>
            <p:cNvSpPr/>
            <p:nvPr/>
          </p:nvSpPr>
          <p:spPr>
            <a:xfrm>
              <a:off x="6991050" y="2688886"/>
              <a:ext cx="424784" cy="226157"/>
            </a:xfrm>
            <a:custGeom>
              <a:avLst/>
              <a:gdLst/>
              <a:ahLst/>
              <a:cxnLst/>
              <a:rect l="l" t="t" r="r" b="b"/>
              <a:pathLst>
                <a:path w="12066" h="6424" extrusionOk="0">
                  <a:moveTo>
                    <a:pt x="12065" y="0"/>
                  </a:moveTo>
                  <a:lnTo>
                    <a:pt x="2547" y="4365"/>
                  </a:lnTo>
                  <a:lnTo>
                    <a:pt x="1" y="6424"/>
                  </a:lnTo>
                  <a:lnTo>
                    <a:pt x="9504" y="3413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0" name="Google Shape;2160;p41"/>
            <p:cNvSpPr/>
            <p:nvPr/>
          </p:nvSpPr>
          <p:spPr>
            <a:xfrm>
              <a:off x="7404371" y="2692406"/>
              <a:ext cx="393240" cy="277415"/>
            </a:xfrm>
            <a:custGeom>
              <a:avLst/>
              <a:gdLst/>
              <a:ahLst/>
              <a:cxnLst/>
              <a:rect l="l" t="t" r="r" b="b"/>
              <a:pathLst>
                <a:path w="11170" h="7880" extrusionOk="0">
                  <a:moveTo>
                    <a:pt x="1" y="0"/>
                  </a:moveTo>
                  <a:lnTo>
                    <a:pt x="8184" y="6534"/>
                  </a:lnTo>
                  <a:lnTo>
                    <a:pt x="11169" y="7880"/>
                  </a:lnTo>
                  <a:lnTo>
                    <a:pt x="4201" y="7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1" name="Google Shape;2161;p41"/>
            <p:cNvSpPr/>
            <p:nvPr/>
          </p:nvSpPr>
          <p:spPr>
            <a:xfrm>
              <a:off x="7364975" y="2654208"/>
              <a:ext cx="83999" cy="83999"/>
            </a:xfrm>
            <a:custGeom>
              <a:avLst/>
              <a:gdLst/>
              <a:ahLst/>
              <a:cxnLst/>
              <a:rect l="l" t="t" r="r" b="b"/>
              <a:pathLst>
                <a:path w="2386" h="2386" extrusionOk="0">
                  <a:moveTo>
                    <a:pt x="1193" y="1"/>
                  </a:moveTo>
                  <a:cubicBezTo>
                    <a:pt x="534" y="1"/>
                    <a:pt x="0" y="535"/>
                    <a:pt x="0" y="1193"/>
                  </a:cubicBezTo>
                  <a:cubicBezTo>
                    <a:pt x="0" y="1852"/>
                    <a:pt x="534" y="2385"/>
                    <a:pt x="1193" y="2385"/>
                  </a:cubicBezTo>
                  <a:cubicBezTo>
                    <a:pt x="1852" y="2385"/>
                    <a:pt x="2385" y="1852"/>
                    <a:pt x="2385" y="1193"/>
                  </a:cubicBezTo>
                  <a:cubicBezTo>
                    <a:pt x="2385" y="535"/>
                    <a:pt x="1852" y="1"/>
                    <a:pt x="1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162" name="Google Shape;2162;p41"/>
          <p:cNvGrpSpPr/>
          <p:nvPr/>
        </p:nvGrpSpPr>
        <p:grpSpPr>
          <a:xfrm flipH="1">
            <a:off x="5686260" y="4831949"/>
            <a:ext cx="789333" cy="1758257"/>
            <a:chOff x="6991050" y="2218250"/>
            <a:chExt cx="806561" cy="1796633"/>
          </a:xfrm>
        </p:grpSpPr>
        <p:sp>
          <p:nvSpPr>
            <p:cNvPr id="2163" name="Google Shape;2163;p41"/>
            <p:cNvSpPr/>
            <p:nvPr/>
          </p:nvSpPr>
          <p:spPr>
            <a:xfrm>
              <a:off x="7397260" y="2716663"/>
              <a:ext cx="103362" cy="1298220"/>
            </a:xfrm>
            <a:custGeom>
              <a:avLst/>
              <a:gdLst/>
              <a:ahLst/>
              <a:cxnLst/>
              <a:rect l="l" t="t" r="r" b="b"/>
              <a:pathLst>
                <a:path w="2936" h="36876" extrusionOk="0">
                  <a:moveTo>
                    <a:pt x="551" y="1"/>
                  </a:moveTo>
                  <a:lnTo>
                    <a:pt x="1" y="36876"/>
                  </a:lnTo>
                  <a:lnTo>
                    <a:pt x="2936" y="36876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4" name="Google Shape;2164;p41"/>
            <p:cNvSpPr/>
            <p:nvPr/>
          </p:nvSpPr>
          <p:spPr>
            <a:xfrm>
              <a:off x="7352055" y="2218250"/>
              <a:ext cx="83964" cy="481182"/>
            </a:xfrm>
            <a:custGeom>
              <a:avLst/>
              <a:gdLst/>
              <a:ahLst/>
              <a:cxnLst/>
              <a:rect l="l" t="t" r="r" b="b"/>
              <a:pathLst>
                <a:path w="2385" h="13668" extrusionOk="0">
                  <a:moveTo>
                    <a:pt x="1743" y="0"/>
                  </a:moveTo>
                  <a:lnTo>
                    <a:pt x="0" y="9816"/>
                  </a:lnTo>
                  <a:lnTo>
                    <a:pt x="1835" y="13668"/>
                  </a:lnTo>
                  <a:lnTo>
                    <a:pt x="2385" y="3211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5" name="Google Shape;2165;p41"/>
            <p:cNvSpPr/>
            <p:nvPr/>
          </p:nvSpPr>
          <p:spPr>
            <a:xfrm>
              <a:off x="6991050" y="2688886"/>
              <a:ext cx="424784" cy="226157"/>
            </a:xfrm>
            <a:custGeom>
              <a:avLst/>
              <a:gdLst/>
              <a:ahLst/>
              <a:cxnLst/>
              <a:rect l="l" t="t" r="r" b="b"/>
              <a:pathLst>
                <a:path w="12066" h="6424" extrusionOk="0">
                  <a:moveTo>
                    <a:pt x="12065" y="0"/>
                  </a:moveTo>
                  <a:lnTo>
                    <a:pt x="2547" y="4365"/>
                  </a:lnTo>
                  <a:lnTo>
                    <a:pt x="1" y="6424"/>
                  </a:lnTo>
                  <a:lnTo>
                    <a:pt x="9504" y="3413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6" name="Google Shape;2166;p41"/>
            <p:cNvSpPr/>
            <p:nvPr/>
          </p:nvSpPr>
          <p:spPr>
            <a:xfrm>
              <a:off x="7404371" y="2692406"/>
              <a:ext cx="393240" cy="277415"/>
            </a:xfrm>
            <a:custGeom>
              <a:avLst/>
              <a:gdLst/>
              <a:ahLst/>
              <a:cxnLst/>
              <a:rect l="l" t="t" r="r" b="b"/>
              <a:pathLst>
                <a:path w="11170" h="7880" extrusionOk="0">
                  <a:moveTo>
                    <a:pt x="1" y="0"/>
                  </a:moveTo>
                  <a:lnTo>
                    <a:pt x="8184" y="6534"/>
                  </a:lnTo>
                  <a:lnTo>
                    <a:pt x="11169" y="7880"/>
                  </a:lnTo>
                  <a:lnTo>
                    <a:pt x="4201" y="7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7" name="Google Shape;2167;p41"/>
            <p:cNvSpPr/>
            <p:nvPr/>
          </p:nvSpPr>
          <p:spPr>
            <a:xfrm>
              <a:off x="7364975" y="2654208"/>
              <a:ext cx="83999" cy="83999"/>
            </a:xfrm>
            <a:custGeom>
              <a:avLst/>
              <a:gdLst/>
              <a:ahLst/>
              <a:cxnLst/>
              <a:rect l="l" t="t" r="r" b="b"/>
              <a:pathLst>
                <a:path w="2386" h="2386" extrusionOk="0">
                  <a:moveTo>
                    <a:pt x="1193" y="1"/>
                  </a:moveTo>
                  <a:cubicBezTo>
                    <a:pt x="534" y="1"/>
                    <a:pt x="0" y="535"/>
                    <a:pt x="0" y="1193"/>
                  </a:cubicBezTo>
                  <a:cubicBezTo>
                    <a:pt x="0" y="1852"/>
                    <a:pt x="534" y="2385"/>
                    <a:pt x="1193" y="2385"/>
                  </a:cubicBezTo>
                  <a:cubicBezTo>
                    <a:pt x="1852" y="2385"/>
                    <a:pt x="2385" y="1852"/>
                    <a:pt x="2385" y="1193"/>
                  </a:cubicBezTo>
                  <a:cubicBezTo>
                    <a:pt x="2385" y="535"/>
                    <a:pt x="1852" y="1"/>
                    <a:pt x="1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A53921-F570-52E0-48ED-DF8B76A2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i="1" dirty="0">
                <a:solidFill>
                  <a:schemeClr val="accent1">
                    <a:lumMod val="10000"/>
                  </a:schemeClr>
                </a:solidFill>
                <a:latin typeface="+mn-lt"/>
              </a:rPr>
              <a:t>Một số hoạt động gây mất vệ sinh:</a:t>
            </a:r>
            <a:endParaRPr lang="en-US" b="1" i="1" dirty="0">
              <a:solidFill>
                <a:schemeClr val="accent1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1026" name="Picture 2" descr="Vứt rác thải không đúng nơi quy định có thể bị phạt tới 2 triệu đồng">
            <a:extLst>
              <a:ext uri="{FF2B5EF4-FFF2-40B4-BE49-F238E27FC236}">
                <a16:creationId xmlns:a16="http://schemas.microsoft.com/office/drawing/2014/main" id="{89B81838-40BA-F3BB-5BE4-0E6EE1A79C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151" y="1699343"/>
            <a:ext cx="5006900" cy="334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ần chấn chỉnh tình trạng xả nước thải ra đường">
            <a:extLst>
              <a:ext uri="{FF2B5EF4-FFF2-40B4-BE49-F238E27FC236}">
                <a16:creationId xmlns:a16="http://schemas.microsoft.com/office/drawing/2014/main" id="{B177E902-5935-0890-93CE-4C1DB2FE8A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2608" y="1699343"/>
            <a:ext cx="4712480" cy="3296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6" name="Google Shape;2156;p41"/>
          <p:cNvGrpSpPr/>
          <p:nvPr/>
        </p:nvGrpSpPr>
        <p:grpSpPr>
          <a:xfrm>
            <a:off x="10866156" y="4295472"/>
            <a:ext cx="1227123" cy="2733445"/>
            <a:chOff x="6991050" y="2218250"/>
            <a:chExt cx="806561" cy="1796633"/>
          </a:xfrm>
        </p:grpSpPr>
        <p:sp>
          <p:nvSpPr>
            <p:cNvPr id="2157" name="Google Shape;2157;p41"/>
            <p:cNvSpPr/>
            <p:nvPr/>
          </p:nvSpPr>
          <p:spPr>
            <a:xfrm>
              <a:off x="7397260" y="2716663"/>
              <a:ext cx="103362" cy="1298220"/>
            </a:xfrm>
            <a:custGeom>
              <a:avLst/>
              <a:gdLst/>
              <a:ahLst/>
              <a:cxnLst/>
              <a:rect l="l" t="t" r="r" b="b"/>
              <a:pathLst>
                <a:path w="2936" h="36876" extrusionOk="0">
                  <a:moveTo>
                    <a:pt x="551" y="1"/>
                  </a:moveTo>
                  <a:lnTo>
                    <a:pt x="1" y="36876"/>
                  </a:lnTo>
                  <a:lnTo>
                    <a:pt x="2936" y="36876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8" name="Google Shape;2158;p41"/>
            <p:cNvSpPr/>
            <p:nvPr/>
          </p:nvSpPr>
          <p:spPr>
            <a:xfrm>
              <a:off x="7352055" y="2218250"/>
              <a:ext cx="83964" cy="481182"/>
            </a:xfrm>
            <a:custGeom>
              <a:avLst/>
              <a:gdLst/>
              <a:ahLst/>
              <a:cxnLst/>
              <a:rect l="l" t="t" r="r" b="b"/>
              <a:pathLst>
                <a:path w="2385" h="13668" extrusionOk="0">
                  <a:moveTo>
                    <a:pt x="1743" y="0"/>
                  </a:moveTo>
                  <a:lnTo>
                    <a:pt x="0" y="9816"/>
                  </a:lnTo>
                  <a:lnTo>
                    <a:pt x="1835" y="13668"/>
                  </a:lnTo>
                  <a:lnTo>
                    <a:pt x="2385" y="3211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9" name="Google Shape;2159;p41"/>
            <p:cNvSpPr/>
            <p:nvPr/>
          </p:nvSpPr>
          <p:spPr>
            <a:xfrm>
              <a:off x="6991050" y="2688886"/>
              <a:ext cx="424784" cy="226157"/>
            </a:xfrm>
            <a:custGeom>
              <a:avLst/>
              <a:gdLst/>
              <a:ahLst/>
              <a:cxnLst/>
              <a:rect l="l" t="t" r="r" b="b"/>
              <a:pathLst>
                <a:path w="12066" h="6424" extrusionOk="0">
                  <a:moveTo>
                    <a:pt x="12065" y="0"/>
                  </a:moveTo>
                  <a:lnTo>
                    <a:pt x="2547" y="4365"/>
                  </a:lnTo>
                  <a:lnTo>
                    <a:pt x="1" y="6424"/>
                  </a:lnTo>
                  <a:lnTo>
                    <a:pt x="9504" y="3413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0" name="Google Shape;2160;p41"/>
            <p:cNvSpPr/>
            <p:nvPr/>
          </p:nvSpPr>
          <p:spPr>
            <a:xfrm>
              <a:off x="7404371" y="2692406"/>
              <a:ext cx="393240" cy="277415"/>
            </a:xfrm>
            <a:custGeom>
              <a:avLst/>
              <a:gdLst/>
              <a:ahLst/>
              <a:cxnLst/>
              <a:rect l="l" t="t" r="r" b="b"/>
              <a:pathLst>
                <a:path w="11170" h="7880" extrusionOk="0">
                  <a:moveTo>
                    <a:pt x="1" y="0"/>
                  </a:moveTo>
                  <a:lnTo>
                    <a:pt x="8184" y="6534"/>
                  </a:lnTo>
                  <a:lnTo>
                    <a:pt x="11169" y="7880"/>
                  </a:lnTo>
                  <a:lnTo>
                    <a:pt x="4201" y="7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1" name="Google Shape;2161;p41"/>
            <p:cNvSpPr/>
            <p:nvPr/>
          </p:nvSpPr>
          <p:spPr>
            <a:xfrm>
              <a:off x="7364975" y="2654208"/>
              <a:ext cx="83999" cy="83999"/>
            </a:xfrm>
            <a:custGeom>
              <a:avLst/>
              <a:gdLst/>
              <a:ahLst/>
              <a:cxnLst/>
              <a:rect l="l" t="t" r="r" b="b"/>
              <a:pathLst>
                <a:path w="2386" h="2386" extrusionOk="0">
                  <a:moveTo>
                    <a:pt x="1193" y="1"/>
                  </a:moveTo>
                  <a:cubicBezTo>
                    <a:pt x="534" y="1"/>
                    <a:pt x="0" y="535"/>
                    <a:pt x="0" y="1193"/>
                  </a:cubicBezTo>
                  <a:cubicBezTo>
                    <a:pt x="0" y="1852"/>
                    <a:pt x="534" y="2385"/>
                    <a:pt x="1193" y="2385"/>
                  </a:cubicBezTo>
                  <a:cubicBezTo>
                    <a:pt x="1852" y="2385"/>
                    <a:pt x="2385" y="1852"/>
                    <a:pt x="2385" y="1193"/>
                  </a:cubicBezTo>
                  <a:cubicBezTo>
                    <a:pt x="2385" y="535"/>
                    <a:pt x="1852" y="1"/>
                    <a:pt x="1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162" name="Google Shape;2162;p41"/>
          <p:cNvGrpSpPr/>
          <p:nvPr/>
        </p:nvGrpSpPr>
        <p:grpSpPr>
          <a:xfrm flipH="1">
            <a:off x="5686260" y="4831949"/>
            <a:ext cx="789333" cy="1758257"/>
            <a:chOff x="6991050" y="2218250"/>
            <a:chExt cx="806561" cy="1796633"/>
          </a:xfrm>
        </p:grpSpPr>
        <p:sp>
          <p:nvSpPr>
            <p:cNvPr id="2163" name="Google Shape;2163;p41"/>
            <p:cNvSpPr/>
            <p:nvPr/>
          </p:nvSpPr>
          <p:spPr>
            <a:xfrm>
              <a:off x="7397260" y="2716663"/>
              <a:ext cx="103362" cy="1298220"/>
            </a:xfrm>
            <a:custGeom>
              <a:avLst/>
              <a:gdLst/>
              <a:ahLst/>
              <a:cxnLst/>
              <a:rect l="l" t="t" r="r" b="b"/>
              <a:pathLst>
                <a:path w="2936" h="36876" extrusionOk="0">
                  <a:moveTo>
                    <a:pt x="551" y="1"/>
                  </a:moveTo>
                  <a:lnTo>
                    <a:pt x="1" y="36876"/>
                  </a:lnTo>
                  <a:lnTo>
                    <a:pt x="2936" y="36876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4" name="Google Shape;2164;p41"/>
            <p:cNvSpPr/>
            <p:nvPr/>
          </p:nvSpPr>
          <p:spPr>
            <a:xfrm>
              <a:off x="7352055" y="2218250"/>
              <a:ext cx="83964" cy="481182"/>
            </a:xfrm>
            <a:custGeom>
              <a:avLst/>
              <a:gdLst/>
              <a:ahLst/>
              <a:cxnLst/>
              <a:rect l="l" t="t" r="r" b="b"/>
              <a:pathLst>
                <a:path w="2385" h="13668" extrusionOk="0">
                  <a:moveTo>
                    <a:pt x="1743" y="0"/>
                  </a:moveTo>
                  <a:lnTo>
                    <a:pt x="0" y="9816"/>
                  </a:lnTo>
                  <a:lnTo>
                    <a:pt x="1835" y="13668"/>
                  </a:lnTo>
                  <a:lnTo>
                    <a:pt x="2385" y="3211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5" name="Google Shape;2165;p41"/>
            <p:cNvSpPr/>
            <p:nvPr/>
          </p:nvSpPr>
          <p:spPr>
            <a:xfrm>
              <a:off x="6991050" y="2688886"/>
              <a:ext cx="424784" cy="226157"/>
            </a:xfrm>
            <a:custGeom>
              <a:avLst/>
              <a:gdLst/>
              <a:ahLst/>
              <a:cxnLst/>
              <a:rect l="l" t="t" r="r" b="b"/>
              <a:pathLst>
                <a:path w="12066" h="6424" extrusionOk="0">
                  <a:moveTo>
                    <a:pt x="12065" y="0"/>
                  </a:moveTo>
                  <a:lnTo>
                    <a:pt x="2547" y="4365"/>
                  </a:lnTo>
                  <a:lnTo>
                    <a:pt x="1" y="6424"/>
                  </a:lnTo>
                  <a:lnTo>
                    <a:pt x="9504" y="3413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6" name="Google Shape;2166;p41"/>
            <p:cNvSpPr/>
            <p:nvPr/>
          </p:nvSpPr>
          <p:spPr>
            <a:xfrm>
              <a:off x="7404371" y="2692406"/>
              <a:ext cx="393240" cy="277415"/>
            </a:xfrm>
            <a:custGeom>
              <a:avLst/>
              <a:gdLst/>
              <a:ahLst/>
              <a:cxnLst/>
              <a:rect l="l" t="t" r="r" b="b"/>
              <a:pathLst>
                <a:path w="11170" h="7880" extrusionOk="0">
                  <a:moveTo>
                    <a:pt x="1" y="0"/>
                  </a:moveTo>
                  <a:lnTo>
                    <a:pt x="8184" y="6534"/>
                  </a:lnTo>
                  <a:lnTo>
                    <a:pt x="11169" y="7880"/>
                  </a:lnTo>
                  <a:lnTo>
                    <a:pt x="4201" y="7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7" name="Google Shape;2167;p41"/>
            <p:cNvSpPr/>
            <p:nvPr/>
          </p:nvSpPr>
          <p:spPr>
            <a:xfrm>
              <a:off x="7364975" y="2654208"/>
              <a:ext cx="83999" cy="83999"/>
            </a:xfrm>
            <a:custGeom>
              <a:avLst/>
              <a:gdLst/>
              <a:ahLst/>
              <a:cxnLst/>
              <a:rect l="l" t="t" r="r" b="b"/>
              <a:pathLst>
                <a:path w="2386" h="2386" extrusionOk="0">
                  <a:moveTo>
                    <a:pt x="1193" y="1"/>
                  </a:moveTo>
                  <a:cubicBezTo>
                    <a:pt x="534" y="1"/>
                    <a:pt x="0" y="535"/>
                    <a:pt x="0" y="1193"/>
                  </a:cubicBezTo>
                  <a:cubicBezTo>
                    <a:pt x="0" y="1852"/>
                    <a:pt x="534" y="2385"/>
                    <a:pt x="1193" y="2385"/>
                  </a:cubicBezTo>
                  <a:cubicBezTo>
                    <a:pt x="1852" y="2385"/>
                    <a:pt x="2385" y="1852"/>
                    <a:pt x="2385" y="1193"/>
                  </a:cubicBezTo>
                  <a:cubicBezTo>
                    <a:pt x="2385" y="535"/>
                    <a:pt x="1852" y="1"/>
                    <a:pt x="1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20A53921-F570-52E0-48ED-DF8B76A29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vi-VN" b="1" i="1" dirty="0">
                <a:solidFill>
                  <a:schemeClr val="accent1">
                    <a:lumMod val="10000"/>
                  </a:schemeClr>
                </a:solidFill>
                <a:latin typeface="+mn-lt"/>
              </a:rPr>
              <a:t>Một số hoạt động gây mất vệ sinh:</a:t>
            </a:r>
            <a:endParaRPr lang="en-US" b="1" i="1" dirty="0">
              <a:solidFill>
                <a:schemeClr val="accent1">
                  <a:lumMod val="10000"/>
                </a:schemeClr>
              </a:solidFill>
              <a:latin typeface="+mn-lt"/>
            </a:endParaRPr>
          </a:p>
        </p:txBody>
      </p:sp>
      <p:pic>
        <p:nvPicPr>
          <p:cNvPr id="2050" name="Picture 2" descr="Gia súc thả rông tiềm ẩn mất an toàn giao thông">
            <a:extLst>
              <a:ext uri="{FF2B5EF4-FFF2-40B4-BE49-F238E27FC236}">
                <a16:creationId xmlns:a16="http://schemas.microsoft.com/office/drawing/2014/main" id="{E7B0D104-1237-9F19-0587-5EF480F229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1428" y="1688448"/>
            <a:ext cx="4801742" cy="3270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60086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67469" y="502617"/>
            <a:ext cx="100268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3. Theo </a:t>
            </a:r>
            <a:r>
              <a:rPr lang="en-US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vi-VN" sz="2800" b="1" dirty="0">
                <a:latin typeface="Arial" panose="020B0604020202020204" pitchFamily="34" charset="0"/>
                <a:cs typeface="Arial" panose="020B0604020202020204" pitchFamily="34" charset="0"/>
              </a:rPr>
              <a:t>vì sao phải giữ gìn vệ sinh xung quanh nhà?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D00996-E160-CB7B-3A8B-8950FBFDF7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8863" y="1755003"/>
            <a:ext cx="6884110" cy="3771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74889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6" name="Google Shape;2156;p41"/>
          <p:cNvGrpSpPr/>
          <p:nvPr/>
        </p:nvGrpSpPr>
        <p:grpSpPr>
          <a:xfrm>
            <a:off x="10866156" y="4295472"/>
            <a:ext cx="1227123" cy="2733445"/>
            <a:chOff x="6991050" y="2218250"/>
            <a:chExt cx="806561" cy="1796633"/>
          </a:xfrm>
        </p:grpSpPr>
        <p:sp>
          <p:nvSpPr>
            <p:cNvPr id="2157" name="Google Shape;2157;p41"/>
            <p:cNvSpPr/>
            <p:nvPr/>
          </p:nvSpPr>
          <p:spPr>
            <a:xfrm>
              <a:off x="7397260" y="2716663"/>
              <a:ext cx="103362" cy="1298220"/>
            </a:xfrm>
            <a:custGeom>
              <a:avLst/>
              <a:gdLst/>
              <a:ahLst/>
              <a:cxnLst/>
              <a:rect l="l" t="t" r="r" b="b"/>
              <a:pathLst>
                <a:path w="2936" h="36876" extrusionOk="0">
                  <a:moveTo>
                    <a:pt x="551" y="1"/>
                  </a:moveTo>
                  <a:lnTo>
                    <a:pt x="1" y="36876"/>
                  </a:lnTo>
                  <a:lnTo>
                    <a:pt x="2936" y="36876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8" name="Google Shape;2158;p41"/>
            <p:cNvSpPr/>
            <p:nvPr/>
          </p:nvSpPr>
          <p:spPr>
            <a:xfrm>
              <a:off x="7352055" y="2218250"/>
              <a:ext cx="83964" cy="481182"/>
            </a:xfrm>
            <a:custGeom>
              <a:avLst/>
              <a:gdLst/>
              <a:ahLst/>
              <a:cxnLst/>
              <a:rect l="l" t="t" r="r" b="b"/>
              <a:pathLst>
                <a:path w="2385" h="13668" extrusionOk="0">
                  <a:moveTo>
                    <a:pt x="1743" y="0"/>
                  </a:moveTo>
                  <a:lnTo>
                    <a:pt x="0" y="9816"/>
                  </a:lnTo>
                  <a:lnTo>
                    <a:pt x="1835" y="13668"/>
                  </a:lnTo>
                  <a:lnTo>
                    <a:pt x="2385" y="3211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59" name="Google Shape;2159;p41"/>
            <p:cNvSpPr/>
            <p:nvPr/>
          </p:nvSpPr>
          <p:spPr>
            <a:xfrm>
              <a:off x="6991050" y="2688886"/>
              <a:ext cx="424784" cy="226157"/>
            </a:xfrm>
            <a:custGeom>
              <a:avLst/>
              <a:gdLst/>
              <a:ahLst/>
              <a:cxnLst/>
              <a:rect l="l" t="t" r="r" b="b"/>
              <a:pathLst>
                <a:path w="12066" h="6424" extrusionOk="0">
                  <a:moveTo>
                    <a:pt x="12065" y="0"/>
                  </a:moveTo>
                  <a:lnTo>
                    <a:pt x="2547" y="4365"/>
                  </a:lnTo>
                  <a:lnTo>
                    <a:pt x="1" y="6424"/>
                  </a:lnTo>
                  <a:lnTo>
                    <a:pt x="9504" y="3413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0" name="Google Shape;2160;p41"/>
            <p:cNvSpPr/>
            <p:nvPr/>
          </p:nvSpPr>
          <p:spPr>
            <a:xfrm>
              <a:off x="7404371" y="2692406"/>
              <a:ext cx="393240" cy="277415"/>
            </a:xfrm>
            <a:custGeom>
              <a:avLst/>
              <a:gdLst/>
              <a:ahLst/>
              <a:cxnLst/>
              <a:rect l="l" t="t" r="r" b="b"/>
              <a:pathLst>
                <a:path w="11170" h="7880" extrusionOk="0">
                  <a:moveTo>
                    <a:pt x="1" y="0"/>
                  </a:moveTo>
                  <a:lnTo>
                    <a:pt x="8184" y="6534"/>
                  </a:lnTo>
                  <a:lnTo>
                    <a:pt x="11169" y="7880"/>
                  </a:lnTo>
                  <a:lnTo>
                    <a:pt x="4201" y="7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1" name="Google Shape;2161;p41"/>
            <p:cNvSpPr/>
            <p:nvPr/>
          </p:nvSpPr>
          <p:spPr>
            <a:xfrm>
              <a:off x="7364975" y="2654208"/>
              <a:ext cx="83999" cy="83999"/>
            </a:xfrm>
            <a:custGeom>
              <a:avLst/>
              <a:gdLst/>
              <a:ahLst/>
              <a:cxnLst/>
              <a:rect l="l" t="t" r="r" b="b"/>
              <a:pathLst>
                <a:path w="2386" h="2386" extrusionOk="0">
                  <a:moveTo>
                    <a:pt x="1193" y="1"/>
                  </a:moveTo>
                  <a:cubicBezTo>
                    <a:pt x="534" y="1"/>
                    <a:pt x="0" y="535"/>
                    <a:pt x="0" y="1193"/>
                  </a:cubicBezTo>
                  <a:cubicBezTo>
                    <a:pt x="0" y="1852"/>
                    <a:pt x="534" y="2385"/>
                    <a:pt x="1193" y="2385"/>
                  </a:cubicBezTo>
                  <a:cubicBezTo>
                    <a:pt x="1852" y="2385"/>
                    <a:pt x="2385" y="1852"/>
                    <a:pt x="2385" y="1193"/>
                  </a:cubicBezTo>
                  <a:cubicBezTo>
                    <a:pt x="2385" y="535"/>
                    <a:pt x="1852" y="1"/>
                    <a:pt x="1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162" name="Google Shape;2162;p41"/>
          <p:cNvGrpSpPr/>
          <p:nvPr/>
        </p:nvGrpSpPr>
        <p:grpSpPr>
          <a:xfrm flipH="1">
            <a:off x="5686260" y="4831949"/>
            <a:ext cx="789333" cy="1758257"/>
            <a:chOff x="6991050" y="2218250"/>
            <a:chExt cx="806561" cy="1796633"/>
          </a:xfrm>
        </p:grpSpPr>
        <p:sp>
          <p:nvSpPr>
            <p:cNvPr id="2163" name="Google Shape;2163;p41"/>
            <p:cNvSpPr/>
            <p:nvPr/>
          </p:nvSpPr>
          <p:spPr>
            <a:xfrm>
              <a:off x="7397260" y="2716663"/>
              <a:ext cx="103362" cy="1298220"/>
            </a:xfrm>
            <a:custGeom>
              <a:avLst/>
              <a:gdLst/>
              <a:ahLst/>
              <a:cxnLst/>
              <a:rect l="l" t="t" r="r" b="b"/>
              <a:pathLst>
                <a:path w="2936" h="36876" extrusionOk="0">
                  <a:moveTo>
                    <a:pt x="551" y="1"/>
                  </a:moveTo>
                  <a:lnTo>
                    <a:pt x="1" y="36876"/>
                  </a:lnTo>
                  <a:lnTo>
                    <a:pt x="2936" y="36876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4" name="Google Shape;2164;p41"/>
            <p:cNvSpPr/>
            <p:nvPr/>
          </p:nvSpPr>
          <p:spPr>
            <a:xfrm>
              <a:off x="7352055" y="2218250"/>
              <a:ext cx="83964" cy="481182"/>
            </a:xfrm>
            <a:custGeom>
              <a:avLst/>
              <a:gdLst/>
              <a:ahLst/>
              <a:cxnLst/>
              <a:rect l="l" t="t" r="r" b="b"/>
              <a:pathLst>
                <a:path w="2385" h="13668" extrusionOk="0">
                  <a:moveTo>
                    <a:pt x="1743" y="0"/>
                  </a:moveTo>
                  <a:lnTo>
                    <a:pt x="0" y="9816"/>
                  </a:lnTo>
                  <a:lnTo>
                    <a:pt x="1835" y="13668"/>
                  </a:lnTo>
                  <a:lnTo>
                    <a:pt x="2385" y="3211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5" name="Google Shape;2165;p41"/>
            <p:cNvSpPr/>
            <p:nvPr/>
          </p:nvSpPr>
          <p:spPr>
            <a:xfrm>
              <a:off x="6991050" y="2688886"/>
              <a:ext cx="424784" cy="226157"/>
            </a:xfrm>
            <a:custGeom>
              <a:avLst/>
              <a:gdLst/>
              <a:ahLst/>
              <a:cxnLst/>
              <a:rect l="l" t="t" r="r" b="b"/>
              <a:pathLst>
                <a:path w="12066" h="6424" extrusionOk="0">
                  <a:moveTo>
                    <a:pt x="12065" y="0"/>
                  </a:moveTo>
                  <a:lnTo>
                    <a:pt x="2547" y="4365"/>
                  </a:lnTo>
                  <a:lnTo>
                    <a:pt x="1" y="6424"/>
                  </a:lnTo>
                  <a:lnTo>
                    <a:pt x="9504" y="3413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6" name="Google Shape;2166;p41"/>
            <p:cNvSpPr/>
            <p:nvPr/>
          </p:nvSpPr>
          <p:spPr>
            <a:xfrm>
              <a:off x="7404371" y="2692406"/>
              <a:ext cx="393240" cy="277415"/>
            </a:xfrm>
            <a:custGeom>
              <a:avLst/>
              <a:gdLst/>
              <a:ahLst/>
              <a:cxnLst/>
              <a:rect l="l" t="t" r="r" b="b"/>
              <a:pathLst>
                <a:path w="11170" h="7880" extrusionOk="0">
                  <a:moveTo>
                    <a:pt x="1" y="0"/>
                  </a:moveTo>
                  <a:lnTo>
                    <a:pt x="8184" y="6534"/>
                  </a:lnTo>
                  <a:lnTo>
                    <a:pt x="11169" y="7880"/>
                  </a:lnTo>
                  <a:lnTo>
                    <a:pt x="4201" y="7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167" name="Google Shape;2167;p41"/>
            <p:cNvSpPr/>
            <p:nvPr/>
          </p:nvSpPr>
          <p:spPr>
            <a:xfrm>
              <a:off x="7364975" y="2654208"/>
              <a:ext cx="83999" cy="83999"/>
            </a:xfrm>
            <a:custGeom>
              <a:avLst/>
              <a:gdLst/>
              <a:ahLst/>
              <a:cxnLst/>
              <a:rect l="l" t="t" r="r" b="b"/>
              <a:pathLst>
                <a:path w="2386" h="2386" extrusionOk="0">
                  <a:moveTo>
                    <a:pt x="1193" y="1"/>
                  </a:moveTo>
                  <a:cubicBezTo>
                    <a:pt x="534" y="1"/>
                    <a:pt x="0" y="535"/>
                    <a:pt x="0" y="1193"/>
                  </a:cubicBezTo>
                  <a:cubicBezTo>
                    <a:pt x="0" y="1852"/>
                    <a:pt x="534" y="2385"/>
                    <a:pt x="1193" y="2385"/>
                  </a:cubicBezTo>
                  <a:cubicBezTo>
                    <a:pt x="1852" y="2385"/>
                    <a:pt x="2385" y="1852"/>
                    <a:pt x="2385" y="1193"/>
                  </a:cubicBezTo>
                  <a:cubicBezTo>
                    <a:pt x="2385" y="535"/>
                    <a:pt x="1852" y="1"/>
                    <a:pt x="1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ACD6483-B508-F70A-A69B-4EAADDD24310}"/>
              </a:ext>
            </a:extLst>
          </p:cNvPr>
          <p:cNvSpPr txBox="1"/>
          <p:nvPr/>
        </p:nvSpPr>
        <p:spPr>
          <a:xfrm>
            <a:off x="1327455" y="1020976"/>
            <a:ext cx="9464854" cy="646331"/>
          </a:xfrm>
          <a:prstGeom prst="rect">
            <a:avLst/>
          </a:prstGeom>
          <a:solidFill>
            <a:schemeClr val="tx1"/>
          </a:solidFill>
        </p:spPr>
        <p:txBody>
          <a:bodyPr wrap="square">
            <a:spAutoFit/>
          </a:bodyPr>
          <a:lstStyle/>
          <a:p>
            <a:pPr algn="ctr"/>
            <a:r>
              <a:rPr lang="vi-VN" sz="3600" b="1" kern="1200" dirty="0">
                <a:solidFill>
                  <a:schemeClr val="accent1">
                    <a:lumMod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 ích của việc vệ sinh xung quanh nhà:</a:t>
            </a:r>
            <a:endParaRPr lang="vi-VN" sz="3484" b="1" dirty="0"/>
          </a:p>
        </p:txBody>
      </p:sp>
      <p:sp>
        <p:nvSpPr>
          <p:cNvPr id="5" name="Flowchart: Merge 4">
            <a:extLst>
              <a:ext uri="{FF2B5EF4-FFF2-40B4-BE49-F238E27FC236}">
                <a16:creationId xmlns:a16="http://schemas.microsoft.com/office/drawing/2014/main" id="{56D33189-2F3A-0A96-24F8-DF127B28D278}"/>
              </a:ext>
            </a:extLst>
          </p:cNvPr>
          <p:cNvSpPr/>
          <p:nvPr/>
        </p:nvSpPr>
        <p:spPr>
          <a:xfrm rot="16200000">
            <a:off x="1629581" y="2257188"/>
            <a:ext cx="335388" cy="299846"/>
          </a:xfrm>
          <a:prstGeom prst="flowChartMerg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3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28BD5B1-1F4D-A7EA-6B67-843734960848}"/>
              </a:ext>
            </a:extLst>
          </p:cNvPr>
          <p:cNvSpPr txBox="1"/>
          <p:nvPr/>
        </p:nvSpPr>
        <p:spPr>
          <a:xfrm>
            <a:off x="2093864" y="2131105"/>
            <a:ext cx="9915287" cy="55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87" dirty="0"/>
              <a:t>Giúp không gian sạch sẽ, thoáng mát.</a:t>
            </a:r>
            <a:endParaRPr lang="en-US" sz="2987" dirty="0"/>
          </a:p>
        </p:txBody>
      </p:sp>
      <p:sp>
        <p:nvSpPr>
          <p:cNvPr id="7" name="Flowchart: Merge 6">
            <a:extLst>
              <a:ext uri="{FF2B5EF4-FFF2-40B4-BE49-F238E27FC236}">
                <a16:creationId xmlns:a16="http://schemas.microsoft.com/office/drawing/2014/main" id="{867CF6BA-09DD-D9A2-4F9D-4B338F3D1F46}"/>
              </a:ext>
            </a:extLst>
          </p:cNvPr>
          <p:cNvSpPr/>
          <p:nvPr/>
        </p:nvSpPr>
        <p:spPr>
          <a:xfrm rot="16200000">
            <a:off x="1629581" y="3028923"/>
            <a:ext cx="335388" cy="299846"/>
          </a:xfrm>
          <a:prstGeom prst="flowChartMerg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3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E52D24C-2DC6-000E-5C5A-491AD450FE1A}"/>
              </a:ext>
            </a:extLst>
          </p:cNvPr>
          <p:cNvSpPr txBox="1"/>
          <p:nvPr/>
        </p:nvSpPr>
        <p:spPr>
          <a:xfrm>
            <a:off x="2093864" y="2869049"/>
            <a:ext cx="9915287" cy="55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87" dirty="0"/>
              <a:t>Phòng tránh bệnh dịch, tiêu diệt vi khuẩn gây hại.</a:t>
            </a:r>
            <a:endParaRPr lang="en-US" sz="2987" dirty="0"/>
          </a:p>
        </p:txBody>
      </p:sp>
      <p:sp>
        <p:nvSpPr>
          <p:cNvPr id="9" name="Flowchart: Merge 8">
            <a:extLst>
              <a:ext uri="{FF2B5EF4-FFF2-40B4-BE49-F238E27FC236}">
                <a16:creationId xmlns:a16="http://schemas.microsoft.com/office/drawing/2014/main" id="{EB0CBE59-EDE4-1C3F-C0D0-D6E251EC6403}"/>
              </a:ext>
            </a:extLst>
          </p:cNvPr>
          <p:cNvSpPr/>
          <p:nvPr/>
        </p:nvSpPr>
        <p:spPr>
          <a:xfrm rot="16200000">
            <a:off x="1629581" y="3800659"/>
            <a:ext cx="335388" cy="299846"/>
          </a:xfrm>
          <a:prstGeom prst="flowChartMerg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3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0E06448-A414-AD7B-CBF5-78223F8F3FEB}"/>
              </a:ext>
            </a:extLst>
          </p:cNvPr>
          <p:cNvSpPr txBox="1"/>
          <p:nvPr/>
        </p:nvSpPr>
        <p:spPr>
          <a:xfrm>
            <a:off x="2093864" y="3606993"/>
            <a:ext cx="9915287" cy="55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87" dirty="0"/>
              <a:t>Giúp </a:t>
            </a:r>
            <a:r>
              <a:rPr lang="en-US" sz="2987" dirty="0" err="1"/>
              <a:t>không</a:t>
            </a:r>
            <a:r>
              <a:rPr lang="en-US" sz="2987" dirty="0"/>
              <a:t> </a:t>
            </a:r>
            <a:r>
              <a:rPr lang="en-US" sz="2987" dirty="0" err="1"/>
              <a:t>khí</a:t>
            </a:r>
            <a:r>
              <a:rPr lang="en-US" sz="2987" dirty="0"/>
              <a:t> </a:t>
            </a:r>
            <a:r>
              <a:rPr lang="en-US" sz="2987" dirty="0" err="1"/>
              <a:t>sạch</a:t>
            </a:r>
            <a:r>
              <a:rPr lang="en-US" sz="2987" dirty="0"/>
              <a:t> </a:t>
            </a:r>
            <a:r>
              <a:rPr lang="en-US" sz="2987" dirty="0" err="1"/>
              <a:t>sẽ</a:t>
            </a:r>
            <a:r>
              <a:rPr lang="en-US" sz="2987" dirty="0"/>
              <a:t>, </a:t>
            </a:r>
            <a:r>
              <a:rPr lang="en-US" sz="2987" dirty="0" err="1"/>
              <a:t>trong</a:t>
            </a:r>
            <a:r>
              <a:rPr lang="en-US" sz="2987" dirty="0"/>
              <a:t> </a:t>
            </a:r>
            <a:r>
              <a:rPr lang="vi-VN" sz="2987" dirty="0"/>
              <a:t>lành.</a:t>
            </a:r>
            <a:endParaRPr lang="en-US" sz="2987" dirty="0"/>
          </a:p>
        </p:txBody>
      </p:sp>
      <p:sp>
        <p:nvSpPr>
          <p:cNvPr id="14" name="Flowchart: Merge 13">
            <a:extLst>
              <a:ext uri="{FF2B5EF4-FFF2-40B4-BE49-F238E27FC236}">
                <a16:creationId xmlns:a16="http://schemas.microsoft.com/office/drawing/2014/main" id="{80C3E0E5-B8D0-82EB-DEE6-973CD4EB325C}"/>
              </a:ext>
            </a:extLst>
          </p:cNvPr>
          <p:cNvSpPr/>
          <p:nvPr/>
        </p:nvSpPr>
        <p:spPr>
          <a:xfrm rot="16200000">
            <a:off x="1629581" y="4464717"/>
            <a:ext cx="335388" cy="299846"/>
          </a:xfrm>
          <a:prstGeom prst="flowChartMerge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23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C80F9A0-5115-201D-9B2F-B4D3C355941E}"/>
              </a:ext>
            </a:extLst>
          </p:cNvPr>
          <p:cNvSpPr txBox="1"/>
          <p:nvPr/>
        </p:nvSpPr>
        <p:spPr>
          <a:xfrm>
            <a:off x="2057778" y="4344938"/>
            <a:ext cx="9915287" cy="552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987" dirty="0"/>
              <a:t>Nâng cao sức khỏe cho mọi người.</a:t>
            </a:r>
            <a:endParaRPr lang="en-US" sz="2987" dirty="0"/>
          </a:p>
        </p:txBody>
      </p:sp>
    </p:spTree>
    <p:extLst>
      <p:ext uri="{BB962C8B-B14F-4D97-AF65-F5344CB8AC3E}">
        <p14:creationId xmlns:p14="http://schemas.microsoft.com/office/powerpoint/2010/main" val="3764352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/>
      <p:bldP spid="7" grpId="0" animBg="1"/>
      <p:bldP spid="8" grpId="0"/>
      <p:bldP spid="9" grpId="0" animBg="1"/>
      <p:bldP spid="13" grpId="0"/>
      <p:bldP spid="14" grpId="0" animBg="1"/>
      <p:bldP spid="1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257DF439-A91B-4BE3-0BCB-5528432BC4A9}"/>
              </a:ext>
            </a:extLst>
          </p:cNvPr>
          <p:cNvSpPr/>
          <p:nvPr/>
        </p:nvSpPr>
        <p:spPr>
          <a:xfrm>
            <a:off x="882223" y="-104978"/>
            <a:ext cx="10397392" cy="5234878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6384" b="1" dirty="0">
                <a:solidFill>
                  <a:schemeClr val="tx2">
                    <a:lumMod val="75000"/>
                  </a:schemeClr>
                </a:solidFill>
              </a:rPr>
              <a:t>BÀI 3: </a:t>
            </a:r>
          </a:p>
          <a:p>
            <a:pPr algn="ctr"/>
            <a:r>
              <a:rPr lang="vi-VN" sz="6384" b="1" dirty="0">
                <a:solidFill>
                  <a:schemeClr val="tx2">
                    <a:lumMod val="75000"/>
                  </a:schemeClr>
                </a:solidFill>
              </a:rPr>
              <a:t>VỆ SINH QUANH NHÀ Ở (TIẾT 1)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6" name="Google Shape;2556;p47"/>
          <p:cNvSpPr txBox="1">
            <a:spLocks noGrp="1"/>
          </p:cNvSpPr>
          <p:nvPr>
            <p:ph type="title"/>
          </p:nvPr>
        </p:nvSpPr>
        <p:spPr>
          <a:xfrm>
            <a:off x="3545137" y="601444"/>
            <a:ext cx="5303443" cy="1084214"/>
          </a:xfrm>
          <a:prstGeom prst="rect">
            <a:avLst/>
          </a:prstGeom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algn="ctr"/>
            <a:r>
              <a:rPr lang="vi-VN" sz="6384" b="1" dirty="0">
                <a:solidFill>
                  <a:schemeClr val="tx2"/>
                </a:solidFill>
                <a:latin typeface="+mn-lt"/>
              </a:rPr>
              <a:t>VẬN DỤNG</a:t>
            </a:r>
          </a:p>
        </p:txBody>
      </p:sp>
      <p:sp>
        <p:nvSpPr>
          <p:cNvPr id="2557" name="Google Shape;2557;p47"/>
          <p:cNvSpPr/>
          <p:nvPr/>
        </p:nvSpPr>
        <p:spPr>
          <a:xfrm>
            <a:off x="9845542" y="2355367"/>
            <a:ext cx="1568297" cy="729630"/>
          </a:xfrm>
          <a:custGeom>
            <a:avLst/>
            <a:gdLst/>
            <a:ahLst/>
            <a:cxnLst/>
            <a:rect l="l" t="t" r="r" b="b"/>
            <a:pathLst>
              <a:path w="14357" h="6679" extrusionOk="0">
                <a:moveTo>
                  <a:pt x="4254" y="0"/>
                </a:moveTo>
                <a:cubicBezTo>
                  <a:pt x="2915" y="0"/>
                  <a:pt x="1828" y="1086"/>
                  <a:pt x="1828" y="2426"/>
                </a:cubicBezTo>
                <a:cubicBezTo>
                  <a:pt x="1828" y="2633"/>
                  <a:pt x="1854" y="2834"/>
                  <a:pt x="1904" y="3025"/>
                </a:cubicBezTo>
                <a:cubicBezTo>
                  <a:pt x="1879" y="3024"/>
                  <a:pt x="1854" y="3022"/>
                  <a:pt x="1828" y="3022"/>
                </a:cubicBezTo>
                <a:cubicBezTo>
                  <a:pt x="819" y="3022"/>
                  <a:pt x="0" y="3841"/>
                  <a:pt x="0" y="4851"/>
                </a:cubicBezTo>
                <a:cubicBezTo>
                  <a:pt x="0" y="5861"/>
                  <a:pt x="819" y="6679"/>
                  <a:pt x="1828" y="6679"/>
                </a:cubicBezTo>
                <a:lnTo>
                  <a:pt x="12529" y="6679"/>
                </a:lnTo>
                <a:cubicBezTo>
                  <a:pt x="13538" y="6679"/>
                  <a:pt x="14357" y="5861"/>
                  <a:pt x="14357" y="4851"/>
                </a:cubicBezTo>
                <a:cubicBezTo>
                  <a:pt x="14357" y="3965"/>
                  <a:pt x="13726" y="3225"/>
                  <a:pt x="12888" y="3058"/>
                </a:cubicBezTo>
                <a:cubicBezTo>
                  <a:pt x="12945" y="2861"/>
                  <a:pt x="12976" y="2652"/>
                  <a:pt x="12976" y="2437"/>
                </a:cubicBezTo>
                <a:cubicBezTo>
                  <a:pt x="12976" y="1194"/>
                  <a:pt x="11969" y="187"/>
                  <a:pt x="10727" y="187"/>
                </a:cubicBezTo>
                <a:cubicBezTo>
                  <a:pt x="9484" y="187"/>
                  <a:pt x="8508" y="1165"/>
                  <a:pt x="8480" y="2381"/>
                </a:cubicBezTo>
                <a:cubicBezTo>
                  <a:pt x="8188" y="2159"/>
                  <a:pt x="7824" y="2026"/>
                  <a:pt x="7429" y="2026"/>
                </a:cubicBezTo>
                <a:cubicBezTo>
                  <a:pt x="7156" y="2026"/>
                  <a:pt x="6899" y="2090"/>
                  <a:pt x="6670" y="2201"/>
                </a:cubicBezTo>
                <a:cubicBezTo>
                  <a:pt x="6556" y="967"/>
                  <a:pt x="5519" y="0"/>
                  <a:pt x="425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2558" name="Google Shape;2558;p47"/>
          <p:cNvGrpSpPr/>
          <p:nvPr/>
        </p:nvGrpSpPr>
        <p:grpSpPr>
          <a:xfrm flipH="1">
            <a:off x="1963563" y="5154303"/>
            <a:ext cx="526430" cy="647341"/>
            <a:chOff x="3491797" y="3047184"/>
            <a:chExt cx="578320" cy="711149"/>
          </a:xfrm>
        </p:grpSpPr>
        <p:grpSp>
          <p:nvGrpSpPr>
            <p:cNvPr id="2559" name="Google Shape;2559;p47"/>
            <p:cNvGrpSpPr/>
            <p:nvPr/>
          </p:nvGrpSpPr>
          <p:grpSpPr>
            <a:xfrm>
              <a:off x="3491797" y="3047184"/>
              <a:ext cx="578320" cy="711149"/>
              <a:chOff x="3613750" y="2980700"/>
              <a:chExt cx="332750" cy="409200"/>
            </a:xfrm>
          </p:grpSpPr>
          <p:sp>
            <p:nvSpPr>
              <p:cNvPr id="2560" name="Google Shape;2560;p47"/>
              <p:cNvSpPr/>
              <p:nvPr/>
            </p:nvSpPr>
            <p:spPr>
              <a:xfrm>
                <a:off x="3671875" y="2980700"/>
                <a:ext cx="274625" cy="409200"/>
              </a:xfrm>
              <a:custGeom>
                <a:avLst/>
                <a:gdLst/>
                <a:ahLst/>
                <a:cxnLst/>
                <a:rect l="l" t="t" r="r" b="b"/>
                <a:pathLst>
                  <a:path w="10985" h="16368" extrusionOk="0">
                    <a:moveTo>
                      <a:pt x="177" y="1"/>
                    </a:moveTo>
                    <a:lnTo>
                      <a:pt x="177" y="485"/>
                    </a:lnTo>
                    <a:lnTo>
                      <a:pt x="1" y="485"/>
                    </a:lnTo>
                    <a:lnTo>
                      <a:pt x="1" y="1040"/>
                    </a:lnTo>
                    <a:lnTo>
                      <a:pt x="177" y="1040"/>
                    </a:lnTo>
                    <a:lnTo>
                      <a:pt x="177" y="16367"/>
                    </a:lnTo>
                    <a:lnTo>
                      <a:pt x="10808" y="16367"/>
                    </a:lnTo>
                    <a:lnTo>
                      <a:pt x="10808" y="1040"/>
                    </a:lnTo>
                    <a:lnTo>
                      <a:pt x="10984" y="1040"/>
                    </a:lnTo>
                    <a:lnTo>
                      <a:pt x="10984" y="485"/>
                    </a:lnTo>
                    <a:lnTo>
                      <a:pt x="10808" y="485"/>
                    </a:lnTo>
                    <a:lnTo>
                      <a:pt x="1080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61" name="Google Shape;2561;p47"/>
              <p:cNvSpPr/>
              <p:nvPr/>
            </p:nvSpPr>
            <p:spPr>
              <a:xfrm>
                <a:off x="3618150" y="2980700"/>
                <a:ext cx="265800" cy="409175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16367" extrusionOk="0">
                    <a:moveTo>
                      <a:pt x="0" y="1"/>
                    </a:moveTo>
                    <a:lnTo>
                      <a:pt x="0" y="16366"/>
                    </a:lnTo>
                    <a:lnTo>
                      <a:pt x="10631" y="16366"/>
                    </a:ln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62" name="Google Shape;2562;p47"/>
              <p:cNvSpPr/>
              <p:nvPr/>
            </p:nvSpPr>
            <p:spPr>
              <a:xfrm>
                <a:off x="3613750" y="2992800"/>
                <a:ext cx="274600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0984" h="556" extrusionOk="0">
                    <a:moveTo>
                      <a:pt x="0" y="1"/>
                    </a:moveTo>
                    <a:lnTo>
                      <a:pt x="0" y="556"/>
                    </a:lnTo>
                    <a:lnTo>
                      <a:pt x="10983" y="556"/>
                    </a:lnTo>
                    <a:lnTo>
                      <a:pt x="10983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63" name="Google Shape;2563;p47"/>
              <p:cNvSpPr/>
              <p:nvPr/>
            </p:nvSpPr>
            <p:spPr>
              <a:xfrm>
                <a:off x="3731725" y="3185450"/>
                <a:ext cx="386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544" y="195"/>
                    </a:lnTo>
                    <a:lnTo>
                      <a:pt x="1544" y="0"/>
                    </a:lnTo>
                    <a:close/>
                  </a:path>
                </a:pathLst>
              </a:custGeom>
              <a:solidFill>
                <a:srgbClr val="77370B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64" name="Google Shape;2564;p47"/>
              <p:cNvSpPr/>
              <p:nvPr/>
            </p:nvSpPr>
            <p:spPr>
              <a:xfrm>
                <a:off x="3731725" y="3162100"/>
                <a:ext cx="38625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019" extrusionOk="0">
                    <a:moveTo>
                      <a:pt x="0" y="1"/>
                    </a:moveTo>
                    <a:lnTo>
                      <a:pt x="0" y="2018"/>
                    </a:lnTo>
                    <a:lnTo>
                      <a:pt x="1544" y="2018"/>
                    </a:lnTo>
                    <a:lnTo>
                      <a:pt x="15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65" name="Google Shape;2565;p47"/>
              <p:cNvSpPr/>
              <p:nvPr/>
            </p:nvSpPr>
            <p:spPr>
              <a:xfrm>
                <a:off x="3804775" y="3162100"/>
                <a:ext cx="38625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019" extrusionOk="0">
                    <a:moveTo>
                      <a:pt x="0" y="1"/>
                    </a:moveTo>
                    <a:lnTo>
                      <a:pt x="0" y="2018"/>
                    </a:lnTo>
                    <a:lnTo>
                      <a:pt x="1544" y="2018"/>
                    </a:lnTo>
                    <a:lnTo>
                      <a:pt x="1544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2566" name="Google Shape;2566;p47"/>
            <p:cNvSpPr/>
            <p:nvPr/>
          </p:nvSpPr>
          <p:spPr>
            <a:xfrm>
              <a:off x="3569888" y="336243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67" name="Google Shape;2567;p47"/>
            <p:cNvSpPr/>
            <p:nvPr/>
          </p:nvSpPr>
          <p:spPr>
            <a:xfrm>
              <a:off x="3569877" y="3584021"/>
              <a:ext cx="67130" cy="87764"/>
            </a:xfrm>
            <a:custGeom>
              <a:avLst/>
              <a:gdLst/>
              <a:ahLst/>
              <a:cxnLst/>
              <a:rect l="l" t="t" r="r" b="b"/>
              <a:pathLst>
                <a:path w="1545" h="2020" extrusionOk="0">
                  <a:moveTo>
                    <a:pt x="0" y="1"/>
                  </a:moveTo>
                  <a:lnTo>
                    <a:pt x="0" y="2020"/>
                  </a:lnTo>
                  <a:lnTo>
                    <a:pt x="1544" y="2020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68" name="Google Shape;2568;p47"/>
            <p:cNvSpPr/>
            <p:nvPr/>
          </p:nvSpPr>
          <p:spPr>
            <a:xfrm>
              <a:off x="3696102" y="3584021"/>
              <a:ext cx="67130" cy="87764"/>
            </a:xfrm>
            <a:custGeom>
              <a:avLst/>
              <a:gdLst/>
              <a:ahLst/>
              <a:cxnLst/>
              <a:rect l="l" t="t" r="r" b="b"/>
              <a:pathLst>
                <a:path w="1545" h="2020" extrusionOk="0">
                  <a:moveTo>
                    <a:pt x="0" y="1"/>
                  </a:moveTo>
                  <a:lnTo>
                    <a:pt x="0" y="2020"/>
                  </a:lnTo>
                  <a:lnTo>
                    <a:pt x="1544" y="2020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69" name="Google Shape;2569;p47"/>
            <p:cNvSpPr/>
            <p:nvPr/>
          </p:nvSpPr>
          <p:spPr>
            <a:xfrm>
              <a:off x="3822327" y="3584021"/>
              <a:ext cx="67130" cy="87764"/>
            </a:xfrm>
            <a:custGeom>
              <a:avLst/>
              <a:gdLst/>
              <a:ahLst/>
              <a:cxnLst/>
              <a:rect l="l" t="t" r="r" b="b"/>
              <a:pathLst>
                <a:path w="1545" h="2020" extrusionOk="0">
                  <a:moveTo>
                    <a:pt x="0" y="1"/>
                  </a:moveTo>
                  <a:lnTo>
                    <a:pt x="0" y="2020"/>
                  </a:lnTo>
                  <a:lnTo>
                    <a:pt x="1544" y="2020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70" name="Google Shape;2570;p47"/>
            <p:cNvSpPr/>
            <p:nvPr/>
          </p:nvSpPr>
          <p:spPr>
            <a:xfrm>
              <a:off x="3569888" y="314278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71" name="Google Shape;2571;p47"/>
            <p:cNvSpPr/>
            <p:nvPr/>
          </p:nvSpPr>
          <p:spPr>
            <a:xfrm>
              <a:off x="3696088" y="314278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72" name="Google Shape;2572;p47"/>
            <p:cNvSpPr/>
            <p:nvPr/>
          </p:nvSpPr>
          <p:spPr>
            <a:xfrm>
              <a:off x="3822288" y="314278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573" name="Google Shape;2573;p47"/>
          <p:cNvGrpSpPr/>
          <p:nvPr/>
        </p:nvGrpSpPr>
        <p:grpSpPr>
          <a:xfrm flipH="1">
            <a:off x="903196" y="5398035"/>
            <a:ext cx="593350" cy="729630"/>
            <a:chOff x="3491797" y="3047184"/>
            <a:chExt cx="578320" cy="711149"/>
          </a:xfrm>
        </p:grpSpPr>
        <p:grpSp>
          <p:nvGrpSpPr>
            <p:cNvPr id="2574" name="Google Shape;2574;p47"/>
            <p:cNvGrpSpPr/>
            <p:nvPr/>
          </p:nvGrpSpPr>
          <p:grpSpPr>
            <a:xfrm>
              <a:off x="3491797" y="3047184"/>
              <a:ext cx="578320" cy="711149"/>
              <a:chOff x="3613750" y="2980700"/>
              <a:chExt cx="332750" cy="409200"/>
            </a:xfrm>
          </p:grpSpPr>
          <p:sp>
            <p:nvSpPr>
              <p:cNvPr id="2575" name="Google Shape;2575;p47"/>
              <p:cNvSpPr/>
              <p:nvPr/>
            </p:nvSpPr>
            <p:spPr>
              <a:xfrm>
                <a:off x="3671875" y="2980700"/>
                <a:ext cx="274625" cy="409200"/>
              </a:xfrm>
              <a:custGeom>
                <a:avLst/>
                <a:gdLst/>
                <a:ahLst/>
                <a:cxnLst/>
                <a:rect l="l" t="t" r="r" b="b"/>
                <a:pathLst>
                  <a:path w="10985" h="16368" extrusionOk="0">
                    <a:moveTo>
                      <a:pt x="177" y="1"/>
                    </a:moveTo>
                    <a:lnTo>
                      <a:pt x="177" y="485"/>
                    </a:lnTo>
                    <a:lnTo>
                      <a:pt x="1" y="485"/>
                    </a:lnTo>
                    <a:lnTo>
                      <a:pt x="1" y="1040"/>
                    </a:lnTo>
                    <a:lnTo>
                      <a:pt x="177" y="1040"/>
                    </a:lnTo>
                    <a:lnTo>
                      <a:pt x="177" y="16367"/>
                    </a:lnTo>
                    <a:lnTo>
                      <a:pt x="10808" y="16367"/>
                    </a:lnTo>
                    <a:lnTo>
                      <a:pt x="10808" y="1040"/>
                    </a:lnTo>
                    <a:lnTo>
                      <a:pt x="10984" y="1040"/>
                    </a:lnTo>
                    <a:lnTo>
                      <a:pt x="10984" y="485"/>
                    </a:lnTo>
                    <a:lnTo>
                      <a:pt x="10808" y="485"/>
                    </a:lnTo>
                    <a:lnTo>
                      <a:pt x="1080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76" name="Google Shape;2576;p47"/>
              <p:cNvSpPr/>
              <p:nvPr/>
            </p:nvSpPr>
            <p:spPr>
              <a:xfrm>
                <a:off x="3618150" y="2980700"/>
                <a:ext cx="265800" cy="409175"/>
              </a:xfrm>
              <a:custGeom>
                <a:avLst/>
                <a:gdLst/>
                <a:ahLst/>
                <a:cxnLst/>
                <a:rect l="l" t="t" r="r" b="b"/>
                <a:pathLst>
                  <a:path w="10632" h="16367" extrusionOk="0">
                    <a:moveTo>
                      <a:pt x="0" y="1"/>
                    </a:moveTo>
                    <a:lnTo>
                      <a:pt x="0" y="16366"/>
                    </a:lnTo>
                    <a:lnTo>
                      <a:pt x="10631" y="16366"/>
                    </a:lnTo>
                    <a:lnTo>
                      <a:pt x="10631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77" name="Google Shape;2577;p47"/>
              <p:cNvSpPr/>
              <p:nvPr/>
            </p:nvSpPr>
            <p:spPr>
              <a:xfrm>
                <a:off x="3613750" y="2992800"/>
                <a:ext cx="274600" cy="13900"/>
              </a:xfrm>
              <a:custGeom>
                <a:avLst/>
                <a:gdLst/>
                <a:ahLst/>
                <a:cxnLst/>
                <a:rect l="l" t="t" r="r" b="b"/>
                <a:pathLst>
                  <a:path w="10984" h="556" extrusionOk="0">
                    <a:moveTo>
                      <a:pt x="0" y="1"/>
                    </a:moveTo>
                    <a:lnTo>
                      <a:pt x="0" y="556"/>
                    </a:lnTo>
                    <a:lnTo>
                      <a:pt x="10983" y="556"/>
                    </a:lnTo>
                    <a:lnTo>
                      <a:pt x="10983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78" name="Google Shape;2578;p47"/>
              <p:cNvSpPr/>
              <p:nvPr/>
            </p:nvSpPr>
            <p:spPr>
              <a:xfrm>
                <a:off x="3731725" y="3185450"/>
                <a:ext cx="38625" cy="4900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196" extrusionOk="0">
                    <a:moveTo>
                      <a:pt x="0" y="0"/>
                    </a:moveTo>
                    <a:lnTo>
                      <a:pt x="0" y="195"/>
                    </a:lnTo>
                    <a:lnTo>
                      <a:pt x="1544" y="195"/>
                    </a:lnTo>
                    <a:lnTo>
                      <a:pt x="1544" y="0"/>
                    </a:lnTo>
                    <a:close/>
                  </a:path>
                </a:pathLst>
              </a:custGeom>
              <a:solidFill>
                <a:srgbClr val="77370B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79" name="Google Shape;2579;p47"/>
              <p:cNvSpPr/>
              <p:nvPr/>
            </p:nvSpPr>
            <p:spPr>
              <a:xfrm>
                <a:off x="3731734" y="3162100"/>
                <a:ext cx="38625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019" extrusionOk="0">
                    <a:moveTo>
                      <a:pt x="0" y="1"/>
                    </a:moveTo>
                    <a:lnTo>
                      <a:pt x="0" y="2018"/>
                    </a:lnTo>
                    <a:lnTo>
                      <a:pt x="1544" y="2018"/>
                    </a:lnTo>
                    <a:lnTo>
                      <a:pt x="1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80" name="Google Shape;2580;p47"/>
              <p:cNvSpPr/>
              <p:nvPr/>
            </p:nvSpPr>
            <p:spPr>
              <a:xfrm>
                <a:off x="3804784" y="3162100"/>
                <a:ext cx="38625" cy="50475"/>
              </a:xfrm>
              <a:custGeom>
                <a:avLst/>
                <a:gdLst/>
                <a:ahLst/>
                <a:cxnLst/>
                <a:rect l="l" t="t" r="r" b="b"/>
                <a:pathLst>
                  <a:path w="1545" h="2019" extrusionOk="0">
                    <a:moveTo>
                      <a:pt x="0" y="1"/>
                    </a:moveTo>
                    <a:lnTo>
                      <a:pt x="0" y="2018"/>
                    </a:lnTo>
                    <a:lnTo>
                      <a:pt x="1544" y="2018"/>
                    </a:lnTo>
                    <a:lnTo>
                      <a:pt x="1544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  <p:sp>
          <p:nvSpPr>
            <p:cNvPr id="2581" name="Google Shape;2581;p47"/>
            <p:cNvSpPr/>
            <p:nvPr/>
          </p:nvSpPr>
          <p:spPr>
            <a:xfrm>
              <a:off x="3569904" y="336243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82" name="Google Shape;2582;p47"/>
            <p:cNvSpPr/>
            <p:nvPr/>
          </p:nvSpPr>
          <p:spPr>
            <a:xfrm>
              <a:off x="3569893" y="3584021"/>
              <a:ext cx="67130" cy="87764"/>
            </a:xfrm>
            <a:custGeom>
              <a:avLst/>
              <a:gdLst/>
              <a:ahLst/>
              <a:cxnLst/>
              <a:rect l="l" t="t" r="r" b="b"/>
              <a:pathLst>
                <a:path w="1545" h="2020" extrusionOk="0">
                  <a:moveTo>
                    <a:pt x="0" y="1"/>
                  </a:moveTo>
                  <a:lnTo>
                    <a:pt x="0" y="2020"/>
                  </a:lnTo>
                  <a:lnTo>
                    <a:pt x="1544" y="2020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83" name="Google Shape;2583;p47"/>
            <p:cNvSpPr/>
            <p:nvPr/>
          </p:nvSpPr>
          <p:spPr>
            <a:xfrm>
              <a:off x="3696102" y="3584021"/>
              <a:ext cx="67130" cy="87764"/>
            </a:xfrm>
            <a:custGeom>
              <a:avLst/>
              <a:gdLst/>
              <a:ahLst/>
              <a:cxnLst/>
              <a:rect l="l" t="t" r="r" b="b"/>
              <a:pathLst>
                <a:path w="1545" h="2020" extrusionOk="0">
                  <a:moveTo>
                    <a:pt x="0" y="1"/>
                  </a:moveTo>
                  <a:lnTo>
                    <a:pt x="0" y="2020"/>
                  </a:lnTo>
                  <a:lnTo>
                    <a:pt x="1544" y="2020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84" name="Google Shape;2584;p47"/>
            <p:cNvSpPr/>
            <p:nvPr/>
          </p:nvSpPr>
          <p:spPr>
            <a:xfrm>
              <a:off x="3822327" y="3584021"/>
              <a:ext cx="67130" cy="87764"/>
            </a:xfrm>
            <a:custGeom>
              <a:avLst/>
              <a:gdLst/>
              <a:ahLst/>
              <a:cxnLst/>
              <a:rect l="l" t="t" r="r" b="b"/>
              <a:pathLst>
                <a:path w="1545" h="2020" extrusionOk="0">
                  <a:moveTo>
                    <a:pt x="0" y="1"/>
                  </a:moveTo>
                  <a:lnTo>
                    <a:pt x="0" y="2020"/>
                  </a:lnTo>
                  <a:lnTo>
                    <a:pt x="1544" y="2020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85" name="Google Shape;2585;p47"/>
            <p:cNvSpPr/>
            <p:nvPr/>
          </p:nvSpPr>
          <p:spPr>
            <a:xfrm>
              <a:off x="3569904" y="314278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86" name="Google Shape;2586;p47"/>
            <p:cNvSpPr/>
            <p:nvPr/>
          </p:nvSpPr>
          <p:spPr>
            <a:xfrm>
              <a:off x="3696104" y="314278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87" name="Google Shape;2587;p47"/>
            <p:cNvSpPr/>
            <p:nvPr/>
          </p:nvSpPr>
          <p:spPr>
            <a:xfrm>
              <a:off x="3822304" y="3142789"/>
              <a:ext cx="67130" cy="87721"/>
            </a:xfrm>
            <a:custGeom>
              <a:avLst/>
              <a:gdLst/>
              <a:ahLst/>
              <a:cxnLst/>
              <a:rect l="l" t="t" r="r" b="b"/>
              <a:pathLst>
                <a:path w="1545" h="2019" extrusionOk="0">
                  <a:moveTo>
                    <a:pt x="0" y="1"/>
                  </a:moveTo>
                  <a:lnTo>
                    <a:pt x="0" y="2018"/>
                  </a:lnTo>
                  <a:lnTo>
                    <a:pt x="1544" y="2018"/>
                  </a:lnTo>
                  <a:lnTo>
                    <a:pt x="154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588" name="Google Shape;2588;p47"/>
          <p:cNvGrpSpPr/>
          <p:nvPr/>
        </p:nvGrpSpPr>
        <p:grpSpPr>
          <a:xfrm flipH="1">
            <a:off x="4644740" y="5139640"/>
            <a:ext cx="675938" cy="729588"/>
            <a:chOff x="2582397" y="3375251"/>
            <a:chExt cx="678338" cy="732178"/>
          </a:xfrm>
        </p:grpSpPr>
        <p:sp>
          <p:nvSpPr>
            <p:cNvPr id="2589" name="Google Shape;2589;p47"/>
            <p:cNvSpPr/>
            <p:nvPr/>
          </p:nvSpPr>
          <p:spPr>
            <a:xfrm flipH="1">
              <a:off x="2642013" y="3938795"/>
              <a:ext cx="68965" cy="132053"/>
            </a:xfrm>
            <a:custGeom>
              <a:avLst/>
              <a:gdLst/>
              <a:ahLst/>
              <a:cxnLst/>
              <a:rect l="l" t="t" r="r" b="b"/>
              <a:pathLst>
                <a:path w="1713" h="3280" extrusionOk="0">
                  <a:moveTo>
                    <a:pt x="0" y="1"/>
                  </a:moveTo>
                  <a:lnTo>
                    <a:pt x="0" y="3279"/>
                  </a:lnTo>
                  <a:lnTo>
                    <a:pt x="1712" y="3279"/>
                  </a:lnTo>
                  <a:lnTo>
                    <a:pt x="1712" y="1"/>
                  </a:lnTo>
                  <a:close/>
                </a:path>
              </a:pathLst>
            </a:custGeom>
            <a:solidFill>
              <a:srgbClr val="F56F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90" name="Google Shape;2590;p47"/>
            <p:cNvSpPr/>
            <p:nvPr/>
          </p:nvSpPr>
          <p:spPr>
            <a:xfrm flipH="1">
              <a:off x="2642010" y="3729793"/>
              <a:ext cx="68965" cy="132013"/>
            </a:xfrm>
            <a:custGeom>
              <a:avLst/>
              <a:gdLst/>
              <a:ahLst/>
              <a:cxnLst/>
              <a:rect l="l" t="t" r="r" b="b"/>
              <a:pathLst>
                <a:path w="1713" h="3279" extrusionOk="0">
                  <a:moveTo>
                    <a:pt x="0" y="0"/>
                  </a:moveTo>
                  <a:lnTo>
                    <a:pt x="0" y="3279"/>
                  </a:lnTo>
                  <a:lnTo>
                    <a:pt x="1712" y="3279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F56F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591" name="Google Shape;2591;p47"/>
            <p:cNvSpPr/>
            <p:nvPr/>
          </p:nvSpPr>
          <p:spPr>
            <a:xfrm flipH="1">
              <a:off x="2642010" y="3518593"/>
              <a:ext cx="68965" cy="132013"/>
            </a:xfrm>
            <a:custGeom>
              <a:avLst/>
              <a:gdLst/>
              <a:ahLst/>
              <a:cxnLst/>
              <a:rect l="l" t="t" r="r" b="b"/>
              <a:pathLst>
                <a:path w="1713" h="3279" extrusionOk="0">
                  <a:moveTo>
                    <a:pt x="0" y="0"/>
                  </a:moveTo>
                  <a:lnTo>
                    <a:pt x="0" y="3279"/>
                  </a:lnTo>
                  <a:lnTo>
                    <a:pt x="1712" y="3279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F56F0C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grpSp>
          <p:nvGrpSpPr>
            <p:cNvPr id="2592" name="Google Shape;2592;p47"/>
            <p:cNvGrpSpPr/>
            <p:nvPr/>
          </p:nvGrpSpPr>
          <p:grpSpPr>
            <a:xfrm flipH="1">
              <a:off x="2582397" y="3375251"/>
              <a:ext cx="678338" cy="732178"/>
              <a:chOff x="2834275" y="3777801"/>
              <a:chExt cx="574765" cy="620385"/>
            </a:xfrm>
          </p:grpSpPr>
          <p:sp>
            <p:nvSpPr>
              <p:cNvPr id="2593" name="Google Shape;2593;p47"/>
              <p:cNvSpPr/>
              <p:nvPr/>
            </p:nvSpPr>
            <p:spPr>
              <a:xfrm>
                <a:off x="2962712" y="3777801"/>
                <a:ext cx="446328" cy="620371"/>
              </a:xfrm>
              <a:custGeom>
                <a:avLst/>
                <a:gdLst/>
                <a:ahLst/>
                <a:cxnLst/>
                <a:rect l="l" t="t" r="r" b="b"/>
                <a:pathLst>
                  <a:path w="13084" h="19930" extrusionOk="0">
                    <a:moveTo>
                      <a:pt x="0" y="0"/>
                    </a:moveTo>
                    <a:lnTo>
                      <a:pt x="552" y="815"/>
                    </a:lnTo>
                    <a:lnTo>
                      <a:pt x="552" y="1503"/>
                    </a:lnTo>
                    <a:lnTo>
                      <a:pt x="0" y="1503"/>
                    </a:lnTo>
                    <a:lnTo>
                      <a:pt x="0" y="2242"/>
                    </a:lnTo>
                    <a:lnTo>
                      <a:pt x="552" y="2242"/>
                    </a:lnTo>
                    <a:lnTo>
                      <a:pt x="552" y="19930"/>
                    </a:lnTo>
                    <a:lnTo>
                      <a:pt x="12465" y="19930"/>
                    </a:lnTo>
                    <a:lnTo>
                      <a:pt x="12465" y="2242"/>
                    </a:lnTo>
                    <a:lnTo>
                      <a:pt x="12844" y="2242"/>
                    </a:lnTo>
                    <a:lnTo>
                      <a:pt x="12844" y="1503"/>
                    </a:lnTo>
                    <a:lnTo>
                      <a:pt x="12465" y="1503"/>
                    </a:lnTo>
                    <a:lnTo>
                      <a:pt x="12465" y="815"/>
                    </a:lnTo>
                    <a:lnTo>
                      <a:pt x="13084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94" name="Google Shape;2594;p47"/>
              <p:cNvSpPr/>
              <p:nvPr/>
            </p:nvSpPr>
            <p:spPr>
              <a:xfrm>
                <a:off x="2853072" y="3803140"/>
                <a:ext cx="406450" cy="595033"/>
              </a:xfrm>
              <a:custGeom>
                <a:avLst/>
                <a:gdLst/>
                <a:ahLst/>
                <a:cxnLst/>
                <a:rect l="l" t="t" r="r" b="b"/>
                <a:pathLst>
                  <a:path w="11915" h="19116" extrusionOk="0">
                    <a:moveTo>
                      <a:pt x="1" y="1"/>
                    </a:moveTo>
                    <a:lnTo>
                      <a:pt x="1" y="19116"/>
                    </a:lnTo>
                    <a:lnTo>
                      <a:pt x="11914" y="19116"/>
                    </a:lnTo>
                    <a:lnTo>
                      <a:pt x="11914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95" name="Google Shape;2595;p47"/>
              <p:cNvSpPr/>
              <p:nvPr/>
            </p:nvSpPr>
            <p:spPr>
              <a:xfrm>
                <a:off x="2914714" y="3899217"/>
                <a:ext cx="58401" cy="111889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3280" extrusionOk="0">
                    <a:moveTo>
                      <a:pt x="0" y="1"/>
                    </a:moveTo>
                    <a:lnTo>
                      <a:pt x="0" y="3279"/>
                    </a:lnTo>
                    <a:lnTo>
                      <a:pt x="1712" y="3279"/>
                    </a:lnTo>
                    <a:lnTo>
                      <a:pt x="1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96" name="Google Shape;2596;p47"/>
              <p:cNvSpPr/>
              <p:nvPr/>
            </p:nvSpPr>
            <p:spPr>
              <a:xfrm>
                <a:off x="3025208" y="3899217"/>
                <a:ext cx="58435" cy="111889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80" extrusionOk="0">
                    <a:moveTo>
                      <a:pt x="1" y="1"/>
                    </a:moveTo>
                    <a:lnTo>
                      <a:pt x="1" y="3279"/>
                    </a:lnTo>
                    <a:lnTo>
                      <a:pt x="1712" y="3279"/>
                    </a:lnTo>
                    <a:lnTo>
                      <a:pt x="1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97" name="Google Shape;2597;p47"/>
              <p:cNvSpPr/>
              <p:nvPr/>
            </p:nvSpPr>
            <p:spPr>
              <a:xfrm>
                <a:off x="3135770" y="3899217"/>
                <a:ext cx="58435" cy="111889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80" extrusionOk="0">
                    <a:moveTo>
                      <a:pt x="0" y="1"/>
                    </a:moveTo>
                    <a:lnTo>
                      <a:pt x="0" y="3279"/>
                    </a:lnTo>
                    <a:lnTo>
                      <a:pt x="1712" y="3279"/>
                    </a:lnTo>
                    <a:lnTo>
                      <a:pt x="171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98" name="Google Shape;2598;p47"/>
              <p:cNvSpPr/>
              <p:nvPr/>
            </p:nvSpPr>
            <p:spPr>
              <a:xfrm>
                <a:off x="2914714" y="4078210"/>
                <a:ext cx="58401" cy="111855"/>
              </a:xfrm>
              <a:custGeom>
                <a:avLst/>
                <a:gdLst/>
                <a:ahLst/>
                <a:cxnLst/>
                <a:rect l="l" t="t" r="r" b="b"/>
                <a:pathLst>
                  <a:path w="1712" h="3279" extrusionOk="0">
                    <a:moveTo>
                      <a:pt x="0" y="0"/>
                    </a:moveTo>
                    <a:lnTo>
                      <a:pt x="0" y="3279"/>
                    </a:lnTo>
                    <a:lnTo>
                      <a:pt x="1712" y="3279"/>
                    </a:lnTo>
                    <a:lnTo>
                      <a:pt x="17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599" name="Google Shape;2599;p47"/>
              <p:cNvSpPr/>
              <p:nvPr/>
            </p:nvSpPr>
            <p:spPr>
              <a:xfrm>
                <a:off x="3025208" y="4078210"/>
                <a:ext cx="58435" cy="11185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79" extrusionOk="0">
                    <a:moveTo>
                      <a:pt x="1" y="0"/>
                    </a:moveTo>
                    <a:lnTo>
                      <a:pt x="1" y="3279"/>
                    </a:lnTo>
                    <a:lnTo>
                      <a:pt x="1712" y="3279"/>
                    </a:lnTo>
                    <a:lnTo>
                      <a:pt x="17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00" name="Google Shape;2600;p47"/>
              <p:cNvSpPr/>
              <p:nvPr/>
            </p:nvSpPr>
            <p:spPr>
              <a:xfrm>
                <a:off x="3135770" y="4078210"/>
                <a:ext cx="58435" cy="111855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79" extrusionOk="0">
                    <a:moveTo>
                      <a:pt x="0" y="0"/>
                    </a:moveTo>
                    <a:lnTo>
                      <a:pt x="0" y="3279"/>
                    </a:lnTo>
                    <a:lnTo>
                      <a:pt x="1712" y="3279"/>
                    </a:lnTo>
                    <a:lnTo>
                      <a:pt x="17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01" name="Google Shape;2601;p47"/>
              <p:cNvSpPr/>
              <p:nvPr/>
            </p:nvSpPr>
            <p:spPr>
              <a:xfrm>
                <a:off x="3025208" y="4257237"/>
                <a:ext cx="58435" cy="111821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78" extrusionOk="0">
                    <a:moveTo>
                      <a:pt x="1" y="0"/>
                    </a:moveTo>
                    <a:lnTo>
                      <a:pt x="1" y="3277"/>
                    </a:lnTo>
                    <a:lnTo>
                      <a:pt x="1712" y="3277"/>
                    </a:lnTo>
                    <a:lnTo>
                      <a:pt x="17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02" name="Google Shape;2602;p47"/>
              <p:cNvSpPr/>
              <p:nvPr/>
            </p:nvSpPr>
            <p:spPr>
              <a:xfrm>
                <a:off x="3135770" y="4257237"/>
                <a:ext cx="58435" cy="111821"/>
              </a:xfrm>
              <a:custGeom>
                <a:avLst/>
                <a:gdLst/>
                <a:ahLst/>
                <a:cxnLst/>
                <a:rect l="l" t="t" r="r" b="b"/>
                <a:pathLst>
                  <a:path w="1713" h="3278" extrusionOk="0">
                    <a:moveTo>
                      <a:pt x="0" y="0"/>
                    </a:moveTo>
                    <a:lnTo>
                      <a:pt x="0" y="3277"/>
                    </a:lnTo>
                    <a:lnTo>
                      <a:pt x="1712" y="3277"/>
                    </a:lnTo>
                    <a:lnTo>
                      <a:pt x="1712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03" name="Google Shape;2603;p47"/>
              <p:cNvSpPr/>
              <p:nvPr/>
            </p:nvSpPr>
            <p:spPr>
              <a:xfrm>
                <a:off x="2921025" y="4312569"/>
                <a:ext cx="8323" cy="8358"/>
              </a:xfrm>
              <a:custGeom>
                <a:avLst/>
                <a:gdLst/>
                <a:ahLst/>
                <a:cxnLst/>
                <a:rect l="l" t="t" r="r" b="b"/>
                <a:pathLst>
                  <a:path w="244" h="245" extrusionOk="0">
                    <a:moveTo>
                      <a:pt x="122" y="1"/>
                    </a:moveTo>
                    <a:cubicBezTo>
                      <a:pt x="55" y="1"/>
                      <a:pt x="0" y="55"/>
                      <a:pt x="0" y="123"/>
                    </a:cubicBezTo>
                    <a:cubicBezTo>
                      <a:pt x="0" y="190"/>
                      <a:pt x="55" y="244"/>
                      <a:pt x="122" y="244"/>
                    </a:cubicBezTo>
                    <a:cubicBezTo>
                      <a:pt x="189" y="244"/>
                      <a:pt x="244" y="190"/>
                      <a:pt x="244" y="123"/>
                    </a:cubicBezTo>
                    <a:cubicBezTo>
                      <a:pt x="244" y="55"/>
                      <a:pt x="189" y="1"/>
                      <a:pt x="12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04" name="Google Shape;2604;p47"/>
              <p:cNvSpPr/>
              <p:nvPr/>
            </p:nvSpPr>
            <p:spPr>
              <a:xfrm>
                <a:off x="2910965" y="4255198"/>
                <a:ext cx="66388" cy="142988"/>
              </a:xfrm>
              <a:custGeom>
                <a:avLst/>
                <a:gdLst/>
                <a:ahLst/>
                <a:cxnLst/>
                <a:rect l="l" t="t" r="r" b="b"/>
                <a:pathLst>
                  <a:path w="1946" h="3467" extrusionOk="0">
                    <a:moveTo>
                      <a:pt x="0" y="0"/>
                    </a:moveTo>
                    <a:lnTo>
                      <a:pt x="0" y="3467"/>
                    </a:lnTo>
                    <a:lnTo>
                      <a:pt x="1946" y="3467"/>
                    </a:lnTo>
                    <a:lnTo>
                      <a:pt x="1946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05" name="Google Shape;2605;p47"/>
              <p:cNvSpPr/>
              <p:nvPr/>
            </p:nvSpPr>
            <p:spPr>
              <a:xfrm>
                <a:off x="2834275" y="3829079"/>
                <a:ext cx="438175" cy="25243"/>
              </a:xfrm>
              <a:custGeom>
                <a:avLst/>
                <a:gdLst/>
                <a:ahLst/>
                <a:cxnLst/>
                <a:rect l="l" t="t" r="r" b="b"/>
                <a:pathLst>
                  <a:path w="12845" h="740" extrusionOk="0">
                    <a:moveTo>
                      <a:pt x="0" y="0"/>
                    </a:moveTo>
                    <a:lnTo>
                      <a:pt x="0" y="739"/>
                    </a:lnTo>
                    <a:lnTo>
                      <a:pt x="12844" y="739"/>
                    </a:lnTo>
                    <a:lnTo>
                      <a:pt x="12844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  <p:sp>
            <p:nvSpPr>
              <p:cNvPr id="2606" name="Google Shape;2606;p47"/>
              <p:cNvSpPr/>
              <p:nvPr/>
            </p:nvSpPr>
            <p:spPr>
              <a:xfrm>
                <a:off x="2834275" y="3777807"/>
                <a:ext cx="446362" cy="27802"/>
              </a:xfrm>
              <a:custGeom>
                <a:avLst/>
                <a:gdLst/>
                <a:ahLst/>
                <a:cxnLst/>
                <a:rect l="l" t="t" r="r" b="b"/>
                <a:pathLst>
                  <a:path w="13085" h="815" extrusionOk="0">
                    <a:moveTo>
                      <a:pt x="0" y="0"/>
                    </a:moveTo>
                    <a:lnTo>
                      <a:pt x="552" y="815"/>
                    </a:lnTo>
                    <a:lnTo>
                      <a:pt x="12465" y="815"/>
                    </a:lnTo>
                    <a:lnTo>
                      <a:pt x="130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598" tIns="121598" rIns="121598" bIns="121598" anchor="ctr" anchorCtr="0">
                <a:noAutofit/>
              </a:bodyPr>
              <a:lstStyle/>
              <a:p>
                <a:endParaRPr sz="2479"/>
              </a:p>
            </p:txBody>
          </p:sp>
        </p:grpSp>
      </p:grpSp>
      <p:grpSp>
        <p:nvGrpSpPr>
          <p:cNvPr id="2607" name="Google Shape;2607;p47"/>
          <p:cNvGrpSpPr/>
          <p:nvPr/>
        </p:nvGrpSpPr>
        <p:grpSpPr>
          <a:xfrm flipH="1">
            <a:off x="3221519" y="5560249"/>
            <a:ext cx="907818" cy="792812"/>
            <a:chOff x="3690675" y="3630850"/>
            <a:chExt cx="704025" cy="614900"/>
          </a:xfrm>
        </p:grpSpPr>
        <p:sp>
          <p:nvSpPr>
            <p:cNvPr id="2608" name="Google Shape;2608;p47"/>
            <p:cNvSpPr/>
            <p:nvPr/>
          </p:nvSpPr>
          <p:spPr>
            <a:xfrm flipH="1">
              <a:off x="3690775" y="3630850"/>
              <a:ext cx="612800" cy="614900"/>
            </a:xfrm>
            <a:custGeom>
              <a:avLst/>
              <a:gdLst/>
              <a:ahLst/>
              <a:cxnLst/>
              <a:rect l="l" t="t" r="r" b="b"/>
              <a:pathLst>
                <a:path w="24512" h="24596" extrusionOk="0">
                  <a:moveTo>
                    <a:pt x="1172" y="1"/>
                  </a:moveTo>
                  <a:lnTo>
                    <a:pt x="1172" y="1345"/>
                  </a:lnTo>
                  <a:lnTo>
                    <a:pt x="1961" y="1345"/>
                  </a:lnTo>
                  <a:lnTo>
                    <a:pt x="1961" y="23515"/>
                  </a:lnTo>
                  <a:lnTo>
                    <a:pt x="1081" y="23515"/>
                  </a:lnTo>
                  <a:cubicBezTo>
                    <a:pt x="485" y="23515"/>
                    <a:pt x="1" y="23999"/>
                    <a:pt x="1" y="24595"/>
                  </a:cubicBezTo>
                  <a:lnTo>
                    <a:pt x="24511" y="24595"/>
                  </a:lnTo>
                  <a:cubicBezTo>
                    <a:pt x="24511" y="23999"/>
                    <a:pt x="24028" y="23515"/>
                    <a:pt x="23432" y="23515"/>
                  </a:cubicBezTo>
                  <a:lnTo>
                    <a:pt x="22857" y="23515"/>
                  </a:lnTo>
                  <a:lnTo>
                    <a:pt x="22857" y="1345"/>
                  </a:lnTo>
                  <a:lnTo>
                    <a:pt x="23645" y="1345"/>
                  </a:lnTo>
                  <a:lnTo>
                    <a:pt x="2364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09" name="Google Shape;2609;p47"/>
            <p:cNvSpPr/>
            <p:nvPr/>
          </p:nvSpPr>
          <p:spPr>
            <a:xfrm flipH="1">
              <a:off x="3831325" y="3643200"/>
              <a:ext cx="522450" cy="593900"/>
            </a:xfrm>
            <a:custGeom>
              <a:avLst/>
              <a:gdLst/>
              <a:ahLst/>
              <a:cxnLst/>
              <a:rect l="l" t="t" r="r" b="b"/>
              <a:pathLst>
                <a:path w="20898" h="23756" extrusionOk="0">
                  <a:moveTo>
                    <a:pt x="1" y="0"/>
                  </a:moveTo>
                  <a:lnTo>
                    <a:pt x="1" y="23755"/>
                  </a:lnTo>
                  <a:lnTo>
                    <a:pt x="20897" y="23755"/>
                  </a:lnTo>
                  <a:lnTo>
                    <a:pt x="2089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10" name="Google Shape;2610;p47"/>
            <p:cNvSpPr/>
            <p:nvPr/>
          </p:nvSpPr>
          <p:spPr>
            <a:xfrm flipH="1">
              <a:off x="3709425" y="3630850"/>
              <a:ext cx="561825" cy="33650"/>
            </a:xfrm>
            <a:custGeom>
              <a:avLst/>
              <a:gdLst/>
              <a:ahLst/>
              <a:cxnLst/>
              <a:rect l="l" t="t" r="r" b="b"/>
              <a:pathLst>
                <a:path w="22473" h="1346" extrusionOk="0">
                  <a:moveTo>
                    <a:pt x="1" y="1"/>
                  </a:moveTo>
                  <a:lnTo>
                    <a:pt x="1" y="1345"/>
                  </a:lnTo>
                  <a:lnTo>
                    <a:pt x="22472" y="1345"/>
                  </a:lnTo>
                  <a:lnTo>
                    <a:pt x="22472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11" name="Google Shape;2611;p47"/>
            <p:cNvSpPr/>
            <p:nvPr/>
          </p:nvSpPr>
          <p:spPr>
            <a:xfrm flipH="1">
              <a:off x="3690675" y="4218700"/>
              <a:ext cx="612775" cy="27050"/>
            </a:xfrm>
            <a:custGeom>
              <a:avLst/>
              <a:gdLst/>
              <a:ahLst/>
              <a:cxnLst/>
              <a:rect l="l" t="t" r="r" b="b"/>
              <a:pathLst>
                <a:path w="24511" h="1082" extrusionOk="0">
                  <a:moveTo>
                    <a:pt x="1081" y="1"/>
                  </a:moveTo>
                  <a:cubicBezTo>
                    <a:pt x="485" y="1"/>
                    <a:pt x="0" y="485"/>
                    <a:pt x="0" y="1081"/>
                  </a:cubicBezTo>
                  <a:lnTo>
                    <a:pt x="24511" y="1081"/>
                  </a:lnTo>
                  <a:cubicBezTo>
                    <a:pt x="24511" y="485"/>
                    <a:pt x="24028" y="1"/>
                    <a:pt x="2343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12" name="Google Shape;2612;p47"/>
            <p:cNvSpPr/>
            <p:nvPr/>
          </p:nvSpPr>
          <p:spPr>
            <a:xfrm flipH="1">
              <a:off x="3803600" y="3630850"/>
              <a:ext cx="561825" cy="33650"/>
            </a:xfrm>
            <a:custGeom>
              <a:avLst/>
              <a:gdLst/>
              <a:ahLst/>
              <a:cxnLst/>
              <a:rect l="l" t="t" r="r" b="b"/>
              <a:pathLst>
                <a:path w="22473" h="1346" extrusionOk="0">
                  <a:moveTo>
                    <a:pt x="0" y="1"/>
                  </a:moveTo>
                  <a:lnTo>
                    <a:pt x="0" y="1345"/>
                  </a:lnTo>
                  <a:lnTo>
                    <a:pt x="22473" y="1345"/>
                  </a:lnTo>
                  <a:lnTo>
                    <a:pt x="224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13" name="Google Shape;2613;p47"/>
            <p:cNvSpPr/>
            <p:nvPr/>
          </p:nvSpPr>
          <p:spPr>
            <a:xfrm flipH="1">
              <a:off x="3781925" y="4218700"/>
              <a:ext cx="612775" cy="27050"/>
            </a:xfrm>
            <a:custGeom>
              <a:avLst/>
              <a:gdLst/>
              <a:ahLst/>
              <a:cxnLst/>
              <a:rect l="l" t="t" r="r" b="b"/>
              <a:pathLst>
                <a:path w="24511" h="1082" extrusionOk="0">
                  <a:moveTo>
                    <a:pt x="1080" y="1"/>
                  </a:moveTo>
                  <a:cubicBezTo>
                    <a:pt x="484" y="1"/>
                    <a:pt x="0" y="485"/>
                    <a:pt x="0" y="1081"/>
                  </a:cubicBezTo>
                  <a:lnTo>
                    <a:pt x="24511" y="1081"/>
                  </a:lnTo>
                  <a:cubicBezTo>
                    <a:pt x="24511" y="485"/>
                    <a:pt x="24028" y="1"/>
                    <a:pt x="23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14" name="Google Shape;2614;p47"/>
            <p:cNvSpPr/>
            <p:nvPr/>
          </p:nvSpPr>
          <p:spPr>
            <a:xfrm flipH="1">
              <a:off x="4194513" y="3722525"/>
              <a:ext cx="98475" cy="105425"/>
            </a:xfrm>
            <a:custGeom>
              <a:avLst/>
              <a:gdLst/>
              <a:ahLst/>
              <a:cxnLst/>
              <a:rect l="l" t="t" r="r" b="b"/>
              <a:pathLst>
                <a:path w="3939" h="4217" extrusionOk="0">
                  <a:moveTo>
                    <a:pt x="1" y="0"/>
                  </a:moveTo>
                  <a:lnTo>
                    <a:pt x="1" y="4216"/>
                  </a:lnTo>
                  <a:lnTo>
                    <a:pt x="3938" y="4216"/>
                  </a:lnTo>
                  <a:lnTo>
                    <a:pt x="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15" name="Google Shape;2615;p47"/>
            <p:cNvSpPr/>
            <p:nvPr/>
          </p:nvSpPr>
          <p:spPr>
            <a:xfrm flipH="1">
              <a:off x="4043313" y="3722525"/>
              <a:ext cx="98450" cy="105425"/>
            </a:xfrm>
            <a:custGeom>
              <a:avLst/>
              <a:gdLst/>
              <a:ahLst/>
              <a:cxnLst/>
              <a:rect l="l" t="t" r="r" b="b"/>
              <a:pathLst>
                <a:path w="3938" h="4217" extrusionOk="0">
                  <a:moveTo>
                    <a:pt x="0" y="0"/>
                  </a:moveTo>
                  <a:lnTo>
                    <a:pt x="0" y="4216"/>
                  </a:lnTo>
                  <a:lnTo>
                    <a:pt x="3937" y="4216"/>
                  </a:lnTo>
                  <a:lnTo>
                    <a:pt x="393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16" name="Google Shape;2616;p47"/>
            <p:cNvSpPr/>
            <p:nvPr/>
          </p:nvSpPr>
          <p:spPr>
            <a:xfrm flipH="1">
              <a:off x="3892113" y="3722525"/>
              <a:ext cx="98450" cy="105425"/>
            </a:xfrm>
            <a:custGeom>
              <a:avLst/>
              <a:gdLst/>
              <a:ahLst/>
              <a:cxnLst/>
              <a:rect l="l" t="t" r="r" b="b"/>
              <a:pathLst>
                <a:path w="3938" h="4217" extrusionOk="0">
                  <a:moveTo>
                    <a:pt x="0" y="0"/>
                  </a:moveTo>
                  <a:lnTo>
                    <a:pt x="0" y="4216"/>
                  </a:lnTo>
                  <a:lnTo>
                    <a:pt x="3938" y="4216"/>
                  </a:lnTo>
                  <a:lnTo>
                    <a:pt x="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17" name="Google Shape;2617;p47"/>
            <p:cNvSpPr/>
            <p:nvPr/>
          </p:nvSpPr>
          <p:spPr>
            <a:xfrm flipH="1">
              <a:off x="4194513" y="3882950"/>
              <a:ext cx="98475" cy="105400"/>
            </a:xfrm>
            <a:custGeom>
              <a:avLst/>
              <a:gdLst/>
              <a:ahLst/>
              <a:cxnLst/>
              <a:rect l="l" t="t" r="r" b="b"/>
              <a:pathLst>
                <a:path w="3939" h="4216" extrusionOk="0">
                  <a:moveTo>
                    <a:pt x="1" y="1"/>
                  </a:moveTo>
                  <a:lnTo>
                    <a:pt x="1" y="4216"/>
                  </a:lnTo>
                  <a:lnTo>
                    <a:pt x="3938" y="4216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18" name="Google Shape;2618;p47"/>
            <p:cNvSpPr/>
            <p:nvPr/>
          </p:nvSpPr>
          <p:spPr>
            <a:xfrm flipH="1">
              <a:off x="4043313" y="3882950"/>
              <a:ext cx="98450" cy="105400"/>
            </a:xfrm>
            <a:custGeom>
              <a:avLst/>
              <a:gdLst/>
              <a:ahLst/>
              <a:cxnLst/>
              <a:rect l="l" t="t" r="r" b="b"/>
              <a:pathLst>
                <a:path w="3938" h="4216" extrusionOk="0">
                  <a:moveTo>
                    <a:pt x="0" y="1"/>
                  </a:moveTo>
                  <a:lnTo>
                    <a:pt x="0" y="4216"/>
                  </a:lnTo>
                  <a:lnTo>
                    <a:pt x="3937" y="4216"/>
                  </a:lnTo>
                  <a:lnTo>
                    <a:pt x="39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19" name="Google Shape;2619;p47"/>
            <p:cNvSpPr/>
            <p:nvPr/>
          </p:nvSpPr>
          <p:spPr>
            <a:xfrm flipH="1">
              <a:off x="3892113" y="3882950"/>
              <a:ext cx="98450" cy="105400"/>
            </a:xfrm>
            <a:custGeom>
              <a:avLst/>
              <a:gdLst/>
              <a:ahLst/>
              <a:cxnLst/>
              <a:rect l="l" t="t" r="r" b="b"/>
              <a:pathLst>
                <a:path w="3938" h="4216" extrusionOk="0">
                  <a:moveTo>
                    <a:pt x="0" y="1"/>
                  </a:moveTo>
                  <a:lnTo>
                    <a:pt x="0" y="4216"/>
                  </a:lnTo>
                  <a:lnTo>
                    <a:pt x="3938" y="4216"/>
                  </a:lnTo>
                  <a:lnTo>
                    <a:pt x="393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20" name="Google Shape;2620;p47"/>
            <p:cNvSpPr/>
            <p:nvPr/>
          </p:nvSpPr>
          <p:spPr>
            <a:xfrm flipH="1">
              <a:off x="4194513" y="4044000"/>
              <a:ext cx="98475" cy="104800"/>
            </a:xfrm>
            <a:custGeom>
              <a:avLst/>
              <a:gdLst/>
              <a:ahLst/>
              <a:cxnLst/>
              <a:rect l="l" t="t" r="r" b="b"/>
              <a:pathLst>
                <a:path w="3939" h="4192" extrusionOk="0">
                  <a:moveTo>
                    <a:pt x="1" y="0"/>
                  </a:moveTo>
                  <a:lnTo>
                    <a:pt x="1" y="4191"/>
                  </a:lnTo>
                  <a:lnTo>
                    <a:pt x="3938" y="4191"/>
                  </a:lnTo>
                  <a:lnTo>
                    <a:pt x="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21" name="Google Shape;2621;p47"/>
            <p:cNvSpPr/>
            <p:nvPr/>
          </p:nvSpPr>
          <p:spPr>
            <a:xfrm flipH="1">
              <a:off x="3892113" y="4044000"/>
              <a:ext cx="98450" cy="104800"/>
            </a:xfrm>
            <a:custGeom>
              <a:avLst/>
              <a:gdLst/>
              <a:ahLst/>
              <a:cxnLst/>
              <a:rect l="l" t="t" r="r" b="b"/>
              <a:pathLst>
                <a:path w="3938" h="4192" extrusionOk="0">
                  <a:moveTo>
                    <a:pt x="0" y="0"/>
                  </a:moveTo>
                  <a:lnTo>
                    <a:pt x="0" y="4191"/>
                  </a:lnTo>
                  <a:lnTo>
                    <a:pt x="3938" y="4191"/>
                  </a:lnTo>
                  <a:lnTo>
                    <a:pt x="393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22" name="Google Shape;2622;p47"/>
            <p:cNvSpPr/>
            <p:nvPr/>
          </p:nvSpPr>
          <p:spPr>
            <a:xfrm flipH="1">
              <a:off x="4039913" y="4041950"/>
              <a:ext cx="105775" cy="178425"/>
            </a:xfrm>
            <a:custGeom>
              <a:avLst/>
              <a:gdLst/>
              <a:ahLst/>
              <a:cxnLst/>
              <a:rect l="l" t="t" r="r" b="b"/>
              <a:pathLst>
                <a:path w="4231" h="7137" extrusionOk="0">
                  <a:moveTo>
                    <a:pt x="0" y="1"/>
                  </a:moveTo>
                  <a:lnTo>
                    <a:pt x="0" y="7136"/>
                  </a:lnTo>
                  <a:lnTo>
                    <a:pt x="4230" y="7136"/>
                  </a:lnTo>
                  <a:lnTo>
                    <a:pt x="423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623" name="Google Shape;2623;p47"/>
          <p:cNvGrpSpPr/>
          <p:nvPr/>
        </p:nvGrpSpPr>
        <p:grpSpPr>
          <a:xfrm>
            <a:off x="6904709" y="4642820"/>
            <a:ext cx="603495" cy="647400"/>
            <a:chOff x="2834275" y="3777801"/>
            <a:chExt cx="578313" cy="620385"/>
          </a:xfrm>
        </p:grpSpPr>
        <p:sp>
          <p:nvSpPr>
            <p:cNvPr id="2624" name="Google Shape;2624;p47"/>
            <p:cNvSpPr/>
            <p:nvPr/>
          </p:nvSpPr>
          <p:spPr>
            <a:xfrm>
              <a:off x="2962712" y="3777801"/>
              <a:ext cx="446328" cy="620371"/>
            </a:xfrm>
            <a:custGeom>
              <a:avLst/>
              <a:gdLst/>
              <a:ahLst/>
              <a:cxnLst/>
              <a:rect l="l" t="t" r="r" b="b"/>
              <a:pathLst>
                <a:path w="13084" h="19930" extrusionOk="0">
                  <a:moveTo>
                    <a:pt x="0" y="0"/>
                  </a:moveTo>
                  <a:lnTo>
                    <a:pt x="552" y="815"/>
                  </a:lnTo>
                  <a:lnTo>
                    <a:pt x="552" y="1503"/>
                  </a:lnTo>
                  <a:lnTo>
                    <a:pt x="0" y="1503"/>
                  </a:lnTo>
                  <a:lnTo>
                    <a:pt x="0" y="2242"/>
                  </a:lnTo>
                  <a:lnTo>
                    <a:pt x="552" y="2242"/>
                  </a:lnTo>
                  <a:lnTo>
                    <a:pt x="552" y="19930"/>
                  </a:lnTo>
                  <a:lnTo>
                    <a:pt x="12465" y="19930"/>
                  </a:lnTo>
                  <a:lnTo>
                    <a:pt x="12465" y="2242"/>
                  </a:lnTo>
                  <a:lnTo>
                    <a:pt x="12844" y="2242"/>
                  </a:lnTo>
                  <a:lnTo>
                    <a:pt x="12844" y="1503"/>
                  </a:lnTo>
                  <a:lnTo>
                    <a:pt x="12465" y="1503"/>
                  </a:lnTo>
                  <a:lnTo>
                    <a:pt x="12465" y="815"/>
                  </a:lnTo>
                  <a:lnTo>
                    <a:pt x="1308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25" name="Google Shape;2625;p47"/>
            <p:cNvSpPr/>
            <p:nvPr/>
          </p:nvSpPr>
          <p:spPr>
            <a:xfrm>
              <a:off x="2966260" y="3777807"/>
              <a:ext cx="446328" cy="27802"/>
            </a:xfrm>
            <a:custGeom>
              <a:avLst/>
              <a:gdLst/>
              <a:ahLst/>
              <a:cxnLst/>
              <a:rect l="l" t="t" r="r" b="b"/>
              <a:pathLst>
                <a:path w="13084" h="815" extrusionOk="0">
                  <a:moveTo>
                    <a:pt x="0" y="0"/>
                  </a:moveTo>
                  <a:lnTo>
                    <a:pt x="552" y="815"/>
                  </a:lnTo>
                  <a:lnTo>
                    <a:pt x="12465" y="815"/>
                  </a:lnTo>
                  <a:lnTo>
                    <a:pt x="1308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26" name="Google Shape;2626;p47"/>
            <p:cNvSpPr/>
            <p:nvPr/>
          </p:nvSpPr>
          <p:spPr>
            <a:xfrm>
              <a:off x="2963872" y="3829079"/>
              <a:ext cx="438175" cy="25243"/>
            </a:xfrm>
            <a:custGeom>
              <a:avLst/>
              <a:gdLst/>
              <a:ahLst/>
              <a:cxnLst/>
              <a:rect l="l" t="t" r="r" b="b"/>
              <a:pathLst>
                <a:path w="12845" h="740" extrusionOk="0">
                  <a:moveTo>
                    <a:pt x="1" y="0"/>
                  </a:moveTo>
                  <a:lnTo>
                    <a:pt x="1" y="739"/>
                  </a:lnTo>
                  <a:lnTo>
                    <a:pt x="12844" y="739"/>
                  </a:lnTo>
                  <a:lnTo>
                    <a:pt x="1284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27" name="Google Shape;2627;p47"/>
            <p:cNvSpPr/>
            <p:nvPr/>
          </p:nvSpPr>
          <p:spPr>
            <a:xfrm>
              <a:off x="2853072" y="3803140"/>
              <a:ext cx="406450" cy="595033"/>
            </a:xfrm>
            <a:custGeom>
              <a:avLst/>
              <a:gdLst/>
              <a:ahLst/>
              <a:cxnLst/>
              <a:rect l="l" t="t" r="r" b="b"/>
              <a:pathLst>
                <a:path w="11915" h="19116" extrusionOk="0">
                  <a:moveTo>
                    <a:pt x="1" y="1"/>
                  </a:moveTo>
                  <a:lnTo>
                    <a:pt x="1" y="19116"/>
                  </a:lnTo>
                  <a:lnTo>
                    <a:pt x="11914" y="19116"/>
                  </a:lnTo>
                  <a:lnTo>
                    <a:pt x="1191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28" name="Google Shape;2628;p47"/>
            <p:cNvSpPr/>
            <p:nvPr/>
          </p:nvSpPr>
          <p:spPr>
            <a:xfrm>
              <a:off x="2834275" y="3829079"/>
              <a:ext cx="438175" cy="25243"/>
            </a:xfrm>
            <a:custGeom>
              <a:avLst/>
              <a:gdLst/>
              <a:ahLst/>
              <a:cxnLst/>
              <a:rect l="l" t="t" r="r" b="b"/>
              <a:pathLst>
                <a:path w="12845" h="740" extrusionOk="0">
                  <a:moveTo>
                    <a:pt x="0" y="0"/>
                  </a:moveTo>
                  <a:lnTo>
                    <a:pt x="0" y="739"/>
                  </a:lnTo>
                  <a:lnTo>
                    <a:pt x="12844" y="739"/>
                  </a:lnTo>
                  <a:lnTo>
                    <a:pt x="1284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29" name="Google Shape;2629;p47"/>
            <p:cNvSpPr/>
            <p:nvPr/>
          </p:nvSpPr>
          <p:spPr>
            <a:xfrm>
              <a:off x="2834275" y="3777807"/>
              <a:ext cx="446362" cy="27802"/>
            </a:xfrm>
            <a:custGeom>
              <a:avLst/>
              <a:gdLst/>
              <a:ahLst/>
              <a:cxnLst/>
              <a:rect l="l" t="t" r="r" b="b"/>
              <a:pathLst>
                <a:path w="13085" h="815" extrusionOk="0">
                  <a:moveTo>
                    <a:pt x="0" y="0"/>
                  </a:moveTo>
                  <a:lnTo>
                    <a:pt x="552" y="815"/>
                  </a:lnTo>
                  <a:lnTo>
                    <a:pt x="12465" y="815"/>
                  </a:lnTo>
                  <a:lnTo>
                    <a:pt x="130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30" name="Google Shape;2630;p47"/>
            <p:cNvSpPr/>
            <p:nvPr/>
          </p:nvSpPr>
          <p:spPr>
            <a:xfrm>
              <a:off x="2914714" y="3899217"/>
              <a:ext cx="58401" cy="111889"/>
            </a:xfrm>
            <a:custGeom>
              <a:avLst/>
              <a:gdLst/>
              <a:ahLst/>
              <a:cxnLst/>
              <a:rect l="l" t="t" r="r" b="b"/>
              <a:pathLst>
                <a:path w="1712" h="3280" extrusionOk="0">
                  <a:moveTo>
                    <a:pt x="0" y="1"/>
                  </a:moveTo>
                  <a:lnTo>
                    <a:pt x="0" y="3279"/>
                  </a:lnTo>
                  <a:lnTo>
                    <a:pt x="1712" y="3279"/>
                  </a:lnTo>
                  <a:lnTo>
                    <a:pt x="17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31" name="Google Shape;2631;p47"/>
            <p:cNvSpPr/>
            <p:nvPr/>
          </p:nvSpPr>
          <p:spPr>
            <a:xfrm>
              <a:off x="3025208" y="3899217"/>
              <a:ext cx="58435" cy="111889"/>
            </a:xfrm>
            <a:custGeom>
              <a:avLst/>
              <a:gdLst/>
              <a:ahLst/>
              <a:cxnLst/>
              <a:rect l="l" t="t" r="r" b="b"/>
              <a:pathLst>
                <a:path w="1713" h="3280" extrusionOk="0">
                  <a:moveTo>
                    <a:pt x="1" y="1"/>
                  </a:moveTo>
                  <a:lnTo>
                    <a:pt x="1" y="3279"/>
                  </a:lnTo>
                  <a:lnTo>
                    <a:pt x="1712" y="3279"/>
                  </a:lnTo>
                  <a:lnTo>
                    <a:pt x="17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32" name="Google Shape;2632;p47"/>
            <p:cNvSpPr/>
            <p:nvPr/>
          </p:nvSpPr>
          <p:spPr>
            <a:xfrm>
              <a:off x="3135770" y="3899217"/>
              <a:ext cx="58435" cy="111889"/>
            </a:xfrm>
            <a:custGeom>
              <a:avLst/>
              <a:gdLst/>
              <a:ahLst/>
              <a:cxnLst/>
              <a:rect l="l" t="t" r="r" b="b"/>
              <a:pathLst>
                <a:path w="1713" h="3280" extrusionOk="0">
                  <a:moveTo>
                    <a:pt x="0" y="1"/>
                  </a:moveTo>
                  <a:lnTo>
                    <a:pt x="0" y="3279"/>
                  </a:lnTo>
                  <a:lnTo>
                    <a:pt x="1712" y="3279"/>
                  </a:lnTo>
                  <a:lnTo>
                    <a:pt x="171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33" name="Google Shape;2633;p47"/>
            <p:cNvSpPr/>
            <p:nvPr/>
          </p:nvSpPr>
          <p:spPr>
            <a:xfrm>
              <a:off x="2914714" y="4078210"/>
              <a:ext cx="58401" cy="111855"/>
            </a:xfrm>
            <a:custGeom>
              <a:avLst/>
              <a:gdLst/>
              <a:ahLst/>
              <a:cxnLst/>
              <a:rect l="l" t="t" r="r" b="b"/>
              <a:pathLst>
                <a:path w="1712" h="3279" extrusionOk="0">
                  <a:moveTo>
                    <a:pt x="0" y="0"/>
                  </a:moveTo>
                  <a:lnTo>
                    <a:pt x="0" y="3279"/>
                  </a:lnTo>
                  <a:lnTo>
                    <a:pt x="1712" y="3279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34" name="Google Shape;2634;p47"/>
            <p:cNvSpPr/>
            <p:nvPr/>
          </p:nvSpPr>
          <p:spPr>
            <a:xfrm>
              <a:off x="3025208" y="4078210"/>
              <a:ext cx="58435" cy="111855"/>
            </a:xfrm>
            <a:custGeom>
              <a:avLst/>
              <a:gdLst/>
              <a:ahLst/>
              <a:cxnLst/>
              <a:rect l="l" t="t" r="r" b="b"/>
              <a:pathLst>
                <a:path w="1713" h="3279" extrusionOk="0">
                  <a:moveTo>
                    <a:pt x="1" y="0"/>
                  </a:moveTo>
                  <a:lnTo>
                    <a:pt x="1" y="3279"/>
                  </a:lnTo>
                  <a:lnTo>
                    <a:pt x="1712" y="3279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35" name="Google Shape;2635;p47"/>
            <p:cNvSpPr/>
            <p:nvPr/>
          </p:nvSpPr>
          <p:spPr>
            <a:xfrm>
              <a:off x="3135770" y="4078210"/>
              <a:ext cx="58435" cy="111855"/>
            </a:xfrm>
            <a:custGeom>
              <a:avLst/>
              <a:gdLst/>
              <a:ahLst/>
              <a:cxnLst/>
              <a:rect l="l" t="t" r="r" b="b"/>
              <a:pathLst>
                <a:path w="1713" h="3279" extrusionOk="0">
                  <a:moveTo>
                    <a:pt x="0" y="0"/>
                  </a:moveTo>
                  <a:lnTo>
                    <a:pt x="0" y="3279"/>
                  </a:lnTo>
                  <a:lnTo>
                    <a:pt x="1712" y="3279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36" name="Google Shape;2636;p47"/>
            <p:cNvSpPr/>
            <p:nvPr/>
          </p:nvSpPr>
          <p:spPr>
            <a:xfrm>
              <a:off x="3025208" y="4257237"/>
              <a:ext cx="58435" cy="111821"/>
            </a:xfrm>
            <a:custGeom>
              <a:avLst/>
              <a:gdLst/>
              <a:ahLst/>
              <a:cxnLst/>
              <a:rect l="l" t="t" r="r" b="b"/>
              <a:pathLst>
                <a:path w="1713" h="3278" extrusionOk="0">
                  <a:moveTo>
                    <a:pt x="1" y="0"/>
                  </a:moveTo>
                  <a:lnTo>
                    <a:pt x="1" y="3277"/>
                  </a:lnTo>
                  <a:lnTo>
                    <a:pt x="1712" y="3277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37" name="Google Shape;2637;p47"/>
            <p:cNvSpPr/>
            <p:nvPr/>
          </p:nvSpPr>
          <p:spPr>
            <a:xfrm>
              <a:off x="3135770" y="4257237"/>
              <a:ext cx="58435" cy="111821"/>
            </a:xfrm>
            <a:custGeom>
              <a:avLst/>
              <a:gdLst/>
              <a:ahLst/>
              <a:cxnLst/>
              <a:rect l="l" t="t" r="r" b="b"/>
              <a:pathLst>
                <a:path w="1713" h="3278" extrusionOk="0">
                  <a:moveTo>
                    <a:pt x="0" y="0"/>
                  </a:moveTo>
                  <a:lnTo>
                    <a:pt x="0" y="3277"/>
                  </a:lnTo>
                  <a:lnTo>
                    <a:pt x="1712" y="3277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38" name="Google Shape;2638;p47"/>
            <p:cNvSpPr/>
            <p:nvPr/>
          </p:nvSpPr>
          <p:spPr>
            <a:xfrm>
              <a:off x="2921025" y="4312569"/>
              <a:ext cx="8323" cy="8358"/>
            </a:xfrm>
            <a:custGeom>
              <a:avLst/>
              <a:gdLst/>
              <a:ahLst/>
              <a:cxnLst/>
              <a:rect l="l" t="t" r="r" b="b"/>
              <a:pathLst>
                <a:path w="244" h="245" extrusionOk="0">
                  <a:moveTo>
                    <a:pt x="122" y="1"/>
                  </a:moveTo>
                  <a:cubicBezTo>
                    <a:pt x="55" y="1"/>
                    <a:pt x="0" y="55"/>
                    <a:pt x="0" y="123"/>
                  </a:cubicBezTo>
                  <a:cubicBezTo>
                    <a:pt x="0" y="190"/>
                    <a:pt x="55" y="244"/>
                    <a:pt x="122" y="244"/>
                  </a:cubicBezTo>
                  <a:cubicBezTo>
                    <a:pt x="189" y="244"/>
                    <a:pt x="244" y="190"/>
                    <a:pt x="244" y="123"/>
                  </a:cubicBezTo>
                  <a:cubicBezTo>
                    <a:pt x="244" y="55"/>
                    <a:pt x="189" y="1"/>
                    <a:pt x="12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39" name="Google Shape;2639;p47"/>
            <p:cNvSpPr/>
            <p:nvPr/>
          </p:nvSpPr>
          <p:spPr>
            <a:xfrm>
              <a:off x="2910965" y="4255198"/>
              <a:ext cx="66388" cy="142988"/>
            </a:xfrm>
            <a:custGeom>
              <a:avLst/>
              <a:gdLst/>
              <a:ahLst/>
              <a:cxnLst/>
              <a:rect l="l" t="t" r="r" b="b"/>
              <a:pathLst>
                <a:path w="1946" h="3467" extrusionOk="0">
                  <a:moveTo>
                    <a:pt x="0" y="0"/>
                  </a:moveTo>
                  <a:lnTo>
                    <a:pt x="0" y="3467"/>
                  </a:lnTo>
                  <a:lnTo>
                    <a:pt x="1946" y="3467"/>
                  </a:lnTo>
                  <a:lnTo>
                    <a:pt x="194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640" name="Google Shape;2640;p47"/>
          <p:cNvSpPr/>
          <p:nvPr/>
        </p:nvSpPr>
        <p:spPr>
          <a:xfrm flipH="1">
            <a:off x="2322510" y="5650608"/>
            <a:ext cx="309495" cy="224451"/>
          </a:xfrm>
          <a:custGeom>
            <a:avLst/>
            <a:gdLst/>
            <a:ahLst/>
            <a:cxnLst/>
            <a:rect l="l" t="t" r="r" b="b"/>
            <a:pathLst>
              <a:path w="7435" h="5392" extrusionOk="0">
                <a:moveTo>
                  <a:pt x="3031" y="1"/>
                </a:moveTo>
                <a:cubicBezTo>
                  <a:pt x="2161" y="1"/>
                  <a:pt x="1456" y="707"/>
                  <a:pt x="1456" y="1577"/>
                </a:cubicBezTo>
                <a:cubicBezTo>
                  <a:pt x="1456" y="1736"/>
                  <a:pt x="1480" y="1888"/>
                  <a:pt x="1523" y="2034"/>
                </a:cubicBezTo>
                <a:cubicBezTo>
                  <a:pt x="668" y="2114"/>
                  <a:pt x="0" y="2833"/>
                  <a:pt x="0" y="3709"/>
                </a:cubicBezTo>
                <a:cubicBezTo>
                  <a:pt x="0" y="4638"/>
                  <a:pt x="753" y="5391"/>
                  <a:pt x="1683" y="5391"/>
                </a:cubicBezTo>
                <a:lnTo>
                  <a:pt x="5752" y="5391"/>
                </a:lnTo>
                <a:cubicBezTo>
                  <a:pt x="6681" y="5391"/>
                  <a:pt x="7434" y="4638"/>
                  <a:pt x="7434" y="3709"/>
                </a:cubicBezTo>
                <a:cubicBezTo>
                  <a:pt x="7434" y="2908"/>
                  <a:pt x="6877" y="2241"/>
                  <a:pt x="6130" y="2069"/>
                </a:cubicBezTo>
                <a:lnTo>
                  <a:pt x="6130" y="2070"/>
                </a:lnTo>
                <a:cubicBezTo>
                  <a:pt x="5987" y="1495"/>
                  <a:pt x="5469" y="1069"/>
                  <a:pt x="4850" y="1069"/>
                </a:cubicBezTo>
                <a:cubicBezTo>
                  <a:pt x="4743" y="1069"/>
                  <a:pt x="4638" y="1084"/>
                  <a:pt x="4536" y="1108"/>
                </a:cubicBezTo>
                <a:cubicBezTo>
                  <a:pt x="4338" y="467"/>
                  <a:pt x="3739" y="1"/>
                  <a:pt x="3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2641" name="Google Shape;2641;p47"/>
          <p:cNvSpPr/>
          <p:nvPr/>
        </p:nvSpPr>
        <p:spPr>
          <a:xfrm>
            <a:off x="3069291" y="6202871"/>
            <a:ext cx="309495" cy="224451"/>
          </a:xfrm>
          <a:custGeom>
            <a:avLst/>
            <a:gdLst/>
            <a:ahLst/>
            <a:cxnLst/>
            <a:rect l="l" t="t" r="r" b="b"/>
            <a:pathLst>
              <a:path w="7435" h="5392" extrusionOk="0">
                <a:moveTo>
                  <a:pt x="3031" y="1"/>
                </a:moveTo>
                <a:cubicBezTo>
                  <a:pt x="2161" y="1"/>
                  <a:pt x="1456" y="707"/>
                  <a:pt x="1456" y="1577"/>
                </a:cubicBezTo>
                <a:cubicBezTo>
                  <a:pt x="1456" y="1736"/>
                  <a:pt x="1480" y="1888"/>
                  <a:pt x="1523" y="2034"/>
                </a:cubicBezTo>
                <a:cubicBezTo>
                  <a:pt x="668" y="2114"/>
                  <a:pt x="0" y="2833"/>
                  <a:pt x="0" y="3709"/>
                </a:cubicBezTo>
                <a:cubicBezTo>
                  <a:pt x="0" y="4638"/>
                  <a:pt x="753" y="5391"/>
                  <a:pt x="1683" y="5391"/>
                </a:cubicBezTo>
                <a:lnTo>
                  <a:pt x="5752" y="5391"/>
                </a:lnTo>
                <a:cubicBezTo>
                  <a:pt x="6681" y="5391"/>
                  <a:pt x="7434" y="4638"/>
                  <a:pt x="7434" y="3709"/>
                </a:cubicBezTo>
                <a:cubicBezTo>
                  <a:pt x="7434" y="2908"/>
                  <a:pt x="6877" y="2241"/>
                  <a:pt x="6130" y="2069"/>
                </a:cubicBezTo>
                <a:lnTo>
                  <a:pt x="6130" y="2070"/>
                </a:lnTo>
                <a:cubicBezTo>
                  <a:pt x="5987" y="1495"/>
                  <a:pt x="5469" y="1069"/>
                  <a:pt x="4850" y="1069"/>
                </a:cubicBezTo>
                <a:cubicBezTo>
                  <a:pt x="4743" y="1069"/>
                  <a:pt x="4638" y="1084"/>
                  <a:pt x="4536" y="1108"/>
                </a:cubicBezTo>
                <a:cubicBezTo>
                  <a:pt x="4338" y="467"/>
                  <a:pt x="3739" y="1"/>
                  <a:pt x="303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2642" name="Google Shape;2642;p47"/>
          <p:cNvGrpSpPr/>
          <p:nvPr/>
        </p:nvGrpSpPr>
        <p:grpSpPr>
          <a:xfrm>
            <a:off x="8430186" y="3679180"/>
            <a:ext cx="788474" cy="1756344"/>
            <a:chOff x="6991050" y="2218250"/>
            <a:chExt cx="806561" cy="1796633"/>
          </a:xfrm>
        </p:grpSpPr>
        <p:sp>
          <p:nvSpPr>
            <p:cNvPr id="2643" name="Google Shape;2643;p47"/>
            <p:cNvSpPr/>
            <p:nvPr/>
          </p:nvSpPr>
          <p:spPr>
            <a:xfrm>
              <a:off x="7397260" y="2716663"/>
              <a:ext cx="103362" cy="1298220"/>
            </a:xfrm>
            <a:custGeom>
              <a:avLst/>
              <a:gdLst/>
              <a:ahLst/>
              <a:cxnLst/>
              <a:rect l="l" t="t" r="r" b="b"/>
              <a:pathLst>
                <a:path w="2936" h="36876" extrusionOk="0">
                  <a:moveTo>
                    <a:pt x="551" y="1"/>
                  </a:moveTo>
                  <a:lnTo>
                    <a:pt x="1" y="36876"/>
                  </a:lnTo>
                  <a:lnTo>
                    <a:pt x="2936" y="36876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44" name="Google Shape;2644;p47"/>
            <p:cNvSpPr/>
            <p:nvPr/>
          </p:nvSpPr>
          <p:spPr>
            <a:xfrm>
              <a:off x="7352055" y="2218250"/>
              <a:ext cx="83964" cy="481182"/>
            </a:xfrm>
            <a:custGeom>
              <a:avLst/>
              <a:gdLst/>
              <a:ahLst/>
              <a:cxnLst/>
              <a:rect l="l" t="t" r="r" b="b"/>
              <a:pathLst>
                <a:path w="2385" h="13668" extrusionOk="0">
                  <a:moveTo>
                    <a:pt x="1743" y="0"/>
                  </a:moveTo>
                  <a:lnTo>
                    <a:pt x="0" y="9816"/>
                  </a:lnTo>
                  <a:lnTo>
                    <a:pt x="1835" y="13668"/>
                  </a:lnTo>
                  <a:lnTo>
                    <a:pt x="2385" y="3211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45" name="Google Shape;2645;p47"/>
            <p:cNvSpPr/>
            <p:nvPr/>
          </p:nvSpPr>
          <p:spPr>
            <a:xfrm>
              <a:off x="6991050" y="2688886"/>
              <a:ext cx="424784" cy="226157"/>
            </a:xfrm>
            <a:custGeom>
              <a:avLst/>
              <a:gdLst/>
              <a:ahLst/>
              <a:cxnLst/>
              <a:rect l="l" t="t" r="r" b="b"/>
              <a:pathLst>
                <a:path w="12066" h="6424" extrusionOk="0">
                  <a:moveTo>
                    <a:pt x="12065" y="0"/>
                  </a:moveTo>
                  <a:lnTo>
                    <a:pt x="2547" y="4365"/>
                  </a:lnTo>
                  <a:lnTo>
                    <a:pt x="1" y="6424"/>
                  </a:lnTo>
                  <a:lnTo>
                    <a:pt x="9504" y="3413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46" name="Google Shape;2646;p47"/>
            <p:cNvSpPr/>
            <p:nvPr/>
          </p:nvSpPr>
          <p:spPr>
            <a:xfrm>
              <a:off x="7404371" y="2692406"/>
              <a:ext cx="393240" cy="277415"/>
            </a:xfrm>
            <a:custGeom>
              <a:avLst/>
              <a:gdLst/>
              <a:ahLst/>
              <a:cxnLst/>
              <a:rect l="l" t="t" r="r" b="b"/>
              <a:pathLst>
                <a:path w="11170" h="7880" extrusionOk="0">
                  <a:moveTo>
                    <a:pt x="1" y="0"/>
                  </a:moveTo>
                  <a:lnTo>
                    <a:pt x="8184" y="6534"/>
                  </a:lnTo>
                  <a:lnTo>
                    <a:pt x="11169" y="7880"/>
                  </a:lnTo>
                  <a:lnTo>
                    <a:pt x="4201" y="7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47" name="Google Shape;2647;p47"/>
            <p:cNvSpPr/>
            <p:nvPr/>
          </p:nvSpPr>
          <p:spPr>
            <a:xfrm>
              <a:off x="7364975" y="2654208"/>
              <a:ext cx="83999" cy="83999"/>
            </a:xfrm>
            <a:custGeom>
              <a:avLst/>
              <a:gdLst/>
              <a:ahLst/>
              <a:cxnLst/>
              <a:rect l="l" t="t" r="r" b="b"/>
              <a:pathLst>
                <a:path w="2386" h="2386" extrusionOk="0">
                  <a:moveTo>
                    <a:pt x="1193" y="1"/>
                  </a:moveTo>
                  <a:cubicBezTo>
                    <a:pt x="534" y="1"/>
                    <a:pt x="0" y="535"/>
                    <a:pt x="0" y="1193"/>
                  </a:cubicBezTo>
                  <a:cubicBezTo>
                    <a:pt x="0" y="1852"/>
                    <a:pt x="534" y="2385"/>
                    <a:pt x="1193" y="2385"/>
                  </a:cubicBezTo>
                  <a:cubicBezTo>
                    <a:pt x="1852" y="2385"/>
                    <a:pt x="2385" y="1852"/>
                    <a:pt x="2385" y="1193"/>
                  </a:cubicBezTo>
                  <a:cubicBezTo>
                    <a:pt x="2385" y="535"/>
                    <a:pt x="1852" y="1"/>
                    <a:pt x="1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2648" name="Google Shape;2648;p47"/>
          <p:cNvGrpSpPr/>
          <p:nvPr/>
        </p:nvGrpSpPr>
        <p:grpSpPr>
          <a:xfrm>
            <a:off x="5351033" y="4148648"/>
            <a:ext cx="631704" cy="1501962"/>
            <a:chOff x="6924522" y="2226981"/>
            <a:chExt cx="751865" cy="1787944"/>
          </a:xfrm>
        </p:grpSpPr>
        <p:sp>
          <p:nvSpPr>
            <p:cNvPr id="2649" name="Google Shape;2649;p47"/>
            <p:cNvSpPr/>
            <p:nvPr/>
          </p:nvSpPr>
          <p:spPr>
            <a:xfrm>
              <a:off x="7388223" y="2676694"/>
              <a:ext cx="103362" cy="1338230"/>
            </a:xfrm>
            <a:custGeom>
              <a:avLst/>
              <a:gdLst/>
              <a:ahLst/>
              <a:cxnLst/>
              <a:rect l="l" t="t" r="r" b="b"/>
              <a:pathLst>
                <a:path w="2936" h="36876" extrusionOk="0">
                  <a:moveTo>
                    <a:pt x="551" y="1"/>
                  </a:moveTo>
                  <a:lnTo>
                    <a:pt x="1" y="36876"/>
                  </a:lnTo>
                  <a:lnTo>
                    <a:pt x="2936" y="36876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50" name="Google Shape;2650;p47"/>
            <p:cNvSpPr/>
            <p:nvPr/>
          </p:nvSpPr>
          <p:spPr>
            <a:xfrm rot="-5652894">
              <a:off x="7125567" y="2426439"/>
              <a:ext cx="83964" cy="481185"/>
            </a:xfrm>
            <a:custGeom>
              <a:avLst/>
              <a:gdLst/>
              <a:ahLst/>
              <a:cxnLst/>
              <a:rect l="l" t="t" r="r" b="b"/>
              <a:pathLst>
                <a:path w="2385" h="13668" extrusionOk="0">
                  <a:moveTo>
                    <a:pt x="1743" y="0"/>
                  </a:moveTo>
                  <a:lnTo>
                    <a:pt x="0" y="9816"/>
                  </a:lnTo>
                  <a:lnTo>
                    <a:pt x="1835" y="13668"/>
                  </a:lnTo>
                  <a:lnTo>
                    <a:pt x="2385" y="3211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51" name="Google Shape;2651;p47"/>
            <p:cNvSpPr/>
            <p:nvPr/>
          </p:nvSpPr>
          <p:spPr>
            <a:xfrm rot="-5652894">
              <a:off x="7311366" y="2718801"/>
              <a:ext cx="424786" cy="226158"/>
            </a:xfrm>
            <a:custGeom>
              <a:avLst/>
              <a:gdLst/>
              <a:ahLst/>
              <a:cxnLst/>
              <a:rect l="l" t="t" r="r" b="b"/>
              <a:pathLst>
                <a:path w="12066" h="6424" extrusionOk="0">
                  <a:moveTo>
                    <a:pt x="12065" y="0"/>
                  </a:moveTo>
                  <a:lnTo>
                    <a:pt x="2547" y="4365"/>
                  </a:lnTo>
                  <a:lnTo>
                    <a:pt x="1" y="6424"/>
                  </a:lnTo>
                  <a:lnTo>
                    <a:pt x="9504" y="3413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52" name="Google Shape;2652;p47"/>
            <p:cNvSpPr/>
            <p:nvPr/>
          </p:nvSpPr>
          <p:spPr>
            <a:xfrm rot="-5652894">
              <a:off x="7326981" y="2294556"/>
              <a:ext cx="393242" cy="277417"/>
            </a:xfrm>
            <a:custGeom>
              <a:avLst/>
              <a:gdLst/>
              <a:ahLst/>
              <a:cxnLst/>
              <a:rect l="l" t="t" r="r" b="b"/>
              <a:pathLst>
                <a:path w="11170" h="7880" extrusionOk="0">
                  <a:moveTo>
                    <a:pt x="1" y="0"/>
                  </a:moveTo>
                  <a:lnTo>
                    <a:pt x="8184" y="6534"/>
                  </a:lnTo>
                  <a:lnTo>
                    <a:pt x="11169" y="7880"/>
                  </a:lnTo>
                  <a:lnTo>
                    <a:pt x="4201" y="7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2653" name="Google Shape;2653;p47"/>
            <p:cNvSpPr/>
            <p:nvPr/>
          </p:nvSpPr>
          <p:spPr>
            <a:xfrm rot="-1147322">
              <a:off x="7376683" y="2596114"/>
              <a:ext cx="83999" cy="83999"/>
            </a:xfrm>
            <a:custGeom>
              <a:avLst/>
              <a:gdLst/>
              <a:ahLst/>
              <a:cxnLst/>
              <a:rect l="l" t="t" r="r" b="b"/>
              <a:pathLst>
                <a:path w="2386" h="2386" extrusionOk="0">
                  <a:moveTo>
                    <a:pt x="1193" y="1"/>
                  </a:moveTo>
                  <a:cubicBezTo>
                    <a:pt x="534" y="1"/>
                    <a:pt x="0" y="535"/>
                    <a:pt x="0" y="1193"/>
                  </a:cubicBezTo>
                  <a:cubicBezTo>
                    <a:pt x="0" y="1852"/>
                    <a:pt x="534" y="2385"/>
                    <a:pt x="1193" y="2385"/>
                  </a:cubicBezTo>
                  <a:cubicBezTo>
                    <a:pt x="1852" y="2385"/>
                    <a:pt x="2385" y="1852"/>
                    <a:pt x="2385" y="1193"/>
                  </a:cubicBezTo>
                  <a:cubicBezTo>
                    <a:pt x="2385" y="535"/>
                    <a:pt x="1852" y="1"/>
                    <a:pt x="1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2" name="矩形: 圆角 7">
            <a:extLst>
              <a:ext uri="{FF2B5EF4-FFF2-40B4-BE49-F238E27FC236}">
                <a16:creationId xmlns:a16="http://schemas.microsoft.com/office/drawing/2014/main" id="{851C17BC-2727-B486-BF75-2BA1D5B02765}"/>
              </a:ext>
            </a:extLst>
          </p:cNvPr>
          <p:cNvSpPr/>
          <p:nvPr/>
        </p:nvSpPr>
        <p:spPr>
          <a:xfrm>
            <a:off x="1488700" y="2215174"/>
            <a:ext cx="9200382" cy="1829214"/>
          </a:xfrm>
          <a:prstGeom prst="roundRect">
            <a:avLst/>
          </a:prstGeom>
          <a:solidFill>
            <a:schemeClr val="tx1"/>
          </a:solidFill>
          <a:ln w="38100">
            <a:solidFill>
              <a:srgbClr val="11AFB8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8076">
              <a:buClrTx/>
              <a:defRPr/>
            </a:pPr>
            <a:r>
              <a:rPr lang="vi-VN" sz="4256" b="1" kern="1200" dirty="0">
                <a:solidFill>
                  <a:schemeClr val="bg1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những việc em đã làm để giữ vệ sinh xung quanh nhà</a:t>
            </a:r>
            <a:endParaRPr lang="en-US" sz="4256" b="1" kern="1200" dirty="0">
              <a:solidFill>
                <a:schemeClr val="bg1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28" name="Google Shape;4428;p70"/>
          <p:cNvGrpSpPr/>
          <p:nvPr/>
        </p:nvGrpSpPr>
        <p:grpSpPr>
          <a:xfrm>
            <a:off x="10767255" y="4024044"/>
            <a:ext cx="1202343" cy="2678246"/>
            <a:chOff x="6991050" y="2218250"/>
            <a:chExt cx="806561" cy="1796633"/>
          </a:xfrm>
        </p:grpSpPr>
        <p:sp>
          <p:nvSpPr>
            <p:cNvPr id="4429" name="Google Shape;4429;p70"/>
            <p:cNvSpPr/>
            <p:nvPr/>
          </p:nvSpPr>
          <p:spPr>
            <a:xfrm>
              <a:off x="7397260" y="2716663"/>
              <a:ext cx="103362" cy="1298220"/>
            </a:xfrm>
            <a:custGeom>
              <a:avLst/>
              <a:gdLst/>
              <a:ahLst/>
              <a:cxnLst/>
              <a:rect l="l" t="t" r="r" b="b"/>
              <a:pathLst>
                <a:path w="2936" h="36876" extrusionOk="0">
                  <a:moveTo>
                    <a:pt x="551" y="1"/>
                  </a:moveTo>
                  <a:lnTo>
                    <a:pt x="1" y="36876"/>
                  </a:lnTo>
                  <a:lnTo>
                    <a:pt x="2936" y="36876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30" name="Google Shape;4430;p70"/>
            <p:cNvSpPr/>
            <p:nvPr/>
          </p:nvSpPr>
          <p:spPr>
            <a:xfrm>
              <a:off x="7352055" y="2218250"/>
              <a:ext cx="83964" cy="481182"/>
            </a:xfrm>
            <a:custGeom>
              <a:avLst/>
              <a:gdLst/>
              <a:ahLst/>
              <a:cxnLst/>
              <a:rect l="l" t="t" r="r" b="b"/>
              <a:pathLst>
                <a:path w="2385" h="13668" extrusionOk="0">
                  <a:moveTo>
                    <a:pt x="1743" y="0"/>
                  </a:moveTo>
                  <a:lnTo>
                    <a:pt x="0" y="9816"/>
                  </a:lnTo>
                  <a:lnTo>
                    <a:pt x="1835" y="13668"/>
                  </a:lnTo>
                  <a:lnTo>
                    <a:pt x="2385" y="3211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31" name="Google Shape;4431;p70"/>
            <p:cNvSpPr/>
            <p:nvPr/>
          </p:nvSpPr>
          <p:spPr>
            <a:xfrm>
              <a:off x="6991050" y="2688886"/>
              <a:ext cx="424784" cy="226157"/>
            </a:xfrm>
            <a:custGeom>
              <a:avLst/>
              <a:gdLst/>
              <a:ahLst/>
              <a:cxnLst/>
              <a:rect l="l" t="t" r="r" b="b"/>
              <a:pathLst>
                <a:path w="12066" h="6424" extrusionOk="0">
                  <a:moveTo>
                    <a:pt x="12065" y="0"/>
                  </a:moveTo>
                  <a:lnTo>
                    <a:pt x="2547" y="4365"/>
                  </a:lnTo>
                  <a:lnTo>
                    <a:pt x="1" y="6424"/>
                  </a:lnTo>
                  <a:lnTo>
                    <a:pt x="9504" y="3413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32" name="Google Shape;4432;p70"/>
            <p:cNvSpPr/>
            <p:nvPr/>
          </p:nvSpPr>
          <p:spPr>
            <a:xfrm>
              <a:off x="7404371" y="2692406"/>
              <a:ext cx="393240" cy="277415"/>
            </a:xfrm>
            <a:custGeom>
              <a:avLst/>
              <a:gdLst/>
              <a:ahLst/>
              <a:cxnLst/>
              <a:rect l="l" t="t" r="r" b="b"/>
              <a:pathLst>
                <a:path w="11170" h="7880" extrusionOk="0">
                  <a:moveTo>
                    <a:pt x="1" y="0"/>
                  </a:moveTo>
                  <a:lnTo>
                    <a:pt x="8184" y="6534"/>
                  </a:lnTo>
                  <a:lnTo>
                    <a:pt x="11169" y="7880"/>
                  </a:lnTo>
                  <a:lnTo>
                    <a:pt x="4201" y="7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33" name="Google Shape;4433;p70"/>
            <p:cNvSpPr/>
            <p:nvPr/>
          </p:nvSpPr>
          <p:spPr>
            <a:xfrm>
              <a:off x="7364975" y="2654208"/>
              <a:ext cx="83999" cy="83999"/>
            </a:xfrm>
            <a:custGeom>
              <a:avLst/>
              <a:gdLst/>
              <a:ahLst/>
              <a:cxnLst/>
              <a:rect l="l" t="t" r="r" b="b"/>
              <a:pathLst>
                <a:path w="2386" h="2386" extrusionOk="0">
                  <a:moveTo>
                    <a:pt x="1193" y="1"/>
                  </a:moveTo>
                  <a:cubicBezTo>
                    <a:pt x="534" y="1"/>
                    <a:pt x="0" y="535"/>
                    <a:pt x="0" y="1193"/>
                  </a:cubicBezTo>
                  <a:cubicBezTo>
                    <a:pt x="0" y="1852"/>
                    <a:pt x="534" y="2385"/>
                    <a:pt x="1193" y="2385"/>
                  </a:cubicBezTo>
                  <a:cubicBezTo>
                    <a:pt x="1852" y="2385"/>
                    <a:pt x="2385" y="1852"/>
                    <a:pt x="2385" y="1193"/>
                  </a:cubicBezTo>
                  <a:cubicBezTo>
                    <a:pt x="2385" y="535"/>
                    <a:pt x="1852" y="1"/>
                    <a:pt x="1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4434" name="Google Shape;4434;p70"/>
          <p:cNvGrpSpPr/>
          <p:nvPr/>
        </p:nvGrpSpPr>
        <p:grpSpPr>
          <a:xfrm>
            <a:off x="9157803" y="4938365"/>
            <a:ext cx="769272" cy="1713570"/>
            <a:chOff x="6991050" y="2218250"/>
            <a:chExt cx="806561" cy="1796633"/>
          </a:xfrm>
        </p:grpSpPr>
        <p:sp>
          <p:nvSpPr>
            <p:cNvPr id="4435" name="Google Shape;4435;p70"/>
            <p:cNvSpPr/>
            <p:nvPr/>
          </p:nvSpPr>
          <p:spPr>
            <a:xfrm>
              <a:off x="7397260" y="2716663"/>
              <a:ext cx="103362" cy="1298220"/>
            </a:xfrm>
            <a:custGeom>
              <a:avLst/>
              <a:gdLst/>
              <a:ahLst/>
              <a:cxnLst/>
              <a:rect l="l" t="t" r="r" b="b"/>
              <a:pathLst>
                <a:path w="2936" h="36876" extrusionOk="0">
                  <a:moveTo>
                    <a:pt x="551" y="1"/>
                  </a:moveTo>
                  <a:lnTo>
                    <a:pt x="1" y="36876"/>
                  </a:lnTo>
                  <a:lnTo>
                    <a:pt x="2936" y="36876"/>
                  </a:lnTo>
                  <a:lnTo>
                    <a:pt x="2385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36" name="Google Shape;4436;p70"/>
            <p:cNvSpPr/>
            <p:nvPr/>
          </p:nvSpPr>
          <p:spPr>
            <a:xfrm>
              <a:off x="7352055" y="2218250"/>
              <a:ext cx="83964" cy="481182"/>
            </a:xfrm>
            <a:custGeom>
              <a:avLst/>
              <a:gdLst/>
              <a:ahLst/>
              <a:cxnLst/>
              <a:rect l="l" t="t" r="r" b="b"/>
              <a:pathLst>
                <a:path w="2385" h="13668" extrusionOk="0">
                  <a:moveTo>
                    <a:pt x="1743" y="0"/>
                  </a:moveTo>
                  <a:lnTo>
                    <a:pt x="0" y="9816"/>
                  </a:lnTo>
                  <a:lnTo>
                    <a:pt x="1835" y="13668"/>
                  </a:lnTo>
                  <a:lnTo>
                    <a:pt x="2385" y="3211"/>
                  </a:lnTo>
                  <a:lnTo>
                    <a:pt x="174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37" name="Google Shape;4437;p70"/>
            <p:cNvSpPr/>
            <p:nvPr/>
          </p:nvSpPr>
          <p:spPr>
            <a:xfrm>
              <a:off x="6991050" y="2688886"/>
              <a:ext cx="424784" cy="226157"/>
            </a:xfrm>
            <a:custGeom>
              <a:avLst/>
              <a:gdLst/>
              <a:ahLst/>
              <a:cxnLst/>
              <a:rect l="l" t="t" r="r" b="b"/>
              <a:pathLst>
                <a:path w="12066" h="6424" extrusionOk="0">
                  <a:moveTo>
                    <a:pt x="12065" y="0"/>
                  </a:moveTo>
                  <a:lnTo>
                    <a:pt x="2547" y="4365"/>
                  </a:lnTo>
                  <a:lnTo>
                    <a:pt x="1" y="6424"/>
                  </a:lnTo>
                  <a:lnTo>
                    <a:pt x="9504" y="3413"/>
                  </a:lnTo>
                  <a:lnTo>
                    <a:pt x="1206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38" name="Google Shape;4438;p70"/>
            <p:cNvSpPr/>
            <p:nvPr/>
          </p:nvSpPr>
          <p:spPr>
            <a:xfrm>
              <a:off x="7404371" y="2692406"/>
              <a:ext cx="393240" cy="277415"/>
            </a:xfrm>
            <a:custGeom>
              <a:avLst/>
              <a:gdLst/>
              <a:ahLst/>
              <a:cxnLst/>
              <a:rect l="l" t="t" r="r" b="b"/>
              <a:pathLst>
                <a:path w="11170" h="7880" extrusionOk="0">
                  <a:moveTo>
                    <a:pt x="1" y="0"/>
                  </a:moveTo>
                  <a:lnTo>
                    <a:pt x="8184" y="6534"/>
                  </a:lnTo>
                  <a:lnTo>
                    <a:pt x="11169" y="7880"/>
                  </a:lnTo>
                  <a:lnTo>
                    <a:pt x="4201" y="75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39" name="Google Shape;4439;p70"/>
            <p:cNvSpPr/>
            <p:nvPr/>
          </p:nvSpPr>
          <p:spPr>
            <a:xfrm>
              <a:off x="7364975" y="2654208"/>
              <a:ext cx="83999" cy="83999"/>
            </a:xfrm>
            <a:custGeom>
              <a:avLst/>
              <a:gdLst/>
              <a:ahLst/>
              <a:cxnLst/>
              <a:rect l="l" t="t" r="r" b="b"/>
              <a:pathLst>
                <a:path w="2386" h="2386" extrusionOk="0">
                  <a:moveTo>
                    <a:pt x="1193" y="1"/>
                  </a:moveTo>
                  <a:cubicBezTo>
                    <a:pt x="534" y="1"/>
                    <a:pt x="0" y="535"/>
                    <a:pt x="0" y="1193"/>
                  </a:cubicBezTo>
                  <a:cubicBezTo>
                    <a:pt x="0" y="1852"/>
                    <a:pt x="534" y="2385"/>
                    <a:pt x="1193" y="2385"/>
                  </a:cubicBezTo>
                  <a:cubicBezTo>
                    <a:pt x="1852" y="2385"/>
                    <a:pt x="2385" y="1852"/>
                    <a:pt x="2385" y="1193"/>
                  </a:cubicBezTo>
                  <a:cubicBezTo>
                    <a:pt x="2385" y="535"/>
                    <a:pt x="1852" y="1"/>
                    <a:pt x="1193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4440" name="Google Shape;4440;p70"/>
          <p:cNvGrpSpPr/>
          <p:nvPr/>
        </p:nvGrpSpPr>
        <p:grpSpPr>
          <a:xfrm>
            <a:off x="1290234" y="5505062"/>
            <a:ext cx="1341943" cy="902985"/>
            <a:chOff x="1222625" y="4312400"/>
            <a:chExt cx="825725" cy="555625"/>
          </a:xfrm>
        </p:grpSpPr>
        <p:sp>
          <p:nvSpPr>
            <p:cNvPr id="4441" name="Google Shape;4441;p70"/>
            <p:cNvSpPr/>
            <p:nvPr/>
          </p:nvSpPr>
          <p:spPr>
            <a:xfrm>
              <a:off x="1644175" y="4340825"/>
              <a:ext cx="382175" cy="527200"/>
            </a:xfrm>
            <a:custGeom>
              <a:avLst/>
              <a:gdLst/>
              <a:ahLst/>
              <a:cxnLst/>
              <a:rect l="l" t="t" r="r" b="b"/>
              <a:pathLst>
                <a:path w="15287" h="21088" extrusionOk="0">
                  <a:moveTo>
                    <a:pt x="8034" y="1"/>
                  </a:moveTo>
                  <a:lnTo>
                    <a:pt x="1" y="8343"/>
                  </a:lnTo>
                  <a:lnTo>
                    <a:pt x="1" y="21087"/>
                  </a:lnTo>
                  <a:lnTo>
                    <a:pt x="15286" y="21087"/>
                  </a:lnTo>
                  <a:lnTo>
                    <a:pt x="15286" y="8343"/>
                  </a:lnTo>
                  <a:lnTo>
                    <a:pt x="80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42" name="Google Shape;4442;p70"/>
            <p:cNvSpPr/>
            <p:nvPr/>
          </p:nvSpPr>
          <p:spPr>
            <a:xfrm>
              <a:off x="1380425" y="4567250"/>
              <a:ext cx="263750" cy="300775"/>
            </a:xfrm>
            <a:custGeom>
              <a:avLst/>
              <a:gdLst/>
              <a:ahLst/>
              <a:cxnLst/>
              <a:rect l="l" t="t" r="r" b="b"/>
              <a:pathLst>
                <a:path w="10550" h="12031" extrusionOk="0">
                  <a:moveTo>
                    <a:pt x="1" y="0"/>
                  </a:moveTo>
                  <a:lnTo>
                    <a:pt x="1" y="12030"/>
                  </a:lnTo>
                  <a:lnTo>
                    <a:pt x="10550" y="12030"/>
                  </a:lnTo>
                  <a:lnTo>
                    <a:pt x="105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43" name="Google Shape;4443;p70"/>
            <p:cNvSpPr/>
            <p:nvPr/>
          </p:nvSpPr>
          <p:spPr>
            <a:xfrm>
              <a:off x="1833175" y="4511550"/>
              <a:ext cx="51600" cy="48000"/>
            </a:xfrm>
            <a:custGeom>
              <a:avLst/>
              <a:gdLst/>
              <a:ahLst/>
              <a:cxnLst/>
              <a:rect l="l" t="t" r="r" b="b"/>
              <a:pathLst>
                <a:path w="2064" h="1920" extrusionOk="0">
                  <a:moveTo>
                    <a:pt x="1031" y="1"/>
                  </a:moveTo>
                  <a:cubicBezTo>
                    <a:pt x="568" y="1"/>
                    <a:pt x="162" y="336"/>
                    <a:pt x="85" y="807"/>
                  </a:cubicBezTo>
                  <a:cubicBezTo>
                    <a:pt x="0" y="1330"/>
                    <a:pt x="354" y="1822"/>
                    <a:pt x="877" y="1907"/>
                  </a:cubicBezTo>
                  <a:cubicBezTo>
                    <a:pt x="930" y="1916"/>
                    <a:pt x="982" y="1920"/>
                    <a:pt x="1034" y="1920"/>
                  </a:cubicBezTo>
                  <a:cubicBezTo>
                    <a:pt x="1496" y="1920"/>
                    <a:pt x="1902" y="1585"/>
                    <a:pt x="1979" y="1115"/>
                  </a:cubicBezTo>
                  <a:cubicBezTo>
                    <a:pt x="2064" y="592"/>
                    <a:pt x="1709" y="98"/>
                    <a:pt x="1186" y="13"/>
                  </a:cubicBezTo>
                  <a:cubicBezTo>
                    <a:pt x="1133" y="5"/>
                    <a:pt x="1082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44" name="Google Shape;4444;p70"/>
            <p:cNvSpPr/>
            <p:nvPr/>
          </p:nvSpPr>
          <p:spPr>
            <a:xfrm>
              <a:off x="1789525" y="4661425"/>
              <a:ext cx="132575" cy="206575"/>
            </a:xfrm>
            <a:custGeom>
              <a:avLst/>
              <a:gdLst/>
              <a:ahLst/>
              <a:cxnLst/>
              <a:rect l="l" t="t" r="r" b="b"/>
              <a:pathLst>
                <a:path w="5303" h="8263" extrusionOk="0">
                  <a:moveTo>
                    <a:pt x="0" y="0"/>
                  </a:moveTo>
                  <a:lnTo>
                    <a:pt x="0" y="8262"/>
                  </a:lnTo>
                  <a:lnTo>
                    <a:pt x="5302" y="8262"/>
                  </a:lnTo>
                  <a:lnTo>
                    <a:pt x="53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45" name="Google Shape;4445;p70"/>
            <p:cNvSpPr/>
            <p:nvPr/>
          </p:nvSpPr>
          <p:spPr>
            <a:xfrm>
              <a:off x="1812650" y="4685750"/>
              <a:ext cx="90150" cy="182250"/>
            </a:xfrm>
            <a:custGeom>
              <a:avLst/>
              <a:gdLst/>
              <a:ahLst/>
              <a:cxnLst/>
              <a:rect l="l" t="t" r="r" b="b"/>
              <a:pathLst>
                <a:path w="3606" h="7290" extrusionOk="0">
                  <a:moveTo>
                    <a:pt x="1" y="0"/>
                  </a:moveTo>
                  <a:lnTo>
                    <a:pt x="1" y="7289"/>
                  </a:lnTo>
                  <a:lnTo>
                    <a:pt x="3605" y="7289"/>
                  </a:lnTo>
                  <a:lnTo>
                    <a:pt x="3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46" name="Google Shape;4446;p70"/>
            <p:cNvSpPr/>
            <p:nvPr/>
          </p:nvSpPr>
          <p:spPr>
            <a:xfrm>
              <a:off x="1366350" y="4312400"/>
              <a:ext cx="478675" cy="237000"/>
            </a:xfrm>
            <a:custGeom>
              <a:avLst/>
              <a:gdLst/>
              <a:ahLst/>
              <a:cxnLst/>
              <a:rect l="l" t="t" r="r" b="b"/>
              <a:pathLst>
                <a:path w="19147" h="9480" extrusionOk="0">
                  <a:moveTo>
                    <a:pt x="8220" y="1"/>
                  </a:moveTo>
                  <a:lnTo>
                    <a:pt x="1" y="9480"/>
                  </a:lnTo>
                  <a:lnTo>
                    <a:pt x="11377" y="9480"/>
                  </a:lnTo>
                  <a:lnTo>
                    <a:pt x="191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47" name="Google Shape;4447;p70"/>
            <p:cNvSpPr/>
            <p:nvPr/>
          </p:nvSpPr>
          <p:spPr>
            <a:xfrm>
              <a:off x="1355675" y="4312400"/>
              <a:ext cx="692675" cy="271550"/>
            </a:xfrm>
            <a:custGeom>
              <a:avLst/>
              <a:gdLst/>
              <a:ahLst/>
              <a:cxnLst/>
              <a:rect l="l" t="t" r="r" b="b"/>
              <a:pathLst>
                <a:path w="27707" h="10862" extrusionOk="0">
                  <a:moveTo>
                    <a:pt x="19574" y="1"/>
                  </a:moveTo>
                  <a:lnTo>
                    <a:pt x="11541" y="9064"/>
                  </a:lnTo>
                  <a:lnTo>
                    <a:pt x="0" y="9064"/>
                  </a:lnTo>
                  <a:lnTo>
                    <a:pt x="0" y="10783"/>
                  </a:lnTo>
                  <a:lnTo>
                    <a:pt x="11541" y="10783"/>
                  </a:lnTo>
                  <a:lnTo>
                    <a:pt x="19589" y="1762"/>
                  </a:lnTo>
                  <a:lnTo>
                    <a:pt x="26826" y="9875"/>
                  </a:lnTo>
                  <a:lnTo>
                    <a:pt x="26826" y="10861"/>
                  </a:lnTo>
                  <a:lnTo>
                    <a:pt x="27707" y="10861"/>
                  </a:lnTo>
                  <a:lnTo>
                    <a:pt x="27707" y="9143"/>
                  </a:lnTo>
                  <a:lnTo>
                    <a:pt x="20380" y="876"/>
                  </a:lnTo>
                  <a:lnTo>
                    <a:pt x="195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48" name="Google Shape;4448;p70"/>
            <p:cNvSpPr/>
            <p:nvPr/>
          </p:nvSpPr>
          <p:spPr>
            <a:xfrm>
              <a:off x="1222625" y="4596600"/>
              <a:ext cx="196775" cy="271425"/>
            </a:xfrm>
            <a:custGeom>
              <a:avLst/>
              <a:gdLst/>
              <a:ahLst/>
              <a:cxnLst/>
              <a:rect l="l" t="t" r="r" b="b"/>
              <a:pathLst>
                <a:path w="7871" h="10857" extrusionOk="0">
                  <a:moveTo>
                    <a:pt x="3734" y="1"/>
                  </a:moveTo>
                  <a:lnTo>
                    <a:pt x="0" y="4295"/>
                  </a:lnTo>
                  <a:lnTo>
                    <a:pt x="0" y="10856"/>
                  </a:lnTo>
                  <a:lnTo>
                    <a:pt x="7870" y="10856"/>
                  </a:lnTo>
                  <a:lnTo>
                    <a:pt x="7870" y="4295"/>
                  </a:lnTo>
                  <a:lnTo>
                    <a:pt x="37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49" name="Google Shape;4449;p70"/>
            <p:cNvSpPr/>
            <p:nvPr/>
          </p:nvSpPr>
          <p:spPr>
            <a:xfrm>
              <a:off x="1419325" y="4713175"/>
              <a:ext cx="135800" cy="154825"/>
            </a:xfrm>
            <a:custGeom>
              <a:avLst/>
              <a:gdLst/>
              <a:ahLst/>
              <a:cxnLst/>
              <a:rect l="l" t="t" r="r" b="b"/>
              <a:pathLst>
                <a:path w="5432" h="6193" extrusionOk="0">
                  <a:moveTo>
                    <a:pt x="1" y="0"/>
                  </a:moveTo>
                  <a:lnTo>
                    <a:pt x="1" y="6192"/>
                  </a:lnTo>
                  <a:lnTo>
                    <a:pt x="5432" y="6192"/>
                  </a:lnTo>
                  <a:lnTo>
                    <a:pt x="5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50" name="Google Shape;4450;p70"/>
            <p:cNvSpPr/>
            <p:nvPr/>
          </p:nvSpPr>
          <p:spPr>
            <a:xfrm>
              <a:off x="1314650" y="4595200"/>
              <a:ext cx="247750" cy="108775"/>
            </a:xfrm>
            <a:custGeom>
              <a:avLst/>
              <a:gdLst/>
              <a:ahLst/>
              <a:cxnLst/>
              <a:rect l="l" t="t" r="r" b="b"/>
              <a:pathLst>
                <a:path w="9910" h="4351" extrusionOk="0">
                  <a:moveTo>
                    <a:pt x="0" y="0"/>
                  </a:moveTo>
                  <a:lnTo>
                    <a:pt x="4052" y="4351"/>
                  </a:lnTo>
                  <a:lnTo>
                    <a:pt x="9909" y="4351"/>
                  </a:lnTo>
                  <a:lnTo>
                    <a:pt x="56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51" name="Google Shape;4451;p70"/>
            <p:cNvSpPr/>
            <p:nvPr/>
          </p:nvSpPr>
          <p:spPr>
            <a:xfrm>
              <a:off x="1699275" y="4662625"/>
              <a:ext cx="45125" cy="74775"/>
            </a:xfrm>
            <a:custGeom>
              <a:avLst/>
              <a:gdLst/>
              <a:ahLst/>
              <a:cxnLst/>
              <a:rect l="l" t="t" r="r" b="b"/>
              <a:pathLst>
                <a:path w="1805" h="2991" extrusionOk="0">
                  <a:moveTo>
                    <a:pt x="1" y="1"/>
                  </a:moveTo>
                  <a:lnTo>
                    <a:pt x="1" y="2990"/>
                  </a:lnTo>
                  <a:lnTo>
                    <a:pt x="1805" y="2990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52" name="Google Shape;4452;p70"/>
            <p:cNvSpPr/>
            <p:nvPr/>
          </p:nvSpPr>
          <p:spPr>
            <a:xfrm>
              <a:off x="1287925" y="4707950"/>
              <a:ext cx="45125" cy="74750"/>
            </a:xfrm>
            <a:custGeom>
              <a:avLst/>
              <a:gdLst/>
              <a:ahLst/>
              <a:cxnLst/>
              <a:rect l="l" t="t" r="r" b="b"/>
              <a:pathLst>
                <a:path w="1805" h="2990" extrusionOk="0">
                  <a:moveTo>
                    <a:pt x="1" y="0"/>
                  </a:moveTo>
                  <a:lnTo>
                    <a:pt x="1" y="2989"/>
                  </a:lnTo>
                  <a:lnTo>
                    <a:pt x="1805" y="2989"/>
                  </a:lnTo>
                  <a:lnTo>
                    <a:pt x="18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53" name="Google Shape;4453;p70"/>
            <p:cNvSpPr/>
            <p:nvPr/>
          </p:nvSpPr>
          <p:spPr>
            <a:xfrm>
              <a:off x="1950875" y="4662625"/>
              <a:ext cx="45125" cy="74775"/>
            </a:xfrm>
            <a:custGeom>
              <a:avLst/>
              <a:gdLst/>
              <a:ahLst/>
              <a:cxnLst/>
              <a:rect l="l" t="t" r="r" b="b"/>
              <a:pathLst>
                <a:path w="1805" h="2991" extrusionOk="0">
                  <a:moveTo>
                    <a:pt x="0" y="1"/>
                  </a:moveTo>
                  <a:lnTo>
                    <a:pt x="0" y="2990"/>
                  </a:lnTo>
                  <a:lnTo>
                    <a:pt x="1804" y="2990"/>
                  </a:lnTo>
                  <a:lnTo>
                    <a:pt x="18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4454" name="Google Shape;4454;p70"/>
          <p:cNvGrpSpPr/>
          <p:nvPr/>
        </p:nvGrpSpPr>
        <p:grpSpPr>
          <a:xfrm flipH="1">
            <a:off x="5619457" y="5680479"/>
            <a:ext cx="1125715" cy="902985"/>
            <a:chOff x="1355675" y="4312400"/>
            <a:chExt cx="692675" cy="555625"/>
          </a:xfrm>
        </p:grpSpPr>
        <p:sp>
          <p:nvSpPr>
            <p:cNvPr id="4455" name="Google Shape;4455;p70"/>
            <p:cNvSpPr/>
            <p:nvPr/>
          </p:nvSpPr>
          <p:spPr>
            <a:xfrm>
              <a:off x="1644175" y="4340825"/>
              <a:ext cx="382175" cy="527200"/>
            </a:xfrm>
            <a:custGeom>
              <a:avLst/>
              <a:gdLst/>
              <a:ahLst/>
              <a:cxnLst/>
              <a:rect l="l" t="t" r="r" b="b"/>
              <a:pathLst>
                <a:path w="15287" h="21088" extrusionOk="0">
                  <a:moveTo>
                    <a:pt x="8034" y="1"/>
                  </a:moveTo>
                  <a:lnTo>
                    <a:pt x="1" y="8343"/>
                  </a:lnTo>
                  <a:lnTo>
                    <a:pt x="1" y="21087"/>
                  </a:lnTo>
                  <a:lnTo>
                    <a:pt x="15286" y="21087"/>
                  </a:lnTo>
                  <a:lnTo>
                    <a:pt x="15286" y="8343"/>
                  </a:lnTo>
                  <a:lnTo>
                    <a:pt x="80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56" name="Google Shape;4456;p70"/>
            <p:cNvSpPr/>
            <p:nvPr/>
          </p:nvSpPr>
          <p:spPr>
            <a:xfrm>
              <a:off x="1380425" y="4567250"/>
              <a:ext cx="263750" cy="300775"/>
            </a:xfrm>
            <a:custGeom>
              <a:avLst/>
              <a:gdLst/>
              <a:ahLst/>
              <a:cxnLst/>
              <a:rect l="l" t="t" r="r" b="b"/>
              <a:pathLst>
                <a:path w="10550" h="12031" extrusionOk="0">
                  <a:moveTo>
                    <a:pt x="1" y="0"/>
                  </a:moveTo>
                  <a:lnTo>
                    <a:pt x="1" y="12030"/>
                  </a:lnTo>
                  <a:lnTo>
                    <a:pt x="10550" y="12030"/>
                  </a:lnTo>
                  <a:lnTo>
                    <a:pt x="105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57" name="Google Shape;4457;p70"/>
            <p:cNvSpPr/>
            <p:nvPr/>
          </p:nvSpPr>
          <p:spPr>
            <a:xfrm>
              <a:off x="1833175" y="4511550"/>
              <a:ext cx="51600" cy="48000"/>
            </a:xfrm>
            <a:custGeom>
              <a:avLst/>
              <a:gdLst/>
              <a:ahLst/>
              <a:cxnLst/>
              <a:rect l="l" t="t" r="r" b="b"/>
              <a:pathLst>
                <a:path w="2064" h="1920" extrusionOk="0">
                  <a:moveTo>
                    <a:pt x="1031" y="1"/>
                  </a:moveTo>
                  <a:cubicBezTo>
                    <a:pt x="568" y="1"/>
                    <a:pt x="162" y="336"/>
                    <a:pt x="85" y="807"/>
                  </a:cubicBezTo>
                  <a:cubicBezTo>
                    <a:pt x="0" y="1330"/>
                    <a:pt x="354" y="1822"/>
                    <a:pt x="877" y="1907"/>
                  </a:cubicBezTo>
                  <a:cubicBezTo>
                    <a:pt x="930" y="1916"/>
                    <a:pt x="982" y="1920"/>
                    <a:pt x="1034" y="1920"/>
                  </a:cubicBezTo>
                  <a:cubicBezTo>
                    <a:pt x="1496" y="1920"/>
                    <a:pt x="1902" y="1585"/>
                    <a:pt x="1979" y="1115"/>
                  </a:cubicBezTo>
                  <a:cubicBezTo>
                    <a:pt x="2064" y="592"/>
                    <a:pt x="1709" y="98"/>
                    <a:pt x="1186" y="13"/>
                  </a:cubicBezTo>
                  <a:cubicBezTo>
                    <a:pt x="1133" y="5"/>
                    <a:pt x="1082" y="1"/>
                    <a:pt x="1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58" name="Google Shape;4458;p70"/>
            <p:cNvSpPr/>
            <p:nvPr/>
          </p:nvSpPr>
          <p:spPr>
            <a:xfrm>
              <a:off x="1789525" y="4661425"/>
              <a:ext cx="132575" cy="206575"/>
            </a:xfrm>
            <a:custGeom>
              <a:avLst/>
              <a:gdLst/>
              <a:ahLst/>
              <a:cxnLst/>
              <a:rect l="l" t="t" r="r" b="b"/>
              <a:pathLst>
                <a:path w="5303" h="8263" extrusionOk="0">
                  <a:moveTo>
                    <a:pt x="0" y="0"/>
                  </a:moveTo>
                  <a:lnTo>
                    <a:pt x="0" y="8262"/>
                  </a:lnTo>
                  <a:lnTo>
                    <a:pt x="5302" y="8262"/>
                  </a:lnTo>
                  <a:lnTo>
                    <a:pt x="53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59" name="Google Shape;4459;p70"/>
            <p:cNvSpPr/>
            <p:nvPr/>
          </p:nvSpPr>
          <p:spPr>
            <a:xfrm>
              <a:off x="1812650" y="4685750"/>
              <a:ext cx="90150" cy="182250"/>
            </a:xfrm>
            <a:custGeom>
              <a:avLst/>
              <a:gdLst/>
              <a:ahLst/>
              <a:cxnLst/>
              <a:rect l="l" t="t" r="r" b="b"/>
              <a:pathLst>
                <a:path w="3606" h="7290" extrusionOk="0">
                  <a:moveTo>
                    <a:pt x="1" y="0"/>
                  </a:moveTo>
                  <a:lnTo>
                    <a:pt x="1" y="7289"/>
                  </a:lnTo>
                  <a:lnTo>
                    <a:pt x="3605" y="7289"/>
                  </a:lnTo>
                  <a:lnTo>
                    <a:pt x="36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60" name="Google Shape;4460;p70"/>
            <p:cNvSpPr/>
            <p:nvPr/>
          </p:nvSpPr>
          <p:spPr>
            <a:xfrm>
              <a:off x="1366350" y="4312400"/>
              <a:ext cx="478675" cy="237000"/>
            </a:xfrm>
            <a:custGeom>
              <a:avLst/>
              <a:gdLst/>
              <a:ahLst/>
              <a:cxnLst/>
              <a:rect l="l" t="t" r="r" b="b"/>
              <a:pathLst>
                <a:path w="19147" h="9480" extrusionOk="0">
                  <a:moveTo>
                    <a:pt x="8220" y="1"/>
                  </a:moveTo>
                  <a:lnTo>
                    <a:pt x="1" y="9480"/>
                  </a:lnTo>
                  <a:lnTo>
                    <a:pt x="11377" y="9480"/>
                  </a:lnTo>
                  <a:lnTo>
                    <a:pt x="191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61" name="Google Shape;4461;p70"/>
            <p:cNvSpPr/>
            <p:nvPr/>
          </p:nvSpPr>
          <p:spPr>
            <a:xfrm>
              <a:off x="1355675" y="4312400"/>
              <a:ext cx="692675" cy="271550"/>
            </a:xfrm>
            <a:custGeom>
              <a:avLst/>
              <a:gdLst/>
              <a:ahLst/>
              <a:cxnLst/>
              <a:rect l="l" t="t" r="r" b="b"/>
              <a:pathLst>
                <a:path w="27707" h="10862" extrusionOk="0">
                  <a:moveTo>
                    <a:pt x="19574" y="1"/>
                  </a:moveTo>
                  <a:lnTo>
                    <a:pt x="11541" y="9064"/>
                  </a:lnTo>
                  <a:lnTo>
                    <a:pt x="0" y="9064"/>
                  </a:lnTo>
                  <a:lnTo>
                    <a:pt x="0" y="10783"/>
                  </a:lnTo>
                  <a:lnTo>
                    <a:pt x="11541" y="10783"/>
                  </a:lnTo>
                  <a:lnTo>
                    <a:pt x="19589" y="1762"/>
                  </a:lnTo>
                  <a:lnTo>
                    <a:pt x="26826" y="9875"/>
                  </a:lnTo>
                  <a:lnTo>
                    <a:pt x="26826" y="10861"/>
                  </a:lnTo>
                  <a:lnTo>
                    <a:pt x="27707" y="10861"/>
                  </a:lnTo>
                  <a:lnTo>
                    <a:pt x="27707" y="9143"/>
                  </a:lnTo>
                  <a:lnTo>
                    <a:pt x="20380" y="876"/>
                  </a:lnTo>
                  <a:lnTo>
                    <a:pt x="195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62" name="Google Shape;4462;p70"/>
            <p:cNvSpPr/>
            <p:nvPr/>
          </p:nvSpPr>
          <p:spPr>
            <a:xfrm>
              <a:off x="1699275" y="4662625"/>
              <a:ext cx="45125" cy="74775"/>
            </a:xfrm>
            <a:custGeom>
              <a:avLst/>
              <a:gdLst/>
              <a:ahLst/>
              <a:cxnLst/>
              <a:rect l="l" t="t" r="r" b="b"/>
              <a:pathLst>
                <a:path w="1805" h="2991" extrusionOk="0">
                  <a:moveTo>
                    <a:pt x="1" y="1"/>
                  </a:moveTo>
                  <a:lnTo>
                    <a:pt x="1" y="2990"/>
                  </a:lnTo>
                  <a:lnTo>
                    <a:pt x="1805" y="2990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4463" name="Google Shape;4463;p70"/>
            <p:cNvSpPr/>
            <p:nvPr/>
          </p:nvSpPr>
          <p:spPr>
            <a:xfrm>
              <a:off x="1950875" y="4662625"/>
              <a:ext cx="45125" cy="74775"/>
            </a:xfrm>
            <a:custGeom>
              <a:avLst/>
              <a:gdLst/>
              <a:ahLst/>
              <a:cxnLst/>
              <a:rect l="l" t="t" r="r" b="b"/>
              <a:pathLst>
                <a:path w="1805" h="2991" extrusionOk="0">
                  <a:moveTo>
                    <a:pt x="0" y="1"/>
                  </a:moveTo>
                  <a:lnTo>
                    <a:pt x="0" y="2990"/>
                  </a:lnTo>
                  <a:lnTo>
                    <a:pt x="1804" y="2990"/>
                  </a:lnTo>
                  <a:lnTo>
                    <a:pt x="18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5" name="Title 4">
            <a:extLst>
              <a:ext uri="{FF2B5EF4-FFF2-40B4-BE49-F238E27FC236}">
                <a16:creationId xmlns:a16="http://schemas.microsoft.com/office/drawing/2014/main" id="{E64BE992-4D8C-3F52-ADB0-776CF9471C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553537" y="2221495"/>
            <a:ext cx="5054764" cy="1408325"/>
          </a:xfrm>
        </p:spPr>
        <p:txBody>
          <a:bodyPr/>
          <a:lstStyle/>
          <a:p>
            <a:pPr algn="ctr"/>
            <a:r>
              <a:rPr lang="vi-VN" sz="9576" b="1" dirty="0">
                <a:solidFill>
                  <a:schemeClr val="tx2"/>
                </a:solidFill>
                <a:latin typeface="+mn-lt"/>
              </a:rPr>
              <a:t>DẶN DÒ</a:t>
            </a:r>
            <a:endParaRPr lang="en-US" sz="9576" b="1" dirty="0">
              <a:solidFill>
                <a:schemeClr val="tx2"/>
              </a:solidFill>
              <a:latin typeface="+mn-lt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Box 17"/>
          <p:cNvSpPr txBox="1"/>
          <p:nvPr/>
        </p:nvSpPr>
        <p:spPr>
          <a:xfrm>
            <a:off x="3451899" y="1458877"/>
            <a:ext cx="8219003" cy="1936275"/>
          </a:xfrm>
          <a:prstGeom prst="round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vi-VN" sz="3591" dirty="0">
                <a:solidFill>
                  <a:schemeClr val="bg1">
                    <a:lumMod val="10000"/>
                  </a:schemeClr>
                </a:solidFill>
              </a:rPr>
              <a:t>Hằng ngày, em và mọi người trong gia đình thường làm gì để giữ vệ sinh xung quanh nhà?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F63D2EE-ACB3-86EB-79BE-97D950E9F987}"/>
              </a:ext>
            </a:extLst>
          </p:cNvPr>
          <p:cNvSpPr/>
          <p:nvPr/>
        </p:nvSpPr>
        <p:spPr>
          <a:xfrm>
            <a:off x="4086913" y="162156"/>
            <a:ext cx="3780202" cy="8291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608076">
              <a:spcBef>
                <a:spcPct val="50000"/>
              </a:spcBef>
              <a:buClrTx/>
              <a:defRPr/>
            </a:pPr>
            <a:r>
              <a:rPr lang="en-US" sz="4788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4788" b="1" kern="1200" dirty="0">
              <a:solidFill>
                <a:schemeClr val="tx2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" descr="Premium Vector | Happy cute smile kid girl crossed arms">
            <a:extLst>
              <a:ext uri="{FF2B5EF4-FFF2-40B4-BE49-F238E27FC236}">
                <a16:creationId xmlns:a16="http://schemas.microsoft.com/office/drawing/2014/main" id="{69C57169-D260-7C35-4131-EE257ABDD4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450" b="90050" l="10000" r="90000">
                        <a14:foregroundMark x1="55200" y1="9750" x2="55200" y2="9900"/>
                        <a14:foregroundMark x1="64650" y1="6450" x2="64650" y2="6450"/>
                        <a14:foregroundMark x1="54300" y1="86300" x2="61050" y2="90050"/>
                        <a14:foregroundMark x1="36800" y1="88850" x2="40100" y2="89000"/>
                        <a14:foregroundMark x1="59400" y1="27100" x2="50550" y2="34050"/>
                        <a14:foregroundMark x1="50550" y1="34050" x2="46850" y2="25600"/>
                        <a14:foregroundMark x1="46850" y1="25600" x2="46850" y2="25600"/>
                        <a14:foregroundMark x1="44000" y1="26200" x2="49500" y2="26800"/>
                        <a14:foregroundMark x1="59700" y1="27250" x2="61650" y2="31600"/>
                        <a14:foregroundMark x1="60900" y1="27100" x2="60900" y2="27100"/>
                        <a14:foregroundMark x1="57000" y1="52300" x2="51050" y2="45950"/>
                        <a14:foregroundMark x1="51050" y1="45950" x2="36800" y2="488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989" t="4130" r="21752" b="7434"/>
          <a:stretch/>
        </p:blipFill>
        <p:spPr bwMode="auto">
          <a:xfrm>
            <a:off x="792192" y="1946549"/>
            <a:ext cx="2397392" cy="4393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57566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39" name="Google Shape;3239;p57"/>
          <p:cNvGrpSpPr/>
          <p:nvPr/>
        </p:nvGrpSpPr>
        <p:grpSpPr>
          <a:xfrm>
            <a:off x="3670764" y="5326220"/>
            <a:ext cx="952946" cy="641231"/>
            <a:chOff x="1222625" y="4312400"/>
            <a:chExt cx="825725" cy="555625"/>
          </a:xfrm>
        </p:grpSpPr>
        <p:sp>
          <p:nvSpPr>
            <p:cNvPr id="3240" name="Google Shape;3240;p57"/>
            <p:cNvSpPr/>
            <p:nvPr/>
          </p:nvSpPr>
          <p:spPr>
            <a:xfrm>
              <a:off x="1644175" y="4340825"/>
              <a:ext cx="382175" cy="527200"/>
            </a:xfrm>
            <a:custGeom>
              <a:avLst/>
              <a:gdLst/>
              <a:ahLst/>
              <a:cxnLst/>
              <a:rect l="l" t="t" r="r" b="b"/>
              <a:pathLst>
                <a:path w="15287" h="21088" extrusionOk="0">
                  <a:moveTo>
                    <a:pt x="8034" y="1"/>
                  </a:moveTo>
                  <a:lnTo>
                    <a:pt x="1" y="8343"/>
                  </a:lnTo>
                  <a:lnTo>
                    <a:pt x="1" y="21087"/>
                  </a:lnTo>
                  <a:lnTo>
                    <a:pt x="15286" y="21087"/>
                  </a:lnTo>
                  <a:lnTo>
                    <a:pt x="15286" y="8343"/>
                  </a:lnTo>
                  <a:lnTo>
                    <a:pt x="803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41" name="Google Shape;3241;p57"/>
            <p:cNvSpPr/>
            <p:nvPr/>
          </p:nvSpPr>
          <p:spPr>
            <a:xfrm>
              <a:off x="1380425" y="4567250"/>
              <a:ext cx="263750" cy="300775"/>
            </a:xfrm>
            <a:custGeom>
              <a:avLst/>
              <a:gdLst/>
              <a:ahLst/>
              <a:cxnLst/>
              <a:rect l="l" t="t" r="r" b="b"/>
              <a:pathLst>
                <a:path w="10550" h="12031" extrusionOk="0">
                  <a:moveTo>
                    <a:pt x="1" y="0"/>
                  </a:moveTo>
                  <a:lnTo>
                    <a:pt x="1" y="12030"/>
                  </a:lnTo>
                  <a:lnTo>
                    <a:pt x="10550" y="12030"/>
                  </a:lnTo>
                  <a:lnTo>
                    <a:pt x="1055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42" name="Google Shape;3242;p57"/>
            <p:cNvSpPr/>
            <p:nvPr/>
          </p:nvSpPr>
          <p:spPr>
            <a:xfrm>
              <a:off x="1833175" y="4511550"/>
              <a:ext cx="51600" cy="48000"/>
            </a:xfrm>
            <a:custGeom>
              <a:avLst/>
              <a:gdLst/>
              <a:ahLst/>
              <a:cxnLst/>
              <a:rect l="l" t="t" r="r" b="b"/>
              <a:pathLst>
                <a:path w="2064" h="1920" extrusionOk="0">
                  <a:moveTo>
                    <a:pt x="1031" y="1"/>
                  </a:moveTo>
                  <a:cubicBezTo>
                    <a:pt x="568" y="1"/>
                    <a:pt x="162" y="336"/>
                    <a:pt x="85" y="807"/>
                  </a:cubicBezTo>
                  <a:cubicBezTo>
                    <a:pt x="0" y="1330"/>
                    <a:pt x="354" y="1822"/>
                    <a:pt x="877" y="1907"/>
                  </a:cubicBezTo>
                  <a:cubicBezTo>
                    <a:pt x="930" y="1916"/>
                    <a:pt x="982" y="1920"/>
                    <a:pt x="1034" y="1920"/>
                  </a:cubicBezTo>
                  <a:cubicBezTo>
                    <a:pt x="1496" y="1920"/>
                    <a:pt x="1902" y="1585"/>
                    <a:pt x="1979" y="1115"/>
                  </a:cubicBezTo>
                  <a:cubicBezTo>
                    <a:pt x="2064" y="592"/>
                    <a:pt x="1709" y="98"/>
                    <a:pt x="1186" y="13"/>
                  </a:cubicBezTo>
                  <a:cubicBezTo>
                    <a:pt x="1133" y="5"/>
                    <a:pt x="1082" y="1"/>
                    <a:pt x="10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43" name="Google Shape;3243;p57"/>
            <p:cNvSpPr/>
            <p:nvPr/>
          </p:nvSpPr>
          <p:spPr>
            <a:xfrm>
              <a:off x="1789525" y="4661425"/>
              <a:ext cx="132575" cy="206575"/>
            </a:xfrm>
            <a:custGeom>
              <a:avLst/>
              <a:gdLst/>
              <a:ahLst/>
              <a:cxnLst/>
              <a:rect l="l" t="t" r="r" b="b"/>
              <a:pathLst>
                <a:path w="5303" h="8263" extrusionOk="0">
                  <a:moveTo>
                    <a:pt x="0" y="0"/>
                  </a:moveTo>
                  <a:lnTo>
                    <a:pt x="0" y="8262"/>
                  </a:lnTo>
                  <a:lnTo>
                    <a:pt x="5302" y="8262"/>
                  </a:lnTo>
                  <a:lnTo>
                    <a:pt x="53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44" name="Google Shape;3244;p57"/>
            <p:cNvSpPr/>
            <p:nvPr/>
          </p:nvSpPr>
          <p:spPr>
            <a:xfrm>
              <a:off x="1812650" y="4685750"/>
              <a:ext cx="90150" cy="182250"/>
            </a:xfrm>
            <a:custGeom>
              <a:avLst/>
              <a:gdLst/>
              <a:ahLst/>
              <a:cxnLst/>
              <a:rect l="l" t="t" r="r" b="b"/>
              <a:pathLst>
                <a:path w="3606" h="7290" extrusionOk="0">
                  <a:moveTo>
                    <a:pt x="1" y="0"/>
                  </a:moveTo>
                  <a:lnTo>
                    <a:pt x="1" y="7289"/>
                  </a:lnTo>
                  <a:lnTo>
                    <a:pt x="3605" y="7289"/>
                  </a:lnTo>
                  <a:lnTo>
                    <a:pt x="360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45" name="Google Shape;3245;p57"/>
            <p:cNvSpPr/>
            <p:nvPr/>
          </p:nvSpPr>
          <p:spPr>
            <a:xfrm>
              <a:off x="1366350" y="4312400"/>
              <a:ext cx="478675" cy="237000"/>
            </a:xfrm>
            <a:custGeom>
              <a:avLst/>
              <a:gdLst/>
              <a:ahLst/>
              <a:cxnLst/>
              <a:rect l="l" t="t" r="r" b="b"/>
              <a:pathLst>
                <a:path w="19147" h="9480" extrusionOk="0">
                  <a:moveTo>
                    <a:pt x="8220" y="1"/>
                  </a:moveTo>
                  <a:lnTo>
                    <a:pt x="1" y="9480"/>
                  </a:lnTo>
                  <a:lnTo>
                    <a:pt x="11377" y="9480"/>
                  </a:lnTo>
                  <a:lnTo>
                    <a:pt x="1914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46" name="Google Shape;3246;p57"/>
            <p:cNvSpPr/>
            <p:nvPr/>
          </p:nvSpPr>
          <p:spPr>
            <a:xfrm>
              <a:off x="1355675" y="4312400"/>
              <a:ext cx="692675" cy="271550"/>
            </a:xfrm>
            <a:custGeom>
              <a:avLst/>
              <a:gdLst/>
              <a:ahLst/>
              <a:cxnLst/>
              <a:rect l="l" t="t" r="r" b="b"/>
              <a:pathLst>
                <a:path w="27707" h="10862" extrusionOk="0">
                  <a:moveTo>
                    <a:pt x="19574" y="1"/>
                  </a:moveTo>
                  <a:lnTo>
                    <a:pt x="11541" y="9064"/>
                  </a:lnTo>
                  <a:lnTo>
                    <a:pt x="0" y="9064"/>
                  </a:lnTo>
                  <a:lnTo>
                    <a:pt x="0" y="10783"/>
                  </a:lnTo>
                  <a:lnTo>
                    <a:pt x="11541" y="10783"/>
                  </a:lnTo>
                  <a:lnTo>
                    <a:pt x="19589" y="1762"/>
                  </a:lnTo>
                  <a:lnTo>
                    <a:pt x="26826" y="9875"/>
                  </a:lnTo>
                  <a:lnTo>
                    <a:pt x="26826" y="10861"/>
                  </a:lnTo>
                  <a:lnTo>
                    <a:pt x="27707" y="10861"/>
                  </a:lnTo>
                  <a:lnTo>
                    <a:pt x="27707" y="9143"/>
                  </a:lnTo>
                  <a:lnTo>
                    <a:pt x="20380" y="876"/>
                  </a:lnTo>
                  <a:lnTo>
                    <a:pt x="1957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47" name="Google Shape;3247;p57"/>
            <p:cNvSpPr/>
            <p:nvPr/>
          </p:nvSpPr>
          <p:spPr>
            <a:xfrm>
              <a:off x="1222625" y="4596600"/>
              <a:ext cx="196775" cy="271425"/>
            </a:xfrm>
            <a:custGeom>
              <a:avLst/>
              <a:gdLst/>
              <a:ahLst/>
              <a:cxnLst/>
              <a:rect l="l" t="t" r="r" b="b"/>
              <a:pathLst>
                <a:path w="7871" h="10857" extrusionOk="0">
                  <a:moveTo>
                    <a:pt x="3734" y="1"/>
                  </a:moveTo>
                  <a:lnTo>
                    <a:pt x="0" y="4295"/>
                  </a:lnTo>
                  <a:lnTo>
                    <a:pt x="0" y="10856"/>
                  </a:lnTo>
                  <a:lnTo>
                    <a:pt x="7870" y="10856"/>
                  </a:lnTo>
                  <a:lnTo>
                    <a:pt x="7870" y="4295"/>
                  </a:lnTo>
                  <a:lnTo>
                    <a:pt x="37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48" name="Google Shape;3248;p57"/>
            <p:cNvSpPr/>
            <p:nvPr/>
          </p:nvSpPr>
          <p:spPr>
            <a:xfrm>
              <a:off x="1419325" y="4713175"/>
              <a:ext cx="135800" cy="154825"/>
            </a:xfrm>
            <a:custGeom>
              <a:avLst/>
              <a:gdLst/>
              <a:ahLst/>
              <a:cxnLst/>
              <a:rect l="l" t="t" r="r" b="b"/>
              <a:pathLst>
                <a:path w="5432" h="6193" extrusionOk="0">
                  <a:moveTo>
                    <a:pt x="1" y="0"/>
                  </a:moveTo>
                  <a:lnTo>
                    <a:pt x="1" y="6192"/>
                  </a:lnTo>
                  <a:lnTo>
                    <a:pt x="5432" y="6192"/>
                  </a:lnTo>
                  <a:lnTo>
                    <a:pt x="5432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49" name="Google Shape;3249;p57"/>
            <p:cNvSpPr/>
            <p:nvPr/>
          </p:nvSpPr>
          <p:spPr>
            <a:xfrm>
              <a:off x="1314650" y="4595200"/>
              <a:ext cx="247750" cy="108775"/>
            </a:xfrm>
            <a:custGeom>
              <a:avLst/>
              <a:gdLst/>
              <a:ahLst/>
              <a:cxnLst/>
              <a:rect l="l" t="t" r="r" b="b"/>
              <a:pathLst>
                <a:path w="9910" h="4351" extrusionOk="0">
                  <a:moveTo>
                    <a:pt x="0" y="0"/>
                  </a:moveTo>
                  <a:lnTo>
                    <a:pt x="4052" y="4351"/>
                  </a:lnTo>
                  <a:lnTo>
                    <a:pt x="9909" y="4351"/>
                  </a:lnTo>
                  <a:lnTo>
                    <a:pt x="56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0" name="Google Shape;3250;p57"/>
            <p:cNvSpPr/>
            <p:nvPr/>
          </p:nvSpPr>
          <p:spPr>
            <a:xfrm>
              <a:off x="1699275" y="4662625"/>
              <a:ext cx="45125" cy="74775"/>
            </a:xfrm>
            <a:custGeom>
              <a:avLst/>
              <a:gdLst/>
              <a:ahLst/>
              <a:cxnLst/>
              <a:rect l="l" t="t" r="r" b="b"/>
              <a:pathLst>
                <a:path w="1805" h="2991" extrusionOk="0">
                  <a:moveTo>
                    <a:pt x="1" y="1"/>
                  </a:moveTo>
                  <a:lnTo>
                    <a:pt x="1" y="2990"/>
                  </a:lnTo>
                  <a:lnTo>
                    <a:pt x="1805" y="2990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1" name="Google Shape;3251;p57"/>
            <p:cNvSpPr/>
            <p:nvPr/>
          </p:nvSpPr>
          <p:spPr>
            <a:xfrm>
              <a:off x="1287925" y="4707950"/>
              <a:ext cx="45125" cy="74750"/>
            </a:xfrm>
            <a:custGeom>
              <a:avLst/>
              <a:gdLst/>
              <a:ahLst/>
              <a:cxnLst/>
              <a:rect l="l" t="t" r="r" b="b"/>
              <a:pathLst>
                <a:path w="1805" h="2990" extrusionOk="0">
                  <a:moveTo>
                    <a:pt x="1" y="0"/>
                  </a:moveTo>
                  <a:lnTo>
                    <a:pt x="1" y="2989"/>
                  </a:lnTo>
                  <a:lnTo>
                    <a:pt x="1805" y="2989"/>
                  </a:lnTo>
                  <a:lnTo>
                    <a:pt x="180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2" name="Google Shape;3252;p57"/>
            <p:cNvSpPr/>
            <p:nvPr/>
          </p:nvSpPr>
          <p:spPr>
            <a:xfrm>
              <a:off x="1950875" y="4662625"/>
              <a:ext cx="45125" cy="74775"/>
            </a:xfrm>
            <a:custGeom>
              <a:avLst/>
              <a:gdLst/>
              <a:ahLst/>
              <a:cxnLst/>
              <a:rect l="l" t="t" r="r" b="b"/>
              <a:pathLst>
                <a:path w="1805" h="2991" extrusionOk="0">
                  <a:moveTo>
                    <a:pt x="0" y="1"/>
                  </a:moveTo>
                  <a:lnTo>
                    <a:pt x="0" y="2990"/>
                  </a:lnTo>
                  <a:lnTo>
                    <a:pt x="1804" y="2990"/>
                  </a:lnTo>
                  <a:lnTo>
                    <a:pt x="180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grpSp>
        <p:nvGrpSpPr>
          <p:cNvPr id="3253" name="Google Shape;3253;p57"/>
          <p:cNvGrpSpPr/>
          <p:nvPr/>
        </p:nvGrpSpPr>
        <p:grpSpPr>
          <a:xfrm flipH="1">
            <a:off x="6781182" y="5691429"/>
            <a:ext cx="799396" cy="641231"/>
            <a:chOff x="1355675" y="4312400"/>
            <a:chExt cx="692675" cy="555625"/>
          </a:xfrm>
        </p:grpSpPr>
        <p:sp>
          <p:nvSpPr>
            <p:cNvPr id="3254" name="Google Shape;3254;p57"/>
            <p:cNvSpPr/>
            <p:nvPr/>
          </p:nvSpPr>
          <p:spPr>
            <a:xfrm>
              <a:off x="1644175" y="4340825"/>
              <a:ext cx="382175" cy="527200"/>
            </a:xfrm>
            <a:custGeom>
              <a:avLst/>
              <a:gdLst/>
              <a:ahLst/>
              <a:cxnLst/>
              <a:rect l="l" t="t" r="r" b="b"/>
              <a:pathLst>
                <a:path w="15287" h="21088" extrusionOk="0">
                  <a:moveTo>
                    <a:pt x="8034" y="1"/>
                  </a:moveTo>
                  <a:lnTo>
                    <a:pt x="1" y="8343"/>
                  </a:lnTo>
                  <a:lnTo>
                    <a:pt x="1" y="21087"/>
                  </a:lnTo>
                  <a:lnTo>
                    <a:pt x="15286" y="21087"/>
                  </a:lnTo>
                  <a:lnTo>
                    <a:pt x="15286" y="8343"/>
                  </a:lnTo>
                  <a:lnTo>
                    <a:pt x="80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5" name="Google Shape;3255;p57"/>
            <p:cNvSpPr/>
            <p:nvPr/>
          </p:nvSpPr>
          <p:spPr>
            <a:xfrm>
              <a:off x="1380425" y="4567250"/>
              <a:ext cx="263750" cy="300775"/>
            </a:xfrm>
            <a:custGeom>
              <a:avLst/>
              <a:gdLst/>
              <a:ahLst/>
              <a:cxnLst/>
              <a:rect l="l" t="t" r="r" b="b"/>
              <a:pathLst>
                <a:path w="10550" h="12031" extrusionOk="0">
                  <a:moveTo>
                    <a:pt x="1" y="0"/>
                  </a:moveTo>
                  <a:lnTo>
                    <a:pt x="1" y="12030"/>
                  </a:lnTo>
                  <a:lnTo>
                    <a:pt x="10550" y="12030"/>
                  </a:lnTo>
                  <a:lnTo>
                    <a:pt x="105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6" name="Google Shape;3256;p57"/>
            <p:cNvSpPr/>
            <p:nvPr/>
          </p:nvSpPr>
          <p:spPr>
            <a:xfrm>
              <a:off x="1833175" y="4511550"/>
              <a:ext cx="51600" cy="48000"/>
            </a:xfrm>
            <a:custGeom>
              <a:avLst/>
              <a:gdLst/>
              <a:ahLst/>
              <a:cxnLst/>
              <a:rect l="l" t="t" r="r" b="b"/>
              <a:pathLst>
                <a:path w="2064" h="1920" extrusionOk="0">
                  <a:moveTo>
                    <a:pt x="1031" y="1"/>
                  </a:moveTo>
                  <a:cubicBezTo>
                    <a:pt x="568" y="1"/>
                    <a:pt x="162" y="336"/>
                    <a:pt x="85" y="807"/>
                  </a:cubicBezTo>
                  <a:cubicBezTo>
                    <a:pt x="0" y="1330"/>
                    <a:pt x="354" y="1822"/>
                    <a:pt x="877" y="1907"/>
                  </a:cubicBezTo>
                  <a:cubicBezTo>
                    <a:pt x="930" y="1916"/>
                    <a:pt x="982" y="1920"/>
                    <a:pt x="1034" y="1920"/>
                  </a:cubicBezTo>
                  <a:cubicBezTo>
                    <a:pt x="1496" y="1920"/>
                    <a:pt x="1902" y="1585"/>
                    <a:pt x="1979" y="1115"/>
                  </a:cubicBezTo>
                  <a:cubicBezTo>
                    <a:pt x="2064" y="592"/>
                    <a:pt x="1709" y="98"/>
                    <a:pt x="1186" y="13"/>
                  </a:cubicBezTo>
                  <a:cubicBezTo>
                    <a:pt x="1133" y="5"/>
                    <a:pt x="1082" y="1"/>
                    <a:pt x="1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7" name="Google Shape;3257;p57"/>
            <p:cNvSpPr/>
            <p:nvPr/>
          </p:nvSpPr>
          <p:spPr>
            <a:xfrm>
              <a:off x="1789525" y="4661425"/>
              <a:ext cx="132575" cy="206575"/>
            </a:xfrm>
            <a:custGeom>
              <a:avLst/>
              <a:gdLst/>
              <a:ahLst/>
              <a:cxnLst/>
              <a:rect l="l" t="t" r="r" b="b"/>
              <a:pathLst>
                <a:path w="5303" h="8263" extrusionOk="0">
                  <a:moveTo>
                    <a:pt x="0" y="0"/>
                  </a:moveTo>
                  <a:lnTo>
                    <a:pt x="0" y="8262"/>
                  </a:lnTo>
                  <a:lnTo>
                    <a:pt x="5302" y="8262"/>
                  </a:lnTo>
                  <a:lnTo>
                    <a:pt x="53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8" name="Google Shape;3258;p57"/>
            <p:cNvSpPr/>
            <p:nvPr/>
          </p:nvSpPr>
          <p:spPr>
            <a:xfrm>
              <a:off x="1812650" y="4685750"/>
              <a:ext cx="90150" cy="182250"/>
            </a:xfrm>
            <a:custGeom>
              <a:avLst/>
              <a:gdLst/>
              <a:ahLst/>
              <a:cxnLst/>
              <a:rect l="l" t="t" r="r" b="b"/>
              <a:pathLst>
                <a:path w="3606" h="7290" extrusionOk="0">
                  <a:moveTo>
                    <a:pt x="1" y="0"/>
                  </a:moveTo>
                  <a:lnTo>
                    <a:pt x="1" y="7289"/>
                  </a:lnTo>
                  <a:lnTo>
                    <a:pt x="3605" y="7289"/>
                  </a:lnTo>
                  <a:lnTo>
                    <a:pt x="36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59" name="Google Shape;3259;p57"/>
            <p:cNvSpPr/>
            <p:nvPr/>
          </p:nvSpPr>
          <p:spPr>
            <a:xfrm>
              <a:off x="1366350" y="4312400"/>
              <a:ext cx="478675" cy="237000"/>
            </a:xfrm>
            <a:custGeom>
              <a:avLst/>
              <a:gdLst/>
              <a:ahLst/>
              <a:cxnLst/>
              <a:rect l="l" t="t" r="r" b="b"/>
              <a:pathLst>
                <a:path w="19147" h="9480" extrusionOk="0">
                  <a:moveTo>
                    <a:pt x="8220" y="1"/>
                  </a:moveTo>
                  <a:lnTo>
                    <a:pt x="1" y="9480"/>
                  </a:lnTo>
                  <a:lnTo>
                    <a:pt x="11377" y="9480"/>
                  </a:lnTo>
                  <a:lnTo>
                    <a:pt x="191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0" name="Google Shape;3260;p57"/>
            <p:cNvSpPr/>
            <p:nvPr/>
          </p:nvSpPr>
          <p:spPr>
            <a:xfrm>
              <a:off x="1355675" y="4312400"/>
              <a:ext cx="692675" cy="271550"/>
            </a:xfrm>
            <a:custGeom>
              <a:avLst/>
              <a:gdLst/>
              <a:ahLst/>
              <a:cxnLst/>
              <a:rect l="l" t="t" r="r" b="b"/>
              <a:pathLst>
                <a:path w="27707" h="10862" extrusionOk="0">
                  <a:moveTo>
                    <a:pt x="19574" y="1"/>
                  </a:moveTo>
                  <a:lnTo>
                    <a:pt x="11541" y="9064"/>
                  </a:lnTo>
                  <a:lnTo>
                    <a:pt x="0" y="9064"/>
                  </a:lnTo>
                  <a:lnTo>
                    <a:pt x="0" y="10783"/>
                  </a:lnTo>
                  <a:lnTo>
                    <a:pt x="11541" y="10783"/>
                  </a:lnTo>
                  <a:lnTo>
                    <a:pt x="19589" y="1762"/>
                  </a:lnTo>
                  <a:lnTo>
                    <a:pt x="26826" y="9875"/>
                  </a:lnTo>
                  <a:lnTo>
                    <a:pt x="26826" y="10861"/>
                  </a:lnTo>
                  <a:lnTo>
                    <a:pt x="27707" y="10861"/>
                  </a:lnTo>
                  <a:lnTo>
                    <a:pt x="27707" y="9143"/>
                  </a:lnTo>
                  <a:lnTo>
                    <a:pt x="20380" y="876"/>
                  </a:lnTo>
                  <a:lnTo>
                    <a:pt x="195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1" name="Google Shape;3261;p57"/>
            <p:cNvSpPr/>
            <p:nvPr/>
          </p:nvSpPr>
          <p:spPr>
            <a:xfrm>
              <a:off x="1699275" y="4662625"/>
              <a:ext cx="45125" cy="74775"/>
            </a:xfrm>
            <a:custGeom>
              <a:avLst/>
              <a:gdLst/>
              <a:ahLst/>
              <a:cxnLst/>
              <a:rect l="l" t="t" r="r" b="b"/>
              <a:pathLst>
                <a:path w="1805" h="2991" extrusionOk="0">
                  <a:moveTo>
                    <a:pt x="1" y="1"/>
                  </a:moveTo>
                  <a:lnTo>
                    <a:pt x="1" y="2990"/>
                  </a:lnTo>
                  <a:lnTo>
                    <a:pt x="1805" y="2990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2" name="Google Shape;3262;p57"/>
            <p:cNvSpPr/>
            <p:nvPr/>
          </p:nvSpPr>
          <p:spPr>
            <a:xfrm>
              <a:off x="1950875" y="4662625"/>
              <a:ext cx="45125" cy="74775"/>
            </a:xfrm>
            <a:custGeom>
              <a:avLst/>
              <a:gdLst/>
              <a:ahLst/>
              <a:cxnLst/>
              <a:rect l="l" t="t" r="r" b="b"/>
              <a:pathLst>
                <a:path w="1805" h="2991" extrusionOk="0">
                  <a:moveTo>
                    <a:pt x="0" y="1"/>
                  </a:moveTo>
                  <a:lnTo>
                    <a:pt x="0" y="2990"/>
                  </a:lnTo>
                  <a:lnTo>
                    <a:pt x="1804" y="2990"/>
                  </a:lnTo>
                  <a:lnTo>
                    <a:pt x="18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3263" name="Google Shape;3263;p57"/>
          <p:cNvSpPr/>
          <p:nvPr/>
        </p:nvSpPr>
        <p:spPr>
          <a:xfrm>
            <a:off x="6727404" y="6220203"/>
            <a:ext cx="249827" cy="181240"/>
          </a:xfrm>
          <a:custGeom>
            <a:avLst/>
            <a:gdLst/>
            <a:ahLst/>
            <a:cxnLst/>
            <a:rect l="l" t="t" r="r" b="b"/>
            <a:pathLst>
              <a:path w="3703" h="2686" extrusionOk="0">
                <a:moveTo>
                  <a:pt x="2193" y="0"/>
                </a:moveTo>
                <a:cubicBezTo>
                  <a:pt x="1841" y="0"/>
                  <a:pt x="1542" y="233"/>
                  <a:pt x="1443" y="552"/>
                </a:cubicBezTo>
                <a:cubicBezTo>
                  <a:pt x="1394" y="540"/>
                  <a:pt x="1342" y="533"/>
                  <a:pt x="1287" y="533"/>
                </a:cubicBezTo>
                <a:cubicBezTo>
                  <a:pt x="979" y="533"/>
                  <a:pt x="722" y="745"/>
                  <a:pt x="650" y="1031"/>
                </a:cubicBezTo>
                <a:cubicBezTo>
                  <a:pt x="278" y="1116"/>
                  <a:pt x="0" y="1449"/>
                  <a:pt x="0" y="1847"/>
                </a:cubicBezTo>
                <a:cubicBezTo>
                  <a:pt x="0" y="2310"/>
                  <a:pt x="376" y="2685"/>
                  <a:pt x="839" y="2685"/>
                </a:cubicBezTo>
                <a:lnTo>
                  <a:pt x="2865" y="2685"/>
                </a:lnTo>
                <a:cubicBezTo>
                  <a:pt x="3327" y="2685"/>
                  <a:pt x="3703" y="2310"/>
                  <a:pt x="3703" y="1847"/>
                </a:cubicBezTo>
                <a:cubicBezTo>
                  <a:pt x="3703" y="1411"/>
                  <a:pt x="3370" y="1053"/>
                  <a:pt x="2945" y="1013"/>
                </a:cubicBezTo>
                <a:cubicBezTo>
                  <a:pt x="2966" y="941"/>
                  <a:pt x="2978" y="865"/>
                  <a:pt x="2978" y="785"/>
                </a:cubicBezTo>
                <a:cubicBezTo>
                  <a:pt x="2978" y="352"/>
                  <a:pt x="2626" y="0"/>
                  <a:pt x="21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sp>
        <p:nvSpPr>
          <p:cNvPr id="3264" name="Google Shape;3264;p57"/>
          <p:cNvSpPr/>
          <p:nvPr/>
        </p:nvSpPr>
        <p:spPr>
          <a:xfrm>
            <a:off x="4558045" y="5812420"/>
            <a:ext cx="366589" cy="265935"/>
          </a:xfrm>
          <a:custGeom>
            <a:avLst/>
            <a:gdLst/>
            <a:ahLst/>
            <a:cxnLst/>
            <a:rect l="l" t="t" r="r" b="b"/>
            <a:pathLst>
              <a:path w="3703" h="2686" extrusionOk="0">
                <a:moveTo>
                  <a:pt x="2193" y="0"/>
                </a:moveTo>
                <a:cubicBezTo>
                  <a:pt x="1841" y="0"/>
                  <a:pt x="1542" y="233"/>
                  <a:pt x="1443" y="552"/>
                </a:cubicBezTo>
                <a:cubicBezTo>
                  <a:pt x="1394" y="540"/>
                  <a:pt x="1342" y="533"/>
                  <a:pt x="1287" y="533"/>
                </a:cubicBezTo>
                <a:cubicBezTo>
                  <a:pt x="979" y="533"/>
                  <a:pt x="722" y="745"/>
                  <a:pt x="650" y="1031"/>
                </a:cubicBezTo>
                <a:cubicBezTo>
                  <a:pt x="278" y="1116"/>
                  <a:pt x="0" y="1449"/>
                  <a:pt x="0" y="1847"/>
                </a:cubicBezTo>
                <a:cubicBezTo>
                  <a:pt x="0" y="2310"/>
                  <a:pt x="376" y="2685"/>
                  <a:pt x="839" y="2685"/>
                </a:cubicBezTo>
                <a:lnTo>
                  <a:pt x="2865" y="2685"/>
                </a:lnTo>
                <a:cubicBezTo>
                  <a:pt x="3327" y="2685"/>
                  <a:pt x="3703" y="2310"/>
                  <a:pt x="3703" y="1847"/>
                </a:cubicBezTo>
                <a:cubicBezTo>
                  <a:pt x="3703" y="1411"/>
                  <a:pt x="3370" y="1053"/>
                  <a:pt x="2945" y="1013"/>
                </a:cubicBezTo>
                <a:cubicBezTo>
                  <a:pt x="2966" y="941"/>
                  <a:pt x="2978" y="865"/>
                  <a:pt x="2978" y="785"/>
                </a:cubicBezTo>
                <a:cubicBezTo>
                  <a:pt x="2978" y="352"/>
                  <a:pt x="2626" y="0"/>
                  <a:pt x="219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endParaRPr sz="2479"/>
          </a:p>
        </p:txBody>
      </p:sp>
      <p:grpSp>
        <p:nvGrpSpPr>
          <p:cNvPr id="3265" name="Google Shape;3265;p57"/>
          <p:cNvGrpSpPr/>
          <p:nvPr/>
        </p:nvGrpSpPr>
        <p:grpSpPr>
          <a:xfrm>
            <a:off x="1682312" y="5691412"/>
            <a:ext cx="799396" cy="641231"/>
            <a:chOff x="1355675" y="4312400"/>
            <a:chExt cx="692675" cy="555625"/>
          </a:xfrm>
        </p:grpSpPr>
        <p:sp>
          <p:nvSpPr>
            <p:cNvPr id="3266" name="Google Shape;3266;p57"/>
            <p:cNvSpPr/>
            <p:nvPr/>
          </p:nvSpPr>
          <p:spPr>
            <a:xfrm>
              <a:off x="1644175" y="4340825"/>
              <a:ext cx="382175" cy="527200"/>
            </a:xfrm>
            <a:custGeom>
              <a:avLst/>
              <a:gdLst/>
              <a:ahLst/>
              <a:cxnLst/>
              <a:rect l="l" t="t" r="r" b="b"/>
              <a:pathLst>
                <a:path w="15287" h="21088" extrusionOk="0">
                  <a:moveTo>
                    <a:pt x="8034" y="1"/>
                  </a:moveTo>
                  <a:lnTo>
                    <a:pt x="1" y="8343"/>
                  </a:lnTo>
                  <a:lnTo>
                    <a:pt x="1" y="21087"/>
                  </a:lnTo>
                  <a:lnTo>
                    <a:pt x="15286" y="21087"/>
                  </a:lnTo>
                  <a:lnTo>
                    <a:pt x="15286" y="8343"/>
                  </a:lnTo>
                  <a:lnTo>
                    <a:pt x="80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7" name="Google Shape;3267;p57"/>
            <p:cNvSpPr/>
            <p:nvPr/>
          </p:nvSpPr>
          <p:spPr>
            <a:xfrm>
              <a:off x="1380425" y="4567250"/>
              <a:ext cx="263750" cy="300775"/>
            </a:xfrm>
            <a:custGeom>
              <a:avLst/>
              <a:gdLst/>
              <a:ahLst/>
              <a:cxnLst/>
              <a:rect l="l" t="t" r="r" b="b"/>
              <a:pathLst>
                <a:path w="10550" h="12031" extrusionOk="0">
                  <a:moveTo>
                    <a:pt x="1" y="0"/>
                  </a:moveTo>
                  <a:lnTo>
                    <a:pt x="1" y="12030"/>
                  </a:lnTo>
                  <a:lnTo>
                    <a:pt x="10550" y="12030"/>
                  </a:lnTo>
                  <a:lnTo>
                    <a:pt x="1055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8" name="Google Shape;3268;p57"/>
            <p:cNvSpPr/>
            <p:nvPr/>
          </p:nvSpPr>
          <p:spPr>
            <a:xfrm>
              <a:off x="1833175" y="4511550"/>
              <a:ext cx="51600" cy="48000"/>
            </a:xfrm>
            <a:custGeom>
              <a:avLst/>
              <a:gdLst/>
              <a:ahLst/>
              <a:cxnLst/>
              <a:rect l="l" t="t" r="r" b="b"/>
              <a:pathLst>
                <a:path w="2064" h="1920" extrusionOk="0">
                  <a:moveTo>
                    <a:pt x="1031" y="1"/>
                  </a:moveTo>
                  <a:cubicBezTo>
                    <a:pt x="568" y="1"/>
                    <a:pt x="162" y="336"/>
                    <a:pt x="85" y="807"/>
                  </a:cubicBezTo>
                  <a:cubicBezTo>
                    <a:pt x="0" y="1330"/>
                    <a:pt x="354" y="1822"/>
                    <a:pt x="877" y="1907"/>
                  </a:cubicBezTo>
                  <a:cubicBezTo>
                    <a:pt x="930" y="1916"/>
                    <a:pt x="982" y="1920"/>
                    <a:pt x="1034" y="1920"/>
                  </a:cubicBezTo>
                  <a:cubicBezTo>
                    <a:pt x="1496" y="1920"/>
                    <a:pt x="1902" y="1585"/>
                    <a:pt x="1979" y="1115"/>
                  </a:cubicBezTo>
                  <a:cubicBezTo>
                    <a:pt x="2064" y="592"/>
                    <a:pt x="1709" y="98"/>
                    <a:pt x="1186" y="13"/>
                  </a:cubicBezTo>
                  <a:cubicBezTo>
                    <a:pt x="1133" y="5"/>
                    <a:pt x="1082" y="1"/>
                    <a:pt x="10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69" name="Google Shape;3269;p57"/>
            <p:cNvSpPr/>
            <p:nvPr/>
          </p:nvSpPr>
          <p:spPr>
            <a:xfrm>
              <a:off x="1789525" y="4661425"/>
              <a:ext cx="132575" cy="206575"/>
            </a:xfrm>
            <a:custGeom>
              <a:avLst/>
              <a:gdLst/>
              <a:ahLst/>
              <a:cxnLst/>
              <a:rect l="l" t="t" r="r" b="b"/>
              <a:pathLst>
                <a:path w="5303" h="8263" extrusionOk="0">
                  <a:moveTo>
                    <a:pt x="0" y="0"/>
                  </a:moveTo>
                  <a:lnTo>
                    <a:pt x="0" y="8262"/>
                  </a:lnTo>
                  <a:lnTo>
                    <a:pt x="5302" y="8262"/>
                  </a:lnTo>
                  <a:lnTo>
                    <a:pt x="5302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70" name="Google Shape;3270;p57"/>
            <p:cNvSpPr/>
            <p:nvPr/>
          </p:nvSpPr>
          <p:spPr>
            <a:xfrm>
              <a:off x="1812650" y="4685750"/>
              <a:ext cx="90150" cy="182250"/>
            </a:xfrm>
            <a:custGeom>
              <a:avLst/>
              <a:gdLst/>
              <a:ahLst/>
              <a:cxnLst/>
              <a:rect l="l" t="t" r="r" b="b"/>
              <a:pathLst>
                <a:path w="3606" h="7290" extrusionOk="0">
                  <a:moveTo>
                    <a:pt x="1" y="0"/>
                  </a:moveTo>
                  <a:lnTo>
                    <a:pt x="1" y="7289"/>
                  </a:lnTo>
                  <a:lnTo>
                    <a:pt x="3605" y="7289"/>
                  </a:lnTo>
                  <a:lnTo>
                    <a:pt x="360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71" name="Google Shape;3271;p57"/>
            <p:cNvSpPr/>
            <p:nvPr/>
          </p:nvSpPr>
          <p:spPr>
            <a:xfrm>
              <a:off x="1366350" y="4312400"/>
              <a:ext cx="478675" cy="237000"/>
            </a:xfrm>
            <a:custGeom>
              <a:avLst/>
              <a:gdLst/>
              <a:ahLst/>
              <a:cxnLst/>
              <a:rect l="l" t="t" r="r" b="b"/>
              <a:pathLst>
                <a:path w="19147" h="9480" extrusionOk="0">
                  <a:moveTo>
                    <a:pt x="8220" y="1"/>
                  </a:moveTo>
                  <a:lnTo>
                    <a:pt x="1" y="9480"/>
                  </a:lnTo>
                  <a:lnTo>
                    <a:pt x="11377" y="9480"/>
                  </a:lnTo>
                  <a:lnTo>
                    <a:pt x="19147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72" name="Google Shape;3272;p57"/>
            <p:cNvSpPr/>
            <p:nvPr/>
          </p:nvSpPr>
          <p:spPr>
            <a:xfrm>
              <a:off x="1355675" y="4312400"/>
              <a:ext cx="692675" cy="271550"/>
            </a:xfrm>
            <a:custGeom>
              <a:avLst/>
              <a:gdLst/>
              <a:ahLst/>
              <a:cxnLst/>
              <a:rect l="l" t="t" r="r" b="b"/>
              <a:pathLst>
                <a:path w="27707" h="10862" extrusionOk="0">
                  <a:moveTo>
                    <a:pt x="19574" y="1"/>
                  </a:moveTo>
                  <a:lnTo>
                    <a:pt x="11541" y="9064"/>
                  </a:lnTo>
                  <a:lnTo>
                    <a:pt x="0" y="9064"/>
                  </a:lnTo>
                  <a:lnTo>
                    <a:pt x="0" y="10783"/>
                  </a:lnTo>
                  <a:lnTo>
                    <a:pt x="11541" y="10783"/>
                  </a:lnTo>
                  <a:lnTo>
                    <a:pt x="19589" y="1762"/>
                  </a:lnTo>
                  <a:lnTo>
                    <a:pt x="26826" y="9875"/>
                  </a:lnTo>
                  <a:lnTo>
                    <a:pt x="26826" y="10861"/>
                  </a:lnTo>
                  <a:lnTo>
                    <a:pt x="27707" y="10861"/>
                  </a:lnTo>
                  <a:lnTo>
                    <a:pt x="27707" y="9143"/>
                  </a:lnTo>
                  <a:lnTo>
                    <a:pt x="20380" y="876"/>
                  </a:lnTo>
                  <a:lnTo>
                    <a:pt x="19574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73" name="Google Shape;3273;p57"/>
            <p:cNvSpPr/>
            <p:nvPr/>
          </p:nvSpPr>
          <p:spPr>
            <a:xfrm>
              <a:off x="1699275" y="4662625"/>
              <a:ext cx="45125" cy="74775"/>
            </a:xfrm>
            <a:custGeom>
              <a:avLst/>
              <a:gdLst/>
              <a:ahLst/>
              <a:cxnLst/>
              <a:rect l="l" t="t" r="r" b="b"/>
              <a:pathLst>
                <a:path w="1805" h="2991" extrusionOk="0">
                  <a:moveTo>
                    <a:pt x="1" y="1"/>
                  </a:moveTo>
                  <a:lnTo>
                    <a:pt x="1" y="2990"/>
                  </a:lnTo>
                  <a:lnTo>
                    <a:pt x="1805" y="2990"/>
                  </a:lnTo>
                  <a:lnTo>
                    <a:pt x="180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  <p:sp>
          <p:nvSpPr>
            <p:cNvPr id="3274" name="Google Shape;3274;p57"/>
            <p:cNvSpPr/>
            <p:nvPr/>
          </p:nvSpPr>
          <p:spPr>
            <a:xfrm>
              <a:off x="1950875" y="4662625"/>
              <a:ext cx="45125" cy="74775"/>
            </a:xfrm>
            <a:custGeom>
              <a:avLst/>
              <a:gdLst/>
              <a:ahLst/>
              <a:cxnLst/>
              <a:rect l="l" t="t" r="r" b="b"/>
              <a:pathLst>
                <a:path w="1805" h="2991" extrusionOk="0">
                  <a:moveTo>
                    <a:pt x="0" y="1"/>
                  </a:moveTo>
                  <a:lnTo>
                    <a:pt x="0" y="2990"/>
                  </a:lnTo>
                  <a:lnTo>
                    <a:pt x="1804" y="2990"/>
                  </a:lnTo>
                  <a:lnTo>
                    <a:pt x="1804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598" tIns="121598" rIns="121598" bIns="121598" anchor="ctr" anchorCtr="0">
              <a:noAutofit/>
            </a:bodyPr>
            <a:lstStyle/>
            <a:p>
              <a:endParaRPr sz="2479"/>
            </a:p>
          </p:txBody>
        </p: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956D18BE-89EB-4F81-68BE-F6A8C593DBE2}"/>
              </a:ext>
            </a:extLst>
          </p:cNvPr>
          <p:cNvSpPr/>
          <p:nvPr/>
        </p:nvSpPr>
        <p:spPr>
          <a:xfrm>
            <a:off x="1008997" y="1218392"/>
            <a:ext cx="10143845" cy="35309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8076">
              <a:spcBef>
                <a:spcPct val="50000"/>
              </a:spcBef>
              <a:buClrTx/>
              <a:defRPr/>
            </a:pPr>
            <a:r>
              <a:rPr lang="vi-VN" sz="6384" b="1" kern="1200" dirty="0">
                <a:solidFill>
                  <a:schemeClr val="tx2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KHÁM PHÁ</a:t>
            </a:r>
          </a:p>
          <a:p>
            <a:pPr algn="ctr" defTabSz="608076">
              <a:spcBef>
                <a:spcPct val="50000"/>
              </a:spcBef>
              <a:buClrTx/>
              <a:defRPr/>
            </a:pPr>
            <a:r>
              <a:rPr lang="vi-VN" sz="6384" b="1" kern="1200" dirty="0">
                <a:solidFill>
                  <a:schemeClr val="accent1">
                    <a:lumMod val="2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“Lợi ích của việc vệ sinh xung quanh nhà”</a:t>
            </a:r>
            <a:endParaRPr lang="en-US" sz="6384" b="1" kern="1200" dirty="0">
              <a:solidFill>
                <a:schemeClr val="accent1">
                  <a:lumMod val="25000"/>
                </a:schemeClr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2A2BEFC-CFA8-F59D-E4F2-EDF49F3AA47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17" b="2676"/>
          <a:stretch/>
        </p:blipFill>
        <p:spPr>
          <a:xfrm>
            <a:off x="3183727" y="1514767"/>
            <a:ext cx="5794385" cy="440727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838717" y="100673"/>
            <a:ext cx="7734547" cy="172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8076" indent="-608076">
              <a:buAutoNum type="arabicPeriod"/>
            </a:pPr>
            <a:r>
              <a:rPr lang="en-US" sz="2660" b="1" dirty="0">
                <a:latin typeface="Arial" panose="020B0604020202020204" pitchFamily="34" charset="0"/>
                <a:cs typeface="Arial" panose="020B0604020202020204" pitchFamily="34" charset="0"/>
              </a:rPr>
              <a:t>Quan </a:t>
            </a:r>
            <a:r>
              <a:rPr lang="vi-VN" sz="2660" b="1" dirty="0">
                <a:latin typeface="Arial" panose="020B0604020202020204" pitchFamily="34" charset="0"/>
                <a:cs typeface="Arial" panose="020B0604020202020204" pitchFamily="34" charset="0"/>
              </a:rPr>
              <a:t>sát các hình dưới đây và thực hiện:</a:t>
            </a:r>
          </a:p>
          <a:p>
            <a:pPr marL="456057" indent="-456057">
              <a:buFont typeface="Arial" panose="020B0604020202020204" pitchFamily="34" charset="0"/>
              <a:buChar char="•"/>
            </a:pPr>
            <a:r>
              <a:rPr lang="vi-VN" sz="2660" dirty="0"/>
              <a:t>Kể tên việc làm trong mỗi hình.</a:t>
            </a:r>
          </a:p>
          <a:p>
            <a:pPr marL="456057" indent="-456057">
              <a:buFont typeface="Arial" panose="020B0604020202020204" pitchFamily="34" charset="0"/>
              <a:buChar char="•"/>
            </a:pPr>
            <a:r>
              <a:rPr lang="vi-VN" sz="2660" dirty="0"/>
              <a:t>Nêu lợi ích của những việc làm đó.</a:t>
            </a:r>
            <a:endParaRPr lang="vi-VN" sz="266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608076" indent="-608076">
              <a:buAutoNum type="arabicPeriod"/>
            </a:pPr>
            <a:endParaRPr lang="vi-VN" sz="266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01262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6080919" y="1754881"/>
            <a:ext cx="5087888" cy="1189120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>
                <a:lumMod val="2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192" b="1" dirty="0">
                <a:solidFill>
                  <a:schemeClr val="bg1">
                    <a:lumMod val="10000"/>
                  </a:schemeClr>
                </a:solidFill>
              </a:rPr>
              <a:t>Người dân vệ sinh khu dân cư.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AC50490-D7FD-759B-01F5-2C652E17FF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985932"/>
            <a:ext cx="5675815" cy="4468016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3C80F639-CFCC-AD70-90BC-C1EF5B24666A}"/>
              </a:ext>
            </a:extLst>
          </p:cNvPr>
          <p:cNvSpPr/>
          <p:nvPr/>
        </p:nvSpPr>
        <p:spPr>
          <a:xfrm>
            <a:off x="6080920" y="3507104"/>
            <a:ext cx="5087888" cy="11891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192" b="1" dirty="0">
                <a:solidFill>
                  <a:schemeClr val="bg1">
                    <a:lumMod val="10000"/>
                  </a:schemeClr>
                </a:solidFill>
              </a:rPr>
              <a:t>Lợi ích: đường phố sạch sẽ, thoáng mát.</a:t>
            </a:r>
          </a:p>
        </p:txBody>
      </p:sp>
    </p:spTree>
    <p:extLst>
      <p:ext uri="{BB962C8B-B14F-4D97-AF65-F5344CB8AC3E}">
        <p14:creationId xmlns:p14="http://schemas.microsoft.com/office/powerpoint/2010/main" val="4052308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EF7A8AA6-2243-0945-A05C-FEDFD7E804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30" y="754690"/>
            <a:ext cx="6207924" cy="4721400"/>
          </a:xfrm>
          <a:prstGeom prst="rect">
            <a:avLst/>
          </a:prstGeom>
        </p:spPr>
      </p:pic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20BE041-BAFC-1808-8E9D-AC5AFDFE42F2}"/>
              </a:ext>
            </a:extLst>
          </p:cNvPr>
          <p:cNvSpPr/>
          <p:nvPr/>
        </p:nvSpPr>
        <p:spPr>
          <a:xfrm>
            <a:off x="6167020" y="2228440"/>
            <a:ext cx="5661174" cy="645638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>
                <a:lumMod val="2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192" b="1" dirty="0">
                <a:solidFill>
                  <a:schemeClr val="bg1">
                    <a:lumMod val="10000"/>
                  </a:schemeClr>
                </a:solidFill>
              </a:rPr>
              <a:t>Bố đổ nước đọng trong lu.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4FAB8807-F1EE-5FC1-91EA-7D4898378202}"/>
              </a:ext>
            </a:extLst>
          </p:cNvPr>
          <p:cNvSpPr/>
          <p:nvPr/>
        </p:nvSpPr>
        <p:spPr>
          <a:xfrm>
            <a:off x="6224783" y="3159454"/>
            <a:ext cx="5603410" cy="11891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192" b="1" dirty="0">
                <a:solidFill>
                  <a:schemeClr val="bg1">
                    <a:lumMod val="10000"/>
                  </a:schemeClr>
                </a:solidFill>
              </a:rPr>
              <a:t>Lợi ích: tránh muỗi đẻ trứng, sinh sôi.</a:t>
            </a:r>
          </a:p>
        </p:txBody>
      </p:sp>
    </p:spTree>
    <p:extLst>
      <p:ext uri="{BB962C8B-B14F-4D97-AF65-F5344CB8AC3E}">
        <p14:creationId xmlns:p14="http://schemas.microsoft.com/office/powerpoint/2010/main" val="37572210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02824E3-147F-7828-0A31-B179162D09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6780" y="1194992"/>
            <a:ext cx="5692708" cy="446801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6162364F-CF6E-0F27-91B7-A0CF66687258}"/>
              </a:ext>
            </a:extLst>
          </p:cNvPr>
          <p:cNvSpPr/>
          <p:nvPr/>
        </p:nvSpPr>
        <p:spPr>
          <a:xfrm>
            <a:off x="6080919" y="1754881"/>
            <a:ext cx="5087888" cy="1189120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>
                <a:lumMod val="2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192" b="1" dirty="0">
                <a:solidFill>
                  <a:schemeClr val="bg1">
                    <a:lumMod val="10000"/>
                  </a:schemeClr>
                </a:solidFill>
              </a:rPr>
              <a:t>Hai ông cháu dọn dẹp đường phố.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93C32EF2-350E-FDED-0F82-3AD308665A6B}"/>
              </a:ext>
            </a:extLst>
          </p:cNvPr>
          <p:cNvSpPr/>
          <p:nvPr/>
        </p:nvSpPr>
        <p:spPr>
          <a:xfrm>
            <a:off x="6080920" y="3507104"/>
            <a:ext cx="5087888" cy="11891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192" b="1" dirty="0">
                <a:solidFill>
                  <a:schemeClr val="bg1">
                    <a:lumMod val="10000"/>
                  </a:schemeClr>
                </a:solidFill>
              </a:rPr>
              <a:t>Lợi ích: không gian thoáng đãng, sạch sẽ.</a:t>
            </a:r>
          </a:p>
        </p:txBody>
      </p:sp>
    </p:spTree>
    <p:extLst>
      <p:ext uri="{BB962C8B-B14F-4D97-AF65-F5344CB8AC3E}">
        <p14:creationId xmlns:p14="http://schemas.microsoft.com/office/powerpoint/2010/main" val="143273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01A5FFE-897D-6D95-D445-E7EEE3E99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6380" y="975392"/>
            <a:ext cx="5954539" cy="4907216"/>
          </a:xfrm>
          <a:prstGeom prst="rect">
            <a:avLst/>
          </a:prstGeom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73B1309-3355-176E-698F-430C9BC10D1F}"/>
              </a:ext>
            </a:extLst>
          </p:cNvPr>
          <p:cNvSpPr/>
          <p:nvPr/>
        </p:nvSpPr>
        <p:spPr>
          <a:xfrm>
            <a:off x="6080919" y="1754881"/>
            <a:ext cx="5087888" cy="1189120"/>
          </a:xfrm>
          <a:prstGeom prst="roundRect">
            <a:avLst/>
          </a:prstGeom>
          <a:solidFill>
            <a:schemeClr val="accent1"/>
          </a:solidFill>
          <a:ln w="28575">
            <a:solidFill>
              <a:schemeClr val="accent1">
                <a:lumMod val="25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192" b="1" dirty="0">
                <a:solidFill>
                  <a:schemeClr val="bg1">
                    <a:lumMod val="10000"/>
                  </a:schemeClr>
                </a:solidFill>
              </a:rPr>
              <a:t>Người dân phát quang bụi rậm.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3A12F9C4-6E8F-0D32-4262-6485E43CA5D1}"/>
              </a:ext>
            </a:extLst>
          </p:cNvPr>
          <p:cNvSpPr/>
          <p:nvPr/>
        </p:nvSpPr>
        <p:spPr>
          <a:xfrm>
            <a:off x="6080920" y="3507104"/>
            <a:ext cx="5087888" cy="118912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28575">
            <a:solidFill>
              <a:schemeClr val="accent3">
                <a:lumMod val="50000"/>
              </a:schemeClr>
            </a:solidFill>
            <a:prstDash val="dash"/>
          </a:ln>
        </p:spPr>
        <p:txBody>
          <a:bodyPr wrap="square">
            <a:spAutoFit/>
          </a:bodyPr>
          <a:lstStyle/>
          <a:p>
            <a:pPr algn="just"/>
            <a:r>
              <a:rPr lang="vi-VN" sz="3192" b="1" dirty="0">
                <a:solidFill>
                  <a:schemeClr val="bg1">
                    <a:lumMod val="10000"/>
                  </a:schemeClr>
                </a:solidFill>
              </a:rPr>
              <a:t>Lợi ích: không gian sạch sẽ, thoáng mát.</a:t>
            </a:r>
          </a:p>
        </p:txBody>
      </p:sp>
    </p:spTree>
    <p:extLst>
      <p:ext uri="{BB962C8B-B14F-4D97-AF65-F5344CB8AC3E}">
        <p14:creationId xmlns:p14="http://schemas.microsoft.com/office/powerpoint/2010/main" val="4220174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theme/theme1.xml><?xml version="1.0" encoding="utf-8"?>
<a:theme xmlns:a="http://schemas.openxmlformats.org/drawingml/2006/main" name="Science Subject for Elementary: Activities to Celebrate World Habitat Day by Slidesgo">
  <a:themeElements>
    <a:clrScheme name="Simple Light">
      <a:dk1>
        <a:srgbClr val="FFFFFF"/>
      </a:dk1>
      <a:lt1>
        <a:srgbClr val="FFE2CA"/>
      </a:lt1>
      <a:dk2>
        <a:srgbClr val="D3713C"/>
      </a:dk2>
      <a:lt2>
        <a:srgbClr val="8B3900"/>
      </a:lt2>
      <a:accent1>
        <a:srgbClr val="CAF6F2"/>
      </a:accent1>
      <a:accent2>
        <a:srgbClr val="FF6415"/>
      </a:accent2>
      <a:accent3>
        <a:srgbClr val="F5F013"/>
      </a:accent3>
      <a:accent4>
        <a:srgbClr val="92E228"/>
      </a:accent4>
      <a:accent5>
        <a:srgbClr val="5BB318"/>
      </a:accent5>
      <a:accent6>
        <a:srgbClr val="2B7A0B"/>
      </a:accent6>
      <a:hlink>
        <a:srgbClr val="77370B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144</TotalTime>
  <Words>509</Words>
  <Application>Microsoft Office PowerPoint</Application>
  <PresentationFormat>Custom</PresentationFormat>
  <Paragraphs>48</Paragraphs>
  <Slides>21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.TMC-Ong Do</vt:lpstr>
      <vt:lpstr>Calibri</vt:lpstr>
      <vt:lpstr>Fredoka One</vt:lpstr>
      <vt:lpstr>Bebas Neue</vt:lpstr>
      <vt:lpstr>Comfortaa</vt:lpstr>
      <vt:lpstr>Nunito</vt:lpstr>
      <vt:lpstr>Science Subject for Elementary: Activities to Celebrate World Habitat Day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Một số hoạt động gây mất vệ sinh:</vt:lpstr>
      <vt:lpstr>Một số hoạt động gây mất vệ sinh:</vt:lpstr>
      <vt:lpstr>PowerPoint Presentation</vt:lpstr>
      <vt:lpstr>PowerPoint Presentation</vt:lpstr>
      <vt:lpstr>VẬN DỤNG</vt:lpstr>
      <vt:lpstr>DẶN DÒ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Hiền Chi</dc:creator>
  <cp:lastModifiedBy>Admin</cp:lastModifiedBy>
  <cp:revision>7</cp:revision>
  <dcterms:modified xsi:type="dcterms:W3CDTF">2025-01-11T14:02:24Z</dcterms:modified>
</cp:coreProperties>
</file>