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3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14.xml"/>
  <Override ContentType="application/vnd.openxmlformats-officedocument.theme+xml" PartName="/ppt/theme/theme6.xml"/>
  <Override ContentType="application/vnd.openxmlformats-officedocument.theme+xml" PartName="/ppt/theme/theme3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9.xml"/>
  <Override ContentType="application/vnd.openxmlformats-officedocument.theme+xml" PartName="/ppt/theme/theme13.xml"/>
  <Override ContentType="application/vnd.openxmlformats-officedocument.theme+xml" PartName="/ppt/theme/theme7.xml"/>
  <Override ContentType="application/vnd.openxmlformats-officedocument.theme+xml" PartName="/ppt/theme/theme2.xml"/>
  <Override ContentType="application/vnd.openxmlformats-officedocument.theme+xml" PartName="/ppt/theme/theme4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2" r:id="rId5"/>
    <p:sldMasterId id="2147483674" r:id="rId6"/>
    <p:sldMasterId id="2147483686" r:id="rId7"/>
    <p:sldMasterId id="2147483698" r:id="rId8"/>
    <p:sldMasterId id="2147483710" r:id="rId9"/>
    <p:sldMasterId id="2147483722" r:id="rId10"/>
    <p:sldMasterId id="2147483734" r:id="rId11"/>
    <p:sldMasterId id="2147483746" r:id="rId12"/>
    <p:sldMasterId id="2147483758" r:id="rId13"/>
    <p:sldMasterId id="2147483770" r:id="rId14"/>
    <p:sldMasterId id="2147483782" r:id="rId15"/>
    <p:sldMasterId id="2147483794" r:id="rId16"/>
  </p:sldMasterIdLst>
  <p:notesMasterIdLst>
    <p:notesMasterId r:id="rId17"/>
  </p:notes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</p:sldIdLst>
  <p:sldSz cy="10287000" cx="18288000"/>
  <p:notesSz cx="6858000" cy="9144000"/>
  <p:embeddedFontLst>
    <p:embeddedFont>
      <p:font typeface="Montserrat"/>
      <p:regular r:id="rId51"/>
      <p:bold r:id="rId52"/>
      <p:italic r:id="rId53"/>
      <p:boldItalic r:id="rId54"/>
    </p:embeddedFont>
    <p:embeddedFont>
      <p:font typeface="Fira Sans Extra Condensed Medium"/>
      <p:regular r:id="rId55"/>
      <p:bold r:id="rId56"/>
      <p:italic r:id="rId57"/>
      <p:boldItalic r:id="rId58"/>
    </p:embeddedFont>
    <p:embeddedFont>
      <p:font typeface="Quattrocento Sans"/>
      <p:regular r:id="rId59"/>
      <p:bold r:id="rId60"/>
      <p:italic r:id="rId61"/>
      <p:boldItalic r:id="rId62"/>
    </p:embeddedFont>
    <p:embeddedFont>
      <p:font typeface="Barlow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67" roundtripDataSignature="AMtx7mj/6e1FD23b1T2Wdk4Lnz+g1Dgu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3.xml"/><Relationship Id="rId42" Type="http://schemas.openxmlformats.org/officeDocument/2006/relationships/slide" Target="slides/slide25.xml"/><Relationship Id="rId41" Type="http://schemas.openxmlformats.org/officeDocument/2006/relationships/slide" Target="slides/slide24.xml"/><Relationship Id="rId44" Type="http://schemas.openxmlformats.org/officeDocument/2006/relationships/slide" Target="slides/slide27.xml"/><Relationship Id="rId43" Type="http://schemas.openxmlformats.org/officeDocument/2006/relationships/slide" Target="slides/slide26.xml"/><Relationship Id="rId46" Type="http://schemas.openxmlformats.org/officeDocument/2006/relationships/slide" Target="slides/slide29.xml"/><Relationship Id="rId45" Type="http://schemas.openxmlformats.org/officeDocument/2006/relationships/slide" Target="slides/slide28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1.xml"/><Relationship Id="rId47" Type="http://schemas.openxmlformats.org/officeDocument/2006/relationships/slide" Target="slides/slide30.xml"/><Relationship Id="rId49" Type="http://schemas.openxmlformats.org/officeDocument/2006/relationships/slide" Target="slides/slide3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4.xml"/><Relationship Id="rId30" Type="http://schemas.openxmlformats.org/officeDocument/2006/relationships/slide" Target="slides/slide13.xml"/><Relationship Id="rId33" Type="http://schemas.openxmlformats.org/officeDocument/2006/relationships/slide" Target="slides/slide16.xml"/><Relationship Id="rId32" Type="http://schemas.openxmlformats.org/officeDocument/2006/relationships/slide" Target="slides/slide15.xml"/><Relationship Id="rId35" Type="http://schemas.openxmlformats.org/officeDocument/2006/relationships/slide" Target="slides/slide18.xml"/><Relationship Id="rId34" Type="http://schemas.openxmlformats.org/officeDocument/2006/relationships/slide" Target="slides/slide17.xml"/><Relationship Id="rId37" Type="http://schemas.openxmlformats.org/officeDocument/2006/relationships/slide" Target="slides/slide20.xml"/><Relationship Id="rId36" Type="http://schemas.openxmlformats.org/officeDocument/2006/relationships/slide" Target="slides/slide19.xml"/><Relationship Id="rId39" Type="http://schemas.openxmlformats.org/officeDocument/2006/relationships/slide" Target="slides/slide22.xml"/><Relationship Id="rId38" Type="http://schemas.openxmlformats.org/officeDocument/2006/relationships/slide" Target="slides/slide21.xml"/><Relationship Id="rId62" Type="http://schemas.openxmlformats.org/officeDocument/2006/relationships/font" Target="fonts/QuattrocentoSans-boldItalic.fntdata"/><Relationship Id="rId61" Type="http://schemas.openxmlformats.org/officeDocument/2006/relationships/font" Target="fonts/QuattrocentoSans-italic.fntdata"/><Relationship Id="rId20" Type="http://schemas.openxmlformats.org/officeDocument/2006/relationships/slide" Target="slides/slide3.xml"/><Relationship Id="rId64" Type="http://schemas.openxmlformats.org/officeDocument/2006/relationships/font" Target="fonts/Barlow-bold.fntdata"/><Relationship Id="rId63" Type="http://schemas.openxmlformats.org/officeDocument/2006/relationships/font" Target="fonts/Barlow-regular.fntdata"/><Relationship Id="rId22" Type="http://schemas.openxmlformats.org/officeDocument/2006/relationships/slide" Target="slides/slide5.xml"/><Relationship Id="rId66" Type="http://schemas.openxmlformats.org/officeDocument/2006/relationships/font" Target="fonts/Barlow-boldItalic.fntdata"/><Relationship Id="rId21" Type="http://schemas.openxmlformats.org/officeDocument/2006/relationships/slide" Target="slides/slide4.xml"/><Relationship Id="rId65" Type="http://schemas.openxmlformats.org/officeDocument/2006/relationships/font" Target="fonts/Barlow-italic.fntdata"/><Relationship Id="rId24" Type="http://schemas.openxmlformats.org/officeDocument/2006/relationships/slide" Target="slides/slide7.xml"/><Relationship Id="rId23" Type="http://schemas.openxmlformats.org/officeDocument/2006/relationships/slide" Target="slides/slide6.xml"/><Relationship Id="rId67" Type="http://customschemas.google.com/relationships/presentationmetadata" Target="metadata"/><Relationship Id="rId60" Type="http://schemas.openxmlformats.org/officeDocument/2006/relationships/font" Target="fonts/QuattrocentoSans-bold.fntdata"/><Relationship Id="rId26" Type="http://schemas.openxmlformats.org/officeDocument/2006/relationships/slide" Target="slides/slide9.xml"/><Relationship Id="rId25" Type="http://schemas.openxmlformats.org/officeDocument/2006/relationships/slide" Target="slides/slide8.xml"/><Relationship Id="rId28" Type="http://schemas.openxmlformats.org/officeDocument/2006/relationships/slide" Target="slides/slide11.xml"/><Relationship Id="rId27" Type="http://schemas.openxmlformats.org/officeDocument/2006/relationships/slide" Target="slides/slide10.xml"/><Relationship Id="rId29" Type="http://schemas.openxmlformats.org/officeDocument/2006/relationships/slide" Target="slides/slide12.xml"/><Relationship Id="rId51" Type="http://schemas.openxmlformats.org/officeDocument/2006/relationships/font" Target="fonts/Montserrat-regular.fntdata"/><Relationship Id="rId50" Type="http://schemas.openxmlformats.org/officeDocument/2006/relationships/slide" Target="slides/slide33.xml"/><Relationship Id="rId53" Type="http://schemas.openxmlformats.org/officeDocument/2006/relationships/font" Target="fonts/Montserrat-italic.fntdata"/><Relationship Id="rId52" Type="http://schemas.openxmlformats.org/officeDocument/2006/relationships/font" Target="fonts/Montserrat-bold.fntdata"/><Relationship Id="rId11" Type="http://schemas.openxmlformats.org/officeDocument/2006/relationships/slideMaster" Target="slideMasters/slideMaster8.xml"/><Relationship Id="rId55" Type="http://schemas.openxmlformats.org/officeDocument/2006/relationships/font" Target="fonts/FiraSansExtraCondensedMedium-regular.fntdata"/><Relationship Id="rId10" Type="http://schemas.openxmlformats.org/officeDocument/2006/relationships/slideMaster" Target="slideMasters/slideMaster7.xml"/><Relationship Id="rId54" Type="http://schemas.openxmlformats.org/officeDocument/2006/relationships/font" Target="fonts/Montserrat-boldItalic.fntdata"/><Relationship Id="rId13" Type="http://schemas.openxmlformats.org/officeDocument/2006/relationships/slideMaster" Target="slideMasters/slideMaster10.xml"/><Relationship Id="rId57" Type="http://schemas.openxmlformats.org/officeDocument/2006/relationships/font" Target="fonts/FiraSansExtraCondensedMedium-italic.fntdata"/><Relationship Id="rId12" Type="http://schemas.openxmlformats.org/officeDocument/2006/relationships/slideMaster" Target="slideMasters/slideMaster9.xml"/><Relationship Id="rId56" Type="http://schemas.openxmlformats.org/officeDocument/2006/relationships/font" Target="fonts/FiraSansExtraCondensedMedium-bold.fntdata"/><Relationship Id="rId15" Type="http://schemas.openxmlformats.org/officeDocument/2006/relationships/slideMaster" Target="slideMasters/slideMaster12.xml"/><Relationship Id="rId59" Type="http://schemas.openxmlformats.org/officeDocument/2006/relationships/font" Target="fonts/QuattrocentoSans-regular.fntdata"/><Relationship Id="rId14" Type="http://schemas.openxmlformats.org/officeDocument/2006/relationships/slideMaster" Target="slideMasters/slideMaster11.xml"/><Relationship Id="rId58" Type="http://schemas.openxmlformats.org/officeDocument/2006/relationships/font" Target="fonts/FiraSansExtraCondensedMedium-boldItalic.fntdata"/><Relationship Id="rId17" Type="http://schemas.openxmlformats.org/officeDocument/2006/relationships/notesMaster" Target="notesMasters/notesMaster1.xml"/><Relationship Id="rId16" Type="http://schemas.openxmlformats.org/officeDocument/2006/relationships/slideMaster" Target="slideMasters/slideMaster13.xml"/><Relationship Id="rId19" Type="http://schemas.openxmlformats.org/officeDocument/2006/relationships/slide" Target="slides/slide2.xml"/><Relationship Id="rId1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1" name="Google Shape;134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2" name="Google Shape;1342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0" name="Google Shape;160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1" name="Google Shape;1601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3" name="Google Shape;164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644" name="Google Shape;1644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4" name="Google Shape;165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Key: 1. e 2. a 3. b 4. c 5. 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5" name="Google Shape;1655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8" name="Google Shape;166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9" name="Google Shape;1669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9" name="Google Shape;167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Key: 1. name    2. Hello	  3. eight      4. hobby     5. singing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0" name="Google Shape;1680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4" name="Google Shape;169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5" name="Google Shape;1695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6" name="Google Shape;170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7" name="Google Shape;1707;p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8" name="Google Shape;171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9" name="Google Shape;1719;p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0" name="Google Shape;173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1" name="Google Shape;1731;p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0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2" name="Google Shape;174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3" name="Google Shape;1743;p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0" name="Google Shape;135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4" name="Google Shape;175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5" name="Google Shape;1755;p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3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5" name="Google Shape;1765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3" name="Google Shape;1773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3" name="Google Shape;1783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2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4" name="Google Shape;1794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2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4" name="Google Shape;1804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5" name="Google Shape;181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Quiz game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Pupils use their mini boards to write A on one side and B on the other side.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Teacher asks pupils to look at the question and choose the correct answer in only 10 seconds. Then hold up their board.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1816" name="Google Shape;1816;p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9" name="Google Shape;182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0" name="Google Shape;1830;p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6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8" name="Google Shape;184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9" name="Google Shape;1849;p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5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7" name="Google Shape;186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8" name="Google Shape;1868;p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1" name="Google Shape;136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4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6" name="Google Shape;188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7" name="Google Shape;1887;p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3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5" name="Google Shape;190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6" name="Google Shape;1906;p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2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4" name="Google Shape;192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5" name="Google Shape;1925;p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3" name="Google Shape;194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6" name="Google Shape;137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7" name="Google Shape;1377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5" name="Google Shape;138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6" name="Google Shape;1386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8" name="Google Shape;142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1" name="Google Shape;147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4" name="Google Shape;151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5" name="Google Shape;1515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7" name="Google Shape;155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8" name="Google Shape;1558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1.png"/><Relationship Id="rId3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4.png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24.png"/><Relationship Id="rId3" Type="http://schemas.openxmlformats.org/officeDocument/2006/relationships/image" Target="../media/image1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5.png"/><Relationship Id="rId3" Type="http://schemas.openxmlformats.org/officeDocument/2006/relationships/image" Target="../media/image10.png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5.png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6.png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5.png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1.png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15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0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5"/>
          <p:cNvSpPr txBox="1"/>
          <p:nvPr>
            <p:ph type="ctrTitle"/>
          </p:nvPr>
        </p:nvSpPr>
        <p:spPr>
          <a:xfrm>
            <a:off x="1440000" y="3035550"/>
            <a:ext cx="8633400" cy="29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/>
        </p:txBody>
      </p:sp>
      <p:sp>
        <p:nvSpPr>
          <p:cNvPr id="15" name="Google Shape;15;p35"/>
          <p:cNvSpPr txBox="1"/>
          <p:nvPr>
            <p:ph idx="1" type="subTitle"/>
          </p:nvPr>
        </p:nvSpPr>
        <p:spPr>
          <a:xfrm>
            <a:off x="1433150" y="6348450"/>
            <a:ext cx="8647200" cy="9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/>
        </p:txBody>
      </p:sp>
      <p:sp>
        <p:nvSpPr>
          <p:cNvPr id="16" name="Google Shape;16;p35"/>
          <p:cNvSpPr/>
          <p:nvPr/>
        </p:nvSpPr>
        <p:spPr>
          <a:xfrm>
            <a:off x="7684797" y="10800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5"/>
          <p:cNvSpPr/>
          <p:nvPr/>
        </p:nvSpPr>
        <p:spPr>
          <a:xfrm>
            <a:off x="3775623" y="84333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5"/>
          <p:cNvSpPr/>
          <p:nvPr/>
        </p:nvSpPr>
        <p:spPr>
          <a:xfrm>
            <a:off x="1464623" y="15211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5"/>
          <p:cNvSpPr/>
          <p:nvPr/>
        </p:nvSpPr>
        <p:spPr>
          <a:xfrm>
            <a:off x="15411797" y="18509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5"/>
          <p:cNvSpPr/>
          <p:nvPr/>
        </p:nvSpPr>
        <p:spPr>
          <a:xfrm>
            <a:off x="8664297" y="80541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5"/>
          <p:cNvSpPr/>
          <p:nvPr/>
        </p:nvSpPr>
        <p:spPr>
          <a:xfrm>
            <a:off x="7967147" y="90174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5"/>
          <p:cNvSpPr/>
          <p:nvPr/>
        </p:nvSpPr>
        <p:spPr>
          <a:xfrm>
            <a:off x="13571147" y="8904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5"/>
          <p:cNvSpPr/>
          <p:nvPr/>
        </p:nvSpPr>
        <p:spPr>
          <a:xfrm rot="198691">
            <a:off x="5823217" y="787188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5"/>
          <p:cNvSpPr/>
          <p:nvPr/>
        </p:nvSpPr>
        <p:spPr>
          <a:xfrm rot="-4032455">
            <a:off x="4317488" y="650303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5"/>
          <p:cNvSpPr/>
          <p:nvPr/>
        </p:nvSpPr>
        <p:spPr>
          <a:xfrm rot="5400000">
            <a:off x="997452" y="647540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5"/>
          <p:cNvSpPr/>
          <p:nvPr/>
        </p:nvSpPr>
        <p:spPr>
          <a:xfrm rot="5400000">
            <a:off x="1448183" y="9702064"/>
            <a:ext cx="315250" cy="225776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5"/>
          <p:cNvSpPr/>
          <p:nvPr/>
        </p:nvSpPr>
        <p:spPr>
          <a:xfrm rot="5400000">
            <a:off x="12647472" y="2808269"/>
            <a:ext cx="208096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5"/>
          <p:cNvSpPr/>
          <p:nvPr/>
        </p:nvSpPr>
        <p:spPr>
          <a:xfrm rot="684164">
            <a:off x="6376544" y="1868939"/>
            <a:ext cx="171020" cy="343218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5"/>
          <p:cNvSpPr/>
          <p:nvPr/>
        </p:nvSpPr>
        <p:spPr>
          <a:xfrm rot="1746969">
            <a:off x="3523992" y="1899573"/>
            <a:ext cx="195344" cy="281926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5"/>
          <p:cNvSpPr/>
          <p:nvPr/>
        </p:nvSpPr>
        <p:spPr>
          <a:xfrm rot="684164">
            <a:off x="16995094" y="1020639"/>
            <a:ext cx="171020" cy="343218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5"/>
          <p:cNvSpPr/>
          <p:nvPr/>
        </p:nvSpPr>
        <p:spPr>
          <a:xfrm>
            <a:off x="15318697" y="87776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5"/>
          <p:cNvSpPr/>
          <p:nvPr/>
        </p:nvSpPr>
        <p:spPr>
          <a:xfrm rot="5400000">
            <a:off x="16157102" y="787495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35"/>
          <p:cNvSpPr/>
          <p:nvPr/>
        </p:nvSpPr>
        <p:spPr>
          <a:xfrm rot="198691">
            <a:off x="11044917" y="355573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 and three columns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8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5" name="Google Shape;205;p148"/>
          <p:cNvSpPr txBox="1"/>
          <p:nvPr>
            <p:ph idx="2" type="title"/>
          </p:nvPr>
        </p:nvSpPr>
        <p:spPr>
          <a:xfrm>
            <a:off x="14400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/>
        </p:txBody>
      </p:sp>
      <p:sp>
        <p:nvSpPr>
          <p:cNvPr id="206" name="Google Shape;206;p148"/>
          <p:cNvSpPr txBox="1"/>
          <p:nvPr>
            <p:ph idx="1" type="subTitle"/>
          </p:nvPr>
        </p:nvSpPr>
        <p:spPr>
          <a:xfrm>
            <a:off x="14400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48"/>
          <p:cNvSpPr txBox="1"/>
          <p:nvPr>
            <p:ph idx="3" type="title"/>
          </p:nvPr>
        </p:nvSpPr>
        <p:spPr>
          <a:xfrm>
            <a:off x="6807600" y="5118606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/>
        </p:txBody>
      </p:sp>
      <p:sp>
        <p:nvSpPr>
          <p:cNvPr id="208" name="Google Shape;208;p148"/>
          <p:cNvSpPr txBox="1"/>
          <p:nvPr>
            <p:ph idx="4" type="subTitle"/>
          </p:nvPr>
        </p:nvSpPr>
        <p:spPr>
          <a:xfrm>
            <a:off x="6807600" y="6291656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148"/>
          <p:cNvSpPr txBox="1"/>
          <p:nvPr>
            <p:ph idx="5" type="title"/>
          </p:nvPr>
        </p:nvSpPr>
        <p:spPr>
          <a:xfrm>
            <a:off x="121752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/>
        </p:txBody>
      </p:sp>
      <p:sp>
        <p:nvSpPr>
          <p:cNvPr id="210" name="Google Shape;210;p148"/>
          <p:cNvSpPr txBox="1"/>
          <p:nvPr>
            <p:ph idx="6" type="subTitle"/>
          </p:nvPr>
        </p:nvSpPr>
        <p:spPr>
          <a:xfrm>
            <a:off x="121752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11" name="Google Shape;211;p148"/>
          <p:cNvGrpSpPr/>
          <p:nvPr/>
        </p:nvGrpSpPr>
        <p:grpSpPr>
          <a:xfrm flipH="1" rot="-5400000">
            <a:off x="4934259" y="-3956995"/>
            <a:ext cx="8381230" cy="17034639"/>
            <a:chOff x="770370" y="-1137220"/>
            <a:chExt cx="3209232" cy="6522682"/>
          </a:xfrm>
        </p:grpSpPr>
        <p:sp>
          <p:nvSpPr>
            <p:cNvPr id="212" name="Google Shape;212;p148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48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48"/>
            <p:cNvSpPr/>
            <p:nvPr/>
          </p:nvSpPr>
          <p:spPr>
            <a:xfrm>
              <a:off x="1408100" y="5178392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48"/>
            <p:cNvSpPr/>
            <p:nvPr/>
          </p:nvSpPr>
          <p:spPr>
            <a:xfrm>
              <a:off x="3089856" y="5299012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48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48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48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9" name="Google Shape;219;p1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8522200" y="-85900"/>
            <a:ext cx="1243600" cy="197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2" name="Google Shape;862;p108"/>
          <p:cNvSpPr txBox="1"/>
          <p:nvPr>
            <p:ph idx="1" type="body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3" name="Google Shape;863;p108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4" name="Google Shape;864;p108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5" name="Google Shape;865;p108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09"/>
          <p:cNvSpPr txBox="1"/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8" name="Google Shape;868;p109"/>
          <p:cNvSpPr txBox="1"/>
          <p:nvPr>
            <p:ph idx="1" type="body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9" name="Google Shape;869;p109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0" name="Google Shape;870;p109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1" name="Google Shape;871;p109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53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0" name="Google Shape;880;p53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1" name="Google Shape;881;p53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10"/>
          <p:cNvSpPr txBox="1"/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4" name="Google Shape;884;p11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85" name="Google Shape;885;p110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6" name="Google Shape;886;p110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7" name="Google Shape;887;p110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0" name="Google Shape;890;p111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1" name="Google Shape;891;p111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2" name="Google Shape;892;p111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3" name="Google Shape;893;p111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2"/>
          <p:cNvSpPr txBox="1"/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6" name="Google Shape;896;p112"/>
          <p:cNvSpPr txBox="1"/>
          <p:nvPr>
            <p:ph idx="1" type="body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97" name="Google Shape;897;p112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8" name="Google Shape;898;p112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9" name="Google Shape;899;p112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2" name="Google Shape;902;p113"/>
          <p:cNvSpPr txBox="1"/>
          <p:nvPr>
            <p:ph idx="1" type="body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903" name="Google Shape;903;p113"/>
          <p:cNvSpPr txBox="1"/>
          <p:nvPr>
            <p:ph idx="2" type="body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904" name="Google Shape;904;p113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5" name="Google Shape;905;p113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6" name="Google Shape;906;p113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9" name="Google Shape;909;p11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10" name="Google Shape;910;p114"/>
          <p:cNvSpPr txBox="1"/>
          <p:nvPr>
            <p:ph idx="2" type="body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911" name="Google Shape;911;p114"/>
          <p:cNvSpPr txBox="1"/>
          <p:nvPr>
            <p:ph idx="3" type="body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12" name="Google Shape;912;p114"/>
          <p:cNvSpPr txBox="1"/>
          <p:nvPr>
            <p:ph idx="4" type="body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913" name="Google Shape;913;p114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4" name="Google Shape;914;p114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5" name="Google Shape;915;p114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8" name="Google Shape;918;p115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9" name="Google Shape;919;p115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0" name="Google Shape;920;p115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16"/>
          <p:cNvSpPr txBox="1"/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3" name="Google Shape;923;p116"/>
          <p:cNvSpPr txBox="1"/>
          <p:nvPr>
            <p:ph idx="1" type="body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24" name="Google Shape;924;p116"/>
          <p:cNvSpPr txBox="1"/>
          <p:nvPr>
            <p:ph idx="2" type="body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25" name="Google Shape;925;p116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6" name="Google Shape;926;p116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7" name="Google Shape;927;p116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ackground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149"/>
          <p:cNvGrpSpPr/>
          <p:nvPr/>
        </p:nvGrpSpPr>
        <p:grpSpPr>
          <a:xfrm rot="5400000">
            <a:off x="4762789" y="-2800776"/>
            <a:ext cx="8501094" cy="16671543"/>
            <a:chOff x="872085" y="-1565025"/>
            <a:chExt cx="3255129" cy="6383651"/>
          </a:xfrm>
        </p:grpSpPr>
        <p:sp>
          <p:nvSpPr>
            <p:cNvPr id="222" name="Google Shape;222;p14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4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49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49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49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49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49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9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" name="Google Shape;230;p149"/>
          <p:cNvSpPr/>
          <p:nvPr/>
        </p:nvSpPr>
        <p:spPr>
          <a:xfrm>
            <a:off x="17114805" y="57278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49"/>
          <p:cNvSpPr/>
          <p:nvPr/>
        </p:nvSpPr>
        <p:spPr>
          <a:xfrm>
            <a:off x="14955009" y="236433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49"/>
          <p:cNvSpPr/>
          <p:nvPr/>
        </p:nvSpPr>
        <p:spPr>
          <a:xfrm>
            <a:off x="8121673" y="10800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49"/>
          <p:cNvSpPr/>
          <p:nvPr/>
        </p:nvSpPr>
        <p:spPr>
          <a:xfrm>
            <a:off x="2456773" y="45486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1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207150" y="457474"/>
            <a:ext cx="3225700" cy="21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87357" y="8962259"/>
            <a:ext cx="3926450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3241482" y="911395"/>
            <a:ext cx="5980652" cy="319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269215">
            <a:off x="11832731" y="7827115"/>
            <a:ext cx="9178562" cy="433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06650" y="-312749"/>
            <a:ext cx="1799500" cy="12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17"/>
          <p:cNvSpPr txBox="1"/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0" name="Google Shape;930;p117"/>
          <p:cNvSpPr/>
          <p:nvPr>
            <p:ph idx="2" type="pic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31" name="Google Shape;931;p117"/>
          <p:cNvSpPr txBox="1"/>
          <p:nvPr>
            <p:ph idx="1" type="body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32" name="Google Shape;932;p117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3" name="Google Shape;933;p117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4" name="Google Shape;934;p117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7" name="Google Shape;937;p118"/>
          <p:cNvSpPr txBox="1"/>
          <p:nvPr>
            <p:ph idx="1" type="body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8" name="Google Shape;938;p118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9" name="Google Shape;939;p118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0" name="Google Shape;940;p118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19"/>
          <p:cNvSpPr txBox="1"/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3" name="Google Shape;943;p119"/>
          <p:cNvSpPr txBox="1"/>
          <p:nvPr>
            <p:ph idx="1" type="body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4" name="Google Shape;944;p119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5" name="Google Shape;945;p119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6" name="Google Shape;946;p119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55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5" name="Google Shape;955;p55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6" name="Google Shape;956;p55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20"/>
          <p:cNvSpPr txBox="1"/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9" name="Google Shape;959;p12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60" name="Google Shape;960;p120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1" name="Google Shape;961;p120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2" name="Google Shape;962;p120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5" name="Google Shape;965;p121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6" name="Google Shape;966;p121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7" name="Google Shape;967;p121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8" name="Google Shape;968;p121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22"/>
          <p:cNvSpPr txBox="1"/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1" name="Google Shape;971;p122"/>
          <p:cNvSpPr txBox="1"/>
          <p:nvPr>
            <p:ph idx="1" type="body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72" name="Google Shape;972;p122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3" name="Google Shape;973;p122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4" name="Google Shape;974;p122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7" name="Google Shape;977;p123"/>
          <p:cNvSpPr txBox="1"/>
          <p:nvPr>
            <p:ph idx="1" type="body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978" name="Google Shape;978;p123"/>
          <p:cNvSpPr txBox="1"/>
          <p:nvPr>
            <p:ph idx="2" type="body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979" name="Google Shape;979;p123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0" name="Google Shape;980;p123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1" name="Google Shape;981;p123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4" name="Google Shape;984;p12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85" name="Google Shape;985;p124"/>
          <p:cNvSpPr txBox="1"/>
          <p:nvPr>
            <p:ph idx="2" type="body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986" name="Google Shape;986;p124"/>
          <p:cNvSpPr txBox="1"/>
          <p:nvPr>
            <p:ph idx="3" type="body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87" name="Google Shape;987;p124"/>
          <p:cNvSpPr txBox="1"/>
          <p:nvPr>
            <p:ph idx="4" type="body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988" name="Google Shape;988;p124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9" name="Google Shape;989;p124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0" name="Google Shape;990;p124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3" name="Google Shape;993;p125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4" name="Google Shape;994;p125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5" name="Google Shape;995;p125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150"/>
          <p:cNvGrpSpPr/>
          <p:nvPr/>
        </p:nvGrpSpPr>
        <p:grpSpPr>
          <a:xfrm flipH="1" rot="-5400000">
            <a:off x="4899534" y="-2800776"/>
            <a:ext cx="8501094" cy="16671543"/>
            <a:chOff x="872085" y="-1565025"/>
            <a:chExt cx="3255129" cy="6383651"/>
          </a:xfrm>
        </p:grpSpPr>
        <p:sp>
          <p:nvSpPr>
            <p:cNvPr id="242" name="Google Shape;242;p15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5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50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50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50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5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50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5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" name="Google Shape;250;p150"/>
          <p:cNvSpPr/>
          <p:nvPr/>
        </p:nvSpPr>
        <p:spPr>
          <a:xfrm flipH="1">
            <a:off x="677571" y="57278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50"/>
          <p:cNvSpPr/>
          <p:nvPr/>
        </p:nvSpPr>
        <p:spPr>
          <a:xfrm>
            <a:off x="14955009" y="236433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50"/>
          <p:cNvSpPr/>
          <p:nvPr/>
        </p:nvSpPr>
        <p:spPr>
          <a:xfrm>
            <a:off x="8121673" y="10800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50"/>
          <p:cNvSpPr/>
          <p:nvPr/>
        </p:nvSpPr>
        <p:spPr>
          <a:xfrm>
            <a:off x="1552423" y="11895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30704" y="-2124467"/>
            <a:ext cx="1992400" cy="437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94736" y="1074186"/>
            <a:ext cx="2506500" cy="1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26"/>
          <p:cNvSpPr txBox="1"/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8" name="Google Shape;998;p126"/>
          <p:cNvSpPr txBox="1"/>
          <p:nvPr>
            <p:ph idx="1" type="body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99" name="Google Shape;999;p126"/>
          <p:cNvSpPr txBox="1"/>
          <p:nvPr>
            <p:ph idx="2" type="body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00" name="Google Shape;1000;p126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1" name="Google Shape;1001;p126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2" name="Google Shape;1002;p126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7"/>
          <p:cNvSpPr txBox="1"/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5" name="Google Shape;1005;p127"/>
          <p:cNvSpPr/>
          <p:nvPr>
            <p:ph idx="2" type="pic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06" name="Google Shape;1006;p127"/>
          <p:cNvSpPr txBox="1"/>
          <p:nvPr>
            <p:ph idx="1" type="body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07" name="Google Shape;1007;p127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8" name="Google Shape;1008;p127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9" name="Google Shape;1009;p127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2" name="Google Shape;1012;p128"/>
          <p:cNvSpPr txBox="1"/>
          <p:nvPr>
            <p:ph idx="1" type="body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3" name="Google Shape;1013;p128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4" name="Google Shape;1014;p128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5" name="Google Shape;1015;p128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29"/>
          <p:cNvSpPr txBox="1"/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8" name="Google Shape;1018;p129"/>
          <p:cNvSpPr txBox="1"/>
          <p:nvPr>
            <p:ph idx="1" type="body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9" name="Google Shape;1019;p129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0" name="Google Shape;1020;p129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1" name="Google Shape;1021;p129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5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0" name="Google Shape;1030;p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1" name="Google Shape;1031;p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6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4" name="Google Shape;1034;p16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35" name="Google Shape;1035;p16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6" name="Google Shape;1036;p16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7" name="Google Shape;1037;p16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6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0" name="Google Shape;1040;p16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1" name="Google Shape;1041;p16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2" name="Google Shape;1042;p16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3" name="Google Shape;1043;p16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6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6" name="Google Shape;1046;p16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47" name="Google Shape;1047;p16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8" name="Google Shape;1048;p16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9" name="Google Shape;1049;p16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6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2" name="Google Shape;1052;p16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053" name="Google Shape;1053;p16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054" name="Google Shape;1054;p16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5" name="Google Shape;1055;p16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6" name="Google Shape;1056;p16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6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9" name="Google Shape;1059;p16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60" name="Google Shape;1060;p16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061" name="Google Shape;1061;p16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62" name="Google Shape;1062;p16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063" name="Google Shape;1063;p16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4" name="Google Shape;1064;p16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5" name="Google Shape;1065;p16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ackground 2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51"/>
          <p:cNvGrpSpPr/>
          <p:nvPr/>
        </p:nvGrpSpPr>
        <p:grpSpPr>
          <a:xfrm rot="5400000">
            <a:off x="3554866" y="-1456107"/>
            <a:ext cx="7929800" cy="13410910"/>
            <a:chOff x="872085" y="-316506"/>
            <a:chExt cx="3036376" cy="5135132"/>
          </a:xfrm>
        </p:grpSpPr>
        <p:sp>
          <p:nvSpPr>
            <p:cNvPr id="258" name="Google Shape;258;p15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51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51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51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5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51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5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" name="Google Shape;265;p151"/>
          <p:cNvSpPr/>
          <p:nvPr/>
        </p:nvSpPr>
        <p:spPr>
          <a:xfrm flipH="1">
            <a:off x="3146621" y="27511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51"/>
          <p:cNvSpPr/>
          <p:nvPr/>
        </p:nvSpPr>
        <p:spPr>
          <a:xfrm>
            <a:off x="14955009" y="236433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51"/>
          <p:cNvSpPr/>
          <p:nvPr/>
        </p:nvSpPr>
        <p:spPr>
          <a:xfrm>
            <a:off x="8121673" y="10800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51"/>
          <p:cNvSpPr/>
          <p:nvPr/>
        </p:nvSpPr>
        <p:spPr>
          <a:xfrm>
            <a:off x="16438373" y="62855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1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5709157" y="7409859"/>
            <a:ext cx="3926450" cy="20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6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8" name="Google Shape;1068;p16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9" name="Google Shape;1069;p16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0" name="Google Shape;1070;p16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6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3" name="Google Shape;1073;p16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74" name="Google Shape;1074;p16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75" name="Google Shape;1075;p16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6" name="Google Shape;1076;p16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7" name="Google Shape;1077;p16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7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0" name="Google Shape;1080;p17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81" name="Google Shape;1081;p17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82" name="Google Shape;1082;p17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3" name="Google Shape;1083;p17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4" name="Google Shape;1084;p17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7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7" name="Google Shape;1087;p17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8" name="Google Shape;1088;p17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9" name="Google Shape;1089;p17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0" name="Google Shape;1090;p17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7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3" name="Google Shape;1093;p17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4" name="Google Shape;1094;p17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5" name="Google Shape;1095;p17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6" name="Google Shape;1096;p17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59"/>
          <p:cNvSpPr txBox="1"/>
          <p:nvPr>
            <p:ph type="title"/>
          </p:nvPr>
        </p:nvSpPr>
        <p:spPr>
          <a:xfrm>
            <a:off x="3390100" y="4664050"/>
            <a:ext cx="11508000" cy="215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/>
        </p:txBody>
      </p:sp>
      <p:sp>
        <p:nvSpPr>
          <p:cNvPr id="1103" name="Google Shape;1103;p59"/>
          <p:cNvSpPr txBox="1"/>
          <p:nvPr>
            <p:ph idx="2" type="title"/>
          </p:nvPr>
        </p:nvSpPr>
        <p:spPr>
          <a:xfrm>
            <a:off x="7998342" y="2523250"/>
            <a:ext cx="2262000" cy="16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/>
        </p:txBody>
      </p:sp>
      <p:sp>
        <p:nvSpPr>
          <p:cNvPr id="1104" name="Google Shape;1104;p59"/>
          <p:cNvSpPr txBox="1"/>
          <p:nvPr>
            <p:ph idx="1" type="subTitle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5" name="Google Shape;1105;p59"/>
          <p:cNvSpPr/>
          <p:nvPr/>
        </p:nvSpPr>
        <p:spPr>
          <a:xfrm flipH="1">
            <a:off x="5789341" y="676350"/>
            <a:ext cx="372082" cy="412824"/>
          </a:xfrm>
          <a:custGeom>
            <a:rect b="b" l="l" r="r" t="t"/>
            <a:pathLst>
              <a:path extrusionOk="0" h="4823" w="4347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59"/>
          <p:cNvSpPr/>
          <p:nvPr/>
        </p:nvSpPr>
        <p:spPr>
          <a:xfrm flipH="1">
            <a:off x="12087821" y="693167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59"/>
          <p:cNvSpPr/>
          <p:nvPr/>
        </p:nvSpPr>
        <p:spPr>
          <a:xfrm flipH="1" rot="-5400000">
            <a:off x="3501494" y="1309795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59"/>
          <p:cNvSpPr/>
          <p:nvPr/>
        </p:nvSpPr>
        <p:spPr>
          <a:xfrm flipH="1" rot="-1747020">
            <a:off x="16001931" y="4194125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59"/>
          <p:cNvSpPr/>
          <p:nvPr/>
        </p:nvSpPr>
        <p:spPr>
          <a:xfrm flipH="1" rot="-5400000">
            <a:off x="16726111" y="6204661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59"/>
          <p:cNvSpPr/>
          <p:nvPr/>
        </p:nvSpPr>
        <p:spPr>
          <a:xfrm flipH="1" rot="-198679">
            <a:off x="13152259" y="7796185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59"/>
          <p:cNvSpPr/>
          <p:nvPr/>
        </p:nvSpPr>
        <p:spPr>
          <a:xfrm flipH="1" rot="-684224">
            <a:off x="6459705" y="8298637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59"/>
          <p:cNvSpPr/>
          <p:nvPr/>
        </p:nvSpPr>
        <p:spPr>
          <a:xfrm flipH="1" rot="-5400000">
            <a:off x="16362439" y="8700069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59"/>
          <p:cNvSpPr/>
          <p:nvPr/>
        </p:nvSpPr>
        <p:spPr>
          <a:xfrm flipH="1" rot="4032399">
            <a:off x="13341393" y="9545459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59"/>
          <p:cNvSpPr/>
          <p:nvPr/>
        </p:nvSpPr>
        <p:spPr>
          <a:xfrm flipH="1">
            <a:off x="2446153" y="2364335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59"/>
          <p:cNvSpPr/>
          <p:nvPr/>
        </p:nvSpPr>
        <p:spPr>
          <a:xfrm flipH="1">
            <a:off x="15161921" y="2745917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59"/>
          <p:cNvSpPr/>
          <p:nvPr/>
        </p:nvSpPr>
        <p:spPr>
          <a:xfrm flipH="1">
            <a:off x="4350611" y="2839676"/>
            <a:ext cx="215186" cy="191648"/>
          </a:xfrm>
          <a:custGeom>
            <a:rect b="b" l="l" r="r" t="t"/>
            <a:pathLst>
              <a:path extrusionOk="0" h="2239" w="2514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59"/>
          <p:cNvSpPr/>
          <p:nvPr/>
        </p:nvSpPr>
        <p:spPr>
          <a:xfrm flipH="1">
            <a:off x="720011" y="3881139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59"/>
          <p:cNvSpPr/>
          <p:nvPr/>
        </p:nvSpPr>
        <p:spPr>
          <a:xfrm flipH="1">
            <a:off x="1863986" y="5619505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9" name="Google Shape;1119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445781" y="5419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45850" y="7004655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1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Google Shape;1125;p152"/>
          <p:cNvSpPr txBox="1"/>
          <p:nvPr>
            <p:ph idx="1" type="body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1126" name="Google Shape;1126;p152"/>
          <p:cNvSpPr/>
          <p:nvPr/>
        </p:nvSpPr>
        <p:spPr>
          <a:xfrm rot="5400000">
            <a:off x="13832738" y="9492659"/>
            <a:ext cx="311392" cy="13919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7" name="Google Shape;1127;p152"/>
          <p:cNvSpPr/>
          <p:nvPr/>
        </p:nvSpPr>
        <p:spPr>
          <a:xfrm rot="5400000">
            <a:off x="17217144" y="8444844"/>
            <a:ext cx="195344" cy="28192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p152"/>
          <p:cNvSpPr/>
          <p:nvPr/>
        </p:nvSpPr>
        <p:spPr>
          <a:xfrm>
            <a:off x="16662479" y="4848939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152"/>
          <p:cNvSpPr/>
          <p:nvPr/>
        </p:nvSpPr>
        <p:spPr>
          <a:xfrm>
            <a:off x="14687600" y="1196181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0" name="Google Shape;1130;p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52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32" name="Google Shape;1132;p152"/>
          <p:cNvSpPr/>
          <p:nvPr/>
        </p:nvSpPr>
        <p:spPr>
          <a:xfrm rot="4058146">
            <a:off x="17286831" y="34667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152"/>
          <p:cNvSpPr/>
          <p:nvPr/>
        </p:nvSpPr>
        <p:spPr>
          <a:xfrm flipH="1" rot="5400000">
            <a:off x="16179140" y="9108725"/>
            <a:ext cx="199788" cy="196586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53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36" name="Google Shape;1136;p153"/>
          <p:cNvSpPr txBox="1"/>
          <p:nvPr>
            <p:ph idx="1" type="subTitle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7" name="Google Shape;1137;p153"/>
          <p:cNvSpPr txBox="1"/>
          <p:nvPr>
            <p:ph idx="2" type="subTitle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8" name="Google Shape;1138;p153"/>
          <p:cNvSpPr txBox="1"/>
          <p:nvPr>
            <p:ph idx="3" type="subTitle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39" name="Google Shape;1139;p153"/>
          <p:cNvSpPr txBox="1"/>
          <p:nvPr>
            <p:ph idx="4" type="subTitle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40" name="Google Shape;1140;p153"/>
          <p:cNvSpPr/>
          <p:nvPr/>
        </p:nvSpPr>
        <p:spPr>
          <a:xfrm rot="-4032455">
            <a:off x="7140238" y="9545457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153"/>
          <p:cNvSpPr/>
          <p:nvPr/>
        </p:nvSpPr>
        <p:spPr>
          <a:xfrm rot="5400000">
            <a:off x="988202" y="628010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153"/>
          <p:cNvSpPr/>
          <p:nvPr/>
        </p:nvSpPr>
        <p:spPr>
          <a:xfrm rot="5400000">
            <a:off x="1395281" y="8311214"/>
            <a:ext cx="315250" cy="225776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153"/>
          <p:cNvSpPr/>
          <p:nvPr/>
        </p:nvSpPr>
        <p:spPr>
          <a:xfrm rot="5400000">
            <a:off x="15666472" y="897245"/>
            <a:ext cx="208096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4" name="Google Shape;1144;p1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1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153"/>
          <p:cNvSpPr/>
          <p:nvPr/>
        </p:nvSpPr>
        <p:spPr>
          <a:xfrm>
            <a:off x="17140857" y="1937885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153"/>
          <p:cNvSpPr/>
          <p:nvPr/>
        </p:nvSpPr>
        <p:spPr>
          <a:xfrm>
            <a:off x="16404421" y="307016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153"/>
          <p:cNvSpPr/>
          <p:nvPr/>
        </p:nvSpPr>
        <p:spPr>
          <a:xfrm rot="1746969">
            <a:off x="15955642" y="5546423"/>
            <a:ext cx="195344" cy="281926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153"/>
          <p:cNvSpPr/>
          <p:nvPr/>
        </p:nvSpPr>
        <p:spPr>
          <a:xfrm>
            <a:off x="1738071" y="4430517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Google Shape;1151;p1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581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p154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154" name="Google Shape;1154;p154"/>
          <p:cNvGrpSpPr/>
          <p:nvPr/>
        </p:nvGrpSpPr>
        <p:grpSpPr>
          <a:xfrm rot="5400000">
            <a:off x="4472637" y="-3485730"/>
            <a:ext cx="9567897" cy="16895654"/>
            <a:chOff x="463599" y="-1667091"/>
            <a:chExt cx="3663615" cy="6469465"/>
          </a:xfrm>
        </p:grpSpPr>
        <p:sp>
          <p:nvSpPr>
            <p:cNvPr id="1155" name="Google Shape;1155;p154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154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154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154"/>
            <p:cNvSpPr/>
            <p:nvPr/>
          </p:nvSpPr>
          <p:spPr>
            <a:xfrm>
              <a:off x="3694447" y="461546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154"/>
            <p:cNvSpPr/>
            <p:nvPr/>
          </p:nvSpPr>
          <p:spPr>
            <a:xfrm>
              <a:off x="463599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154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154"/>
            <p:cNvSpPr/>
            <p:nvPr/>
          </p:nvSpPr>
          <p:spPr>
            <a:xfrm>
              <a:off x="3905507" y="2658234"/>
              <a:ext cx="6401" cy="3693"/>
            </a:xfrm>
            <a:custGeom>
              <a:rect b="b" l="l" r="r" t="t"/>
              <a:pathLst>
                <a:path extrusionOk="0" h="90" w="156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154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3" name="Google Shape;1163;p154"/>
          <p:cNvGrpSpPr/>
          <p:nvPr/>
        </p:nvGrpSpPr>
        <p:grpSpPr>
          <a:xfrm>
            <a:off x="16680655" y="672905"/>
            <a:ext cx="830650" cy="956150"/>
            <a:chOff x="-1159325" y="2189850"/>
            <a:chExt cx="415325" cy="478075"/>
          </a:xfrm>
        </p:grpSpPr>
        <p:sp>
          <p:nvSpPr>
            <p:cNvPr id="1164" name="Google Shape;1164;p154"/>
            <p:cNvSpPr/>
            <p:nvPr/>
          </p:nvSpPr>
          <p:spPr>
            <a:xfrm>
              <a:off x="-853275" y="2518450"/>
              <a:ext cx="109275" cy="149475"/>
            </a:xfrm>
            <a:custGeom>
              <a:rect b="b" l="l" r="r" t="t"/>
              <a:pathLst>
                <a:path extrusionOk="0" h="5979" w="4371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54"/>
            <p:cNvSpPr/>
            <p:nvPr/>
          </p:nvSpPr>
          <p:spPr>
            <a:xfrm>
              <a:off x="-759025" y="2582000"/>
              <a:ext cx="15025" cy="9200"/>
            </a:xfrm>
            <a:custGeom>
              <a:rect b="b" l="l" r="r" t="t"/>
              <a:pathLst>
                <a:path extrusionOk="0" h="368" w="601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54"/>
            <p:cNvSpPr/>
            <p:nvPr/>
          </p:nvSpPr>
          <p:spPr>
            <a:xfrm>
              <a:off x="-776550" y="2601175"/>
              <a:ext cx="10875" cy="12525"/>
            </a:xfrm>
            <a:custGeom>
              <a:rect b="b" l="l" r="r" t="t"/>
              <a:pathLst>
                <a:path extrusionOk="0" h="501" w="435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154"/>
            <p:cNvSpPr/>
            <p:nvPr/>
          </p:nvSpPr>
          <p:spPr>
            <a:xfrm>
              <a:off x="-769050" y="2591175"/>
              <a:ext cx="10050" cy="10025"/>
            </a:xfrm>
            <a:custGeom>
              <a:rect b="b" l="l" r="r" t="t"/>
              <a:pathLst>
                <a:path extrusionOk="0" h="401" w="402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54"/>
            <p:cNvSpPr/>
            <p:nvPr/>
          </p:nvSpPr>
          <p:spPr>
            <a:xfrm>
              <a:off x="-780725" y="2617850"/>
              <a:ext cx="2525" cy="10025"/>
            </a:xfrm>
            <a:custGeom>
              <a:rect b="b" l="l" r="r" t="t"/>
              <a:pathLst>
                <a:path extrusionOk="0" h="401" w="101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54"/>
            <p:cNvSpPr/>
            <p:nvPr/>
          </p:nvSpPr>
          <p:spPr>
            <a:xfrm>
              <a:off x="-778225" y="2613675"/>
              <a:ext cx="2550" cy="4200"/>
            </a:xfrm>
            <a:custGeom>
              <a:rect b="b" l="l" r="r" t="t"/>
              <a:pathLst>
                <a:path extrusionOk="0" h="168" w="102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70" name="Google Shape;1170;p154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171" name="Google Shape;1171;p154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rect b="b" l="l" r="r" t="t"/>
                <a:pathLst>
                  <a:path extrusionOk="0" h="6947" w="5905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154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rect b="b" l="l" r="r" t="t"/>
                <a:pathLst>
                  <a:path extrusionOk="0" h="307" w="435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154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rect b="b" l="l" r="r" t="t"/>
                <a:pathLst>
                  <a:path extrusionOk="0" h="131" w="401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154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rect b="b" l="l" r="r" t="t"/>
                <a:pathLst>
                  <a:path extrusionOk="0" h="201" w="335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154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rect b="b" l="l" r="r" t="t"/>
                <a:pathLst>
                  <a:path extrusionOk="0" h="101" w="168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154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rect b="b" l="l" r="r" t="t"/>
                <a:pathLst>
                  <a:path extrusionOk="0" h="101" w="101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154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rect b="b" l="l" r="r" t="t"/>
                <a:pathLst>
                  <a:path extrusionOk="0" h="101" w="134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154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rect b="b" l="l" r="r" t="t"/>
                <a:pathLst>
                  <a:path extrusionOk="0" h="134" w="68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154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rect b="b" l="l" r="r" t="t"/>
                <a:pathLst>
                  <a:path extrusionOk="0" h="201" w="101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80" name="Google Shape;1180;p154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81" name="Google Shape;1181;p154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rect b="b" l="l" r="r" t="t"/>
                <a:pathLst>
                  <a:path extrusionOk="0" h="5684" w="4571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154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rect b="b" l="l" r="r" t="t"/>
                <a:pathLst>
                  <a:path extrusionOk="0" h="135" w="134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154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rect b="b" l="l" r="r" t="t"/>
                <a:pathLst>
                  <a:path extrusionOk="0" h="68" w="101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5" name="Google Shape;1185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48311" y="-18047"/>
            <a:ext cx="1173696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155"/>
          <p:cNvSpPr txBox="1"/>
          <p:nvPr>
            <p:ph type="title"/>
          </p:nvPr>
        </p:nvSpPr>
        <p:spPr>
          <a:xfrm>
            <a:off x="1440000" y="2159642"/>
            <a:ext cx="9155400" cy="14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87" name="Google Shape;1187;p155"/>
          <p:cNvSpPr txBox="1"/>
          <p:nvPr>
            <p:ph idx="1" type="body"/>
          </p:nvPr>
        </p:nvSpPr>
        <p:spPr>
          <a:xfrm>
            <a:off x="1440000" y="3647050"/>
            <a:ext cx="6292200" cy="51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4pPr>
            <a:lvl5pPr indent="-3111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5pPr>
            <a:lvl6pPr indent="-3111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6pPr>
            <a:lvl7pPr indent="-3111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7pPr>
            <a:lvl8pPr indent="-3111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8pPr>
            <a:lvl9pPr indent="-3111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9pPr>
          </a:lstStyle>
          <a:p/>
        </p:txBody>
      </p:sp>
      <p:sp>
        <p:nvSpPr>
          <p:cNvPr id="1188" name="Google Shape;1188;p155"/>
          <p:cNvSpPr/>
          <p:nvPr/>
        </p:nvSpPr>
        <p:spPr>
          <a:xfrm rot="198679">
            <a:off x="8282865" y="7158535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155"/>
          <p:cNvSpPr/>
          <p:nvPr/>
        </p:nvSpPr>
        <p:spPr>
          <a:xfrm rot="-4032455">
            <a:off x="3815188" y="9315157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155"/>
          <p:cNvSpPr/>
          <p:nvPr/>
        </p:nvSpPr>
        <p:spPr>
          <a:xfrm rot="5400000">
            <a:off x="822709" y="6204661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155"/>
          <p:cNvSpPr/>
          <p:nvPr/>
        </p:nvSpPr>
        <p:spPr>
          <a:xfrm rot="5400000">
            <a:off x="1061333" y="8700069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155"/>
          <p:cNvSpPr/>
          <p:nvPr/>
        </p:nvSpPr>
        <p:spPr>
          <a:xfrm rot="5400000">
            <a:off x="14029424" y="1309795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155"/>
          <p:cNvSpPr/>
          <p:nvPr/>
        </p:nvSpPr>
        <p:spPr>
          <a:xfrm rot="684224">
            <a:off x="8826997" y="336433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155"/>
          <p:cNvSpPr/>
          <p:nvPr/>
        </p:nvSpPr>
        <p:spPr>
          <a:xfrm rot="5400000">
            <a:off x="6354035" y="9208413"/>
            <a:ext cx="3858" cy="7822"/>
          </a:xfrm>
          <a:custGeom>
            <a:rect b="b" l="l" r="r" t="t"/>
            <a:pathLst>
              <a:path extrusionOk="0" h="73" w="36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155"/>
          <p:cNvSpPr/>
          <p:nvPr/>
        </p:nvSpPr>
        <p:spPr>
          <a:xfrm rot="1747020">
            <a:off x="974995" y="2564625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155"/>
          <p:cNvSpPr/>
          <p:nvPr/>
        </p:nvSpPr>
        <p:spPr>
          <a:xfrm>
            <a:off x="5368821" y="693167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7" name="Google Shape;1197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89105" y="-1009848"/>
            <a:ext cx="3914406" cy="26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37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37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">
  <p:cSld name="Table of contents "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56"/>
          <p:cNvSpPr txBox="1"/>
          <p:nvPr>
            <p:ph type="title"/>
          </p:nvPr>
        </p:nvSpPr>
        <p:spPr>
          <a:xfrm>
            <a:off x="8591706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200" name="Google Shape;1200;p156"/>
          <p:cNvSpPr txBox="1"/>
          <p:nvPr>
            <p:ph idx="2" type="title"/>
          </p:nvPr>
        </p:nvSpPr>
        <p:spPr>
          <a:xfrm>
            <a:off x="13703074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201" name="Google Shape;1201;p156"/>
          <p:cNvSpPr txBox="1"/>
          <p:nvPr>
            <p:ph idx="3" type="title"/>
          </p:nvPr>
        </p:nvSpPr>
        <p:spPr>
          <a:xfrm>
            <a:off x="3456900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202" name="Google Shape;1202;p156"/>
          <p:cNvSpPr txBox="1"/>
          <p:nvPr>
            <p:ph idx="4" type="title"/>
          </p:nvPr>
        </p:nvSpPr>
        <p:spPr>
          <a:xfrm>
            <a:off x="8591706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203" name="Google Shape;1203;p156"/>
          <p:cNvSpPr/>
          <p:nvPr/>
        </p:nvSpPr>
        <p:spPr>
          <a:xfrm>
            <a:off x="2479438" y="5401781"/>
            <a:ext cx="6088" cy="50"/>
          </a:xfrm>
          <a:custGeom>
            <a:rect b="b" l="l" r="r" t="t"/>
            <a:pathLst>
              <a:path extrusionOk="0" h="1" w="101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156"/>
          <p:cNvSpPr txBox="1"/>
          <p:nvPr>
            <p:ph idx="5" type="ctrTitle"/>
          </p:nvPr>
        </p:nvSpPr>
        <p:spPr>
          <a:xfrm>
            <a:off x="7344006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05" name="Google Shape;1205;p156"/>
          <p:cNvSpPr txBox="1"/>
          <p:nvPr>
            <p:ph idx="1" type="subTitle"/>
          </p:nvPr>
        </p:nvSpPr>
        <p:spPr>
          <a:xfrm>
            <a:off x="7344006" y="7452888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6" name="Google Shape;1206;p156"/>
          <p:cNvSpPr txBox="1"/>
          <p:nvPr>
            <p:ph idx="6" type="ctrTitle"/>
          </p:nvPr>
        </p:nvSpPr>
        <p:spPr>
          <a:xfrm>
            <a:off x="12455374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07" name="Google Shape;1207;p156"/>
          <p:cNvSpPr txBox="1"/>
          <p:nvPr>
            <p:ph idx="7" type="subTitle"/>
          </p:nvPr>
        </p:nvSpPr>
        <p:spPr>
          <a:xfrm>
            <a:off x="12455374" y="7452892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8" name="Google Shape;1208;p156"/>
          <p:cNvSpPr txBox="1"/>
          <p:nvPr>
            <p:ph idx="8" type="ctrTitle"/>
          </p:nvPr>
        </p:nvSpPr>
        <p:spPr>
          <a:xfrm>
            <a:off x="2209200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09" name="Google Shape;1209;p156"/>
          <p:cNvSpPr txBox="1"/>
          <p:nvPr>
            <p:ph idx="9" type="subTitle"/>
          </p:nvPr>
        </p:nvSpPr>
        <p:spPr>
          <a:xfrm>
            <a:off x="2209500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0" name="Google Shape;1210;p156"/>
          <p:cNvSpPr txBox="1"/>
          <p:nvPr>
            <p:ph idx="13" type="ctrTitle"/>
          </p:nvPr>
        </p:nvSpPr>
        <p:spPr>
          <a:xfrm>
            <a:off x="7344006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11" name="Google Shape;1211;p156"/>
          <p:cNvSpPr txBox="1"/>
          <p:nvPr>
            <p:ph idx="14" type="subTitle"/>
          </p:nvPr>
        </p:nvSpPr>
        <p:spPr>
          <a:xfrm>
            <a:off x="7344306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2" name="Google Shape;1212;p156"/>
          <p:cNvSpPr txBox="1"/>
          <p:nvPr>
            <p:ph idx="15" type="title"/>
          </p:nvPr>
        </p:nvSpPr>
        <p:spPr>
          <a:xfrm>
            <a:off x="13703074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213" name="Google Shape;1213;p156"/>
          <p:cNvSpPr txBox="1"/>
          <p:nvPr>
            <p:ph idx="16" type="ctrTitle"/>
          </p:nvPr>
        </p:nvSpPr>
        <p:spPr>
          <a:xfrm>
            <a:off x="12455374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14" name="Google Shape;1214;p156"/>
          <p:cNvSpPr txBox="1"/>
          <p:nvPr>
            <p:ph idx="17" type="subTitle"/>
          </p:nvPr>
        </p:nvSpPr>
        <p:spPr>
          <a:xfrm>
            <a:off x="12455674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5" name="Google Shape;1215;p156"/>
          <p:cNvSpPr/>
          <p:nvPr/>
        </p:nvSpPr>
        <p:spPr>
          <a:xfrm>
            <a:off x="1061767" y="1309186"/>
            <a:ext cx="186354" cy="261904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156"/>
          <p:cNvSpPr/>
          <p:nvPr/>
        </p:nvSpPr>
        <p:spPr>
          <a:xfrm rot="4190688">
            <a:off x="11899029" y="2142594"/>
            <a:ext cx="311414" cy="13920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156"/>
          <p:cNvSpPr/>
          <p:nvPr/>
        </p:nvSpPr>
        <p:spPr>
          <a:xfrm rot="6592150">
            <a:off x="17242384" y="3875211"/>
            <a:ext cx="190212" cy="14820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156"/>
          <p:cNvSpPr/>
          <p:nvPr/>
        </p:nvSpPr>
        <p:spPr>
          <a:xfrm rot="3575296">
            <a:off x="2950085" y="1249362"/>
            <a:ext cx="315274" cy="225792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156"/>
          <p:cNvSpPr/>
          <p:nvPr/>
        </p:nvSpPr>
        <p:spPr>
          <a:xfrm rot="3913652">
            <a:off x="7169676" y="1454500"/>
            <a:ext cx="208112" cy="157424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156"/>
          <p:cNvSpPr/>
          <p:nvPr/>
        </p:nvSpPr>
        <p:spPr>
          <a:xfrm>
            <a:off x="10726269" y="9157462"/>
            <a:ext cx="171030" cy="343240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156"/>
          <p:cNvSpPr/>
          <p:nvPr/>
        </p:nvSpPr>
        <p:spPr>
          <a:xfrm>
            <a:off x="13317144" y="9422764"/>
            <a:ext cx="195356" cy="28194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156"/>
          <p:cNvSpPr/>
          <p:nvPr/>
        </p:nvSpPr>
        <p:spPr>
          <a:xfrm>
            <a:off x="16848003" y="8499689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156"/>
          <p:cNvSpPr/>
          <p:nvPr/>
        </p:nvSpPr>
        <p:spPr>
          <a:xfrm>
            <a:off x="2369221" y="8422117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156"/>
          <p:cNvSpPr/>
          <p:nvPr/>
        </p:nvSpPr>
        <p:spPr>
          <a:xfrm>
            <a:off x="16043821" y="1311367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156"/>
          <p:cNvSpPr/>
          <p:nvPr/>
        </p:nvSpPr>
        <p:spPr>
          <a:xfrm>
            <a:off x="11576793" y="644800"/>
            <a:ext cx="372082" cy="412824"/>
          </a:xfrm>
          <a:custGeom>
            <a:rect b="b" l="l" r="r" t="t"/>
            <a:pathLst>
              <a:path extrusionOk="0" h="4823" w="4347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157"/>
          <p:cNvSpPr txBox="1"/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/>
        </p:txBody>
      </p:sp>
      <p:sp>
        <p:nvSpPr>
          <p:cNvPr id="1228" name="Google Shape;1228;p157"/>
          <p:cNvSpPr txBox="1"/>
          <p:nvPr>
            <p:ph idx="1" type="subTitle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/>
        </p:txBody>
      </p:sp>
      <p:sp>
        <p:nvSpPr>
          <p:cNvPr id="1229" name="Google Shape;1229;p157"/>
          <p:cNvSpPr/>
          <p:nvPr/>
        </p:nvSpPr>
        <p:spPr>
          <a:xfrm rot="198679">
            <a:off x="2253015" y="6655685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157"/>
          <p:cNvSpPr/>
          <p:nvPr/>
        </p:nvSpPr>
        <p:spPr>
          <a:xfrm rot="-4032399">
            <a:off x="11631945" y="1499309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157"/>
          <p:cNvSpPr/>
          <p:nvPr/>
        </p:nvSpPr>
        <p:spPr>
          <a:xfrm rot="5400000">
            <a:off x="1358009" y="5626111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157"/>
          <p:cNvSpPr/>
          <p:nvPr/>
        </p:nvSpPr>
        <p:spPr>
          <a:xfrm rot="5400000">
            <a:off x="1596633" y="8121519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157"/>
          <p:cNvSpPr/>
          <p:nvPr/>
        </p:nvSpPr>
        <p:spPr>
          <a:xfrm rot="5400000">
            <a:off x="16240574" y="2132395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157"/>
          <p:cNvSpPr/>
          <p:nvPr/>
        </p:nvSpPr>
        <p:spPr>
          <a:xfrm rot="684224">
            <a:off x="11211997" y="8441763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157"/>
          <p:cNvSpPr/>
          <p:nvPr/>
        </p:nvSpPr>
        <p:spPr>
          <a:xfrm rot="1747020">
            <a:off x="6308545" y="939025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157"/>
          <p:cNvSpPr/>
          <p:nvPr/>
        </p:nvSpPr>
        <p:spPr>
          <a:xfrm rot="-4032455">
            <a:off x="17328188" y="6094881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157"/>
          <p:cNvSpPr/>
          <p:nvPr/>
        </p:nvSpPr>
        <p:spPr>
          <a:xfrm>
            <a:off x="863700" y="2816431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157"/>
          <p:cNvSpPr/>
          <p:nvPr/>
        </p:nvSpPr>
        <p:spPr>
          <a:xfrm>
            <a:off x="13509321" y="9206993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157"/>
          <p:cNvSpPr/>
          <p:nvPr/>
        </p:nvSpPr>
        <p:spPr>
          <a:xfrm rot="198691">
            <a:off x="15930415" y="603353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0" name="Google Shape;1240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63750" y="7709955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15691773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 and text"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58"/>
          <p:cNvSpPr txBox="1"/>
          <p:nvPr>
            <p:ph idx="1" type="subTitle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4" name="Google Shape;1244;p158"/>
          <p:cNvSpPr txBox="1"/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245" name="Google Shape;1245;p158"/>
          <p:cNvGrpSpPr/>
          <p:nvPr/>
        </p:nvGrpSpPr>
        <p:grpSpPr>
          <a:xfrm rot="6215510">
            <a:off x="8729721" y="-1549889"/>
            <a:ext cx="2021302" cy="6834810"/>
            <a:chOff x="2225275" y="2084325"/>
            <a:chExt cx="457800" cy="1548000"/>
          </a:xfrm>
        </p:grpSpPr>
        <p:sp>
          <p:nvSpPr>
            <p:cNvPr id="1246" name="Google Shape;1246;p158"/>
            <p:cNvSpPr/>
            <p:nvPr/>
          </p:nvSpPr>
          <p:spPr>
            <a:xfrm>
              <a:off x="2305325" y="2562950"/>
              <a:ext cx="55400" cy="43625"/>
            </a:xfrm>
            <a:custGeom>
              <a:rect b="b" l="l" r="r" t="t"/>
              <a:pathLst>
                <a:path extrusionOk="0" h="1745" w="2216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58"/>
            <p:cNvSpPr/>
            <p:nvPr/>
          </p:nvSpPr>
          <p:spPr>
            <a:xfrm>
              <a:off x="2644375" y="2694400"/>
              <a:ext cx="38700" cy="36650"/>
            </a:xfrm>
            <a:custGeom>
              <a:rect b="b" l="l" r="r" t="t"/>
              <a:pathLst>
                <a:path extrusionOk="0" h="1466" w="1548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58"/>
            <p:cNvSpPr/>
            <p:nvPr/>
          </p:nvSpPr>
          <p:spPr>
            <a:xfrm>
              <a:off x="2225275" y="2904800"/>
              <a:ext cx="59550" cy="59675"/>
            </a:xfrm>
            <a:custGeom>
              <a:rect b="b" l="l" r="r" t="t"/>
              <a:pathLst>
                <a:path extrusionOk="0" h="2387" w="2382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158"/>
            <p:cNvSpPr/>
            <p:nvPr/>
          </p:nvSpPr>
          <p:spPr>
            <a:xfrm>
              <a:off x="2386000" y="2296450"/>
              <a:ext cx="63125" cy="46250"/>
            </a:xfrm>
            <a:custGeom>
              <a:rect b="b" l="l" r="r" t="t"/>
              <a:pathLst>
                <a:path extrusionOk="0" h="1850" w="2525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158"/>
            <p:cNvSpPr/>
            <p:nvPr/>
          </p:nvSpPr>
          <p:spPr>
            <a:xfrm>
              <a:off x="2428875" y="2723975"/>
              <a:ext cx="45550" cy="58200"/>
            </a:xfrm>
            <a:custGeom>
              <a:rect b="b" l="l" r="r" t="t"/>
              <a:pathLst>
                <a:path extrusionOk="0" h="2328" w="1822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158"/>
            <p:cNvSpPr/>
            <p:nvPr/>
          </p:nvSpPr>
          <p:spPr>
            <a:xfrm>
              <a:off x="2415775" y="3583900"/>
              <a:ext cx="53600" cy="48425"/>
            </a:xfrm>
            <a:custGeom>
              <a:rect b="b" l="l" r="r" t="t"/>
              <a:pathLst>
                <a:path extrusionOk="0" h="1937" w="2144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158"/>
            <p:cNvSpPr/>
            <p:nvPr/>
          </p:nvSpPr>
          <p:spPr>
            <a:xfrm>
              <a:off x="2231825" y="2084325"/>
              <a:ext cx="45250" cy="44525"/>
            </a:xfrm>
            <a:custGeom>
              <a:rect b="b" l="l" r="r" t="t"/>
              <a:pathLst>
                <a:path extrusionOk="0" h="1781" w="181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3" name="Google Shape;1253;p158"/>
          <p:cNvSpPr/>
          <p:nvPr/>
        </p:nvSpPr>
        <p:spPr>
          <a:xfrm rot="2871884">
            <a:off x="1241795" y="71375"/>
            <a:ext cx="186354" cy="261902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158"/>
          <p:cNvSpPr/>
          <p:nvPr/>
        </p:nvSpPr>
        <p:spPr>
          <a:xfrm rot="2871884">
            <a:off x="420472" y="2962580"/>
            <a:ext cx="190212" cy="14820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158"/>
          <p:cNvSpPr/>
          <p:nvPr/>
        </p:nvSpPr>
        <p:spPr>
          <a:xfrm rot="2871790">
            <a:off x="1282362" y="3998279"/>
            <a:ext cx="315268" cy="225790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158"/>
          <p:cNvSpPr/>
          <p:nvPr/>
        </p:nvSpPr>
        <p:spPr>
          <a:xfrm rot="2871884">
            <a:off x="1790642" y="881036"/>
            <a:ext cx="208108" cy="15742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158"/>
          <p:cNvSpPr/>
          <p:nvPr/>
        </p:nvSpPr>
        <p:spPr>
          <a:xfrm rot="2871884">
            <a:off x="3126889" y="462353"/>
            <a:ext cx="171030" cy="343238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158"/>
          <p:cNvSpPr/>
          <p:nvPr/>
        </p:nvSpPr>
        <p:spPr>
          <a:xfrm rot="-4499962">
            <a:off x="10018383" y="8758062"/>
            <a:ext cx="244606" cy="192616"/>
          </a:xfrm>
          <a:custGeom>
            <a:rect b="b" l="l" r="r" t="t"/>
            <a:pathLst>
              <a:path extrusionOk="0" h="1745" w="2216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158"/>
          <p:cNvSpPr/>
          <p:nvPr/>
        </p:nvSpPr>
        <p:spPr>
          <a:xfrm rot="-4499962">
            <a:off x="10978909" y="7509326"/>
            <a:ext cx="170870" cy="161820"/>
          </a:xfrm>
          <a:custGeom>
            <a:rect b="b" l="l" r="r" t="t"/>
            <a:pathLst>
              <a:path extrusionOk="0" h="1466" w="1548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158"/>
          <p:cNvSpPr/>
          <p:nvPr/>
        </p:nvSpPr>
        <p:spPr>
          <a:xfrm rot="-4499962">
            <a:off x="7387917" y="7752629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158"/>
          <p:cNvSpPr/>
          <p:nvPr/>
        </p:nvSpPr>
        <p:spPr>
          <a:xfrm rot="-4499962">
            <a:off x="10893508" y="8412322"/>
            <a:ext cx="201116" cy="256968"/>
          </a:xfrm>
          <a:custGeom>
            <a:rect b="b" l="l" r="r" t="t"/>
            <a:pathLst>
              <a:path extrusionOk="0" h="2328" w="1822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158"/>
          <p:cNvSpPr/>
          <p:nvPr/>
        </p:nvSpPr>
        <p:spPr>
          <a:xfrm rot="-4499962">
            <a:off x="7911675" y="8544729"/>
            <a:ext cx="199790" cy="196590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3" name="Google Shape;1263;p158"/>
          <p:cNvGrpSpPr/>
          <p:nvPr/>
        </p:nvGrpSpPr>
        <p:grpSpPr>
          <a:xfrm rot="2871884">
            <a:off x="16298761" y="4032485"/>
            <a:ext cx="653366" cy="1409934"/>
            <a:chOff x="3564996" y="4162080"/>
            <a:chExt cx="250161" cy="539836"/>
          </a:xfrm>
        </p:grpSpPr>
        <p:sp>
          <p:nvSpPr>
            <p:cNvPr id="1264" name="Google Shape;1264;p158"/>
            <p:cNvSpPr/>
            <p:nvPr/>
          </p:nvSpPr>
          <p:spPr>
            <a:xfrm>
              <a:off x="3564996" y="416208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58"/>
            <p:cNvSpPr/>
            <p:nvPr/>
          </p:nvSpPr>
          <p:spPr>
            <a:xfrm>
              <a:off x="3694447" y="461546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6" name="Google Shape;1266;p158"/>
          <p:cNvSpPr/>
          <p:nvPr/>
        </p:nvSpPr>
        <p:spPr>
          <a:xfrm rot="2871790">
            <a:off x="1628872" y="5073899"/>
            <a:ext cx="311412" cy="139202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9457" y="7309207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07100" y="1204255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4050" y="7749405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 and three columns"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159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72" name="Google Shape;1272;p159"/>
          <p:cNvSpPr txBox="1"/>
          <p:nvPr>
            <p:ph idx="2" type="title"/>
          </p:nvPr>
        </p:nvSpPr>
        <p:spPr>
          <a:xfrm>
            <a:off x="14400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/>
        </p:txBody>
      </p:sp>
      <p:sp>
        <p:nvSpPr>
          <p:cNvPr id="1273" name="Google Shape;1273;p159"/>
          <p:cNvSpPr txBox="1"/>
          <p:nvPr>
            <p:ph idx="1" type="subTitle"/>
          </p:nvPr>
        </p:nvSpPr>
        <p:spPr>
          <a:xfrm>
            <a:off x="14400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4" name="Google Shape;1274;p159"/>
          <p:cNvSpPr txBox="1"/>
          <p:nvPr>
            <p:ph idx="3" type="title"/>
          </p:nvPr>
        </p:nvSpPr>
        <p:spPr>
          <a:xfrm>
            <a:off x="6807600" y="5118606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/>
        </p:txBody>
      </p:sp>
      <p:sp>
        <p:nvSpPr>
          <p:cNvPr id="1275" name="Google Shape;1275;p159"/>
          <p:cNvSpPr txBox="1"/>
          <p:nvPr>
            <p:ph idx="4" type="subTitle"/>
          </p:nvPr>
        </p:nvSpPr>
        <p:spPr>
          <a:xfrm>
            <a:off x="6807600" y="6291656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6" name="Google Shape;1276;p159"/>
          <p:cNvSpPr txBox="1"/>
          <p:nvPr>
            <p:ph idx="5" type="title"/>
          </p:nvPr>
        </p:nvSpPr>
        <p:spPr>
          <a:xfrm>
            <a:off x="121752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/>
        </p:txBody>
      </p:sp>
      <p:sp>
        <p:nvSpPr>
          <p:cNvPr id="1277" name="Google Shape;1277;p159"/>
          <p:cNvSpPr txBox="1"/>
          <p:nvPr>
            <p:ph idx="6" type="subTitle"/>
          </p:nvPr>
        </p:nvSpPr>
        <p:spPr>
          <a:xfrm>
            <a:off x="121752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78" name="Google Shape;1278;p159"/>
          <p:cNvGrpSpPr/>
          <p:nvPr/>
        </p:nvGrpSpPr>
        <p:grpSpPr>
          <a:xfrm flipH="1" rot="-5400000">
            <a:off x="4934259" y="-3956995"/>
            <a:ext cx="8381230" cy="17034639"/>
            <a:chOff x="770370" y="-1137220"/>
            <a:chExt cx="3209232" cy="6522682"/>
          </a:xfrm>
        </p:grpSpPr>
        <p:sp>
          <p:nvSpPr>
            <p:cNvPr id="1279" name="Google Shape;1279;p159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159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159"/>
            <p:cNvSpPr/>
            <p:nvPr/>
          </p:nvSpPr>
          <p:spPr>
            <a:xfrm>
              <a:off x="1408100" y="5178392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159"/>
            <p:cNvSpPr/>
            <p:nvPr/>
          </p:nvSpPr>
          <p:spPr>
            <a:xfrm>
              <a:off x="3089856" y="5299012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159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59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59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86" name="Google Shape;1286;p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8522200" y="-85900"/>
            <a:ext cx="1243600" cy="197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ackground"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160"/>
          <p:cNvGrpSpPr/>
          <p:nvPr/>
        </p:nvGrpSpPr>
        <p:grpSpPr>
          <a:xfrm rot="5400000">
            <a:off x="4762789" y="-2800776"/>
            <a:ext cx="8501094" cy="16671543"/>
            <a:chOff x="872085" y="-1565025"/>
            <a:chExt cx="3255129" cy="6383651"/>
          </a:xfrm>
        </p:grpSpPr>
        <p:sp>
          <p:nvSpPr>
            <p:cNvPr id="1289" name="Google Shape;1289;p16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6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60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160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60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6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60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6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7" name="Google Shape;1297;p160"/>
          <p:cNvSpPr/>
          <p:nvPr/>
        </p:nvSpPr>
        <p:spPr>
          <a:xfrm>
            <a:off x="17114803" y="5727839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160"/>
          <p:cNvSpPr/>
          <p:nvPr/>
        </p:nvSpPr>
        <p:spPr>
          <a:xfrm>
            <a:off x="14955007" y="2364335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160"/>
          <p:cNvSpPr/>
          <p:nvPr/>
        </p:nvSpPr>
        <p:spPr>
          <a:xfrm>
            <a:off x="8121671" y="1080017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160"/>
          <p:cNvSpPr/>
          <p:nvPr/>
        </p:nvSpPr>
        <p:spPr>
          <a:xfrm>
            <a:off x="2456771" y="4548617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1" name="Google Shape;1301;p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207150" y="457474"/>
            <a:ext cx="3225700" cy="21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p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87355" y="8962257"/>
            <a:ext cx="3926450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3241482" y="911393"/>
            <a:ext cx="5980652" cy="319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p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269215">
            <a:off x="11832729" y="7827113"/>
            <a:ext cx="9178562" cy="433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06650" y="-312749"/>
            <a:ext cx="1799500" cy="12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7" name="Google Shape;1307;p1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8" name="Google Shape;1308;p161"/>
          <p:cNvGrpSpPr/>
          <p:nvPr/>
        </p:nvGrpSpPr>
        <p:grpSpPr>
          <a:xfrm flipH="1" rot="-5400000">
            <a:off x="4899534" y="-2800776"/>
            <a:ext cx="8501094" cy="16671543"/>
            <a:chOff x="872085" y="-1565025"/>
            <a:chExt cx="3255129" cy="6383651"/>
          </a:xfrm>
        </p:grpSpPr>
        <p:sp>
          <p:nvSpPr>
            <p:cNvPr id="1309" name="Google Shape;1309;p16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6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61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61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61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6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61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6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7" name="Google Shape;1317;p161"/>
          <p:cNvSpPr/>
          <p:nvPr/>
        </p:nvSpPr>
        <p:spPr>
          <a:xfrm flipH="1">
            <a:off x="677569" y="5727839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161"/>
          <p:cNvSpPr/>
          <p:nvPr/>
        </p:nvSpPr>
        <p:spPr>
          <a:xfrm>
            <a:off x="14955007" y="2364335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161"/>
          <p:cNvSpPr/>
          <p:nvPr/>
        </p:nvSpPr>
        <p:spPr>
          <a:xfrm>
            <a:off x="8121671" y="1080017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161"/>
          <p:cNvSpPr/>
          <p:nvPr/>
        </p:nvSpPr>
        <p:spPr>
          <a:xfrm>
            <a:off x="1552421" y="1189567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1" name="Google Shape;1321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30704" y="-2124467"/>
            <a:ext cx="1992400" cy="437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94736" y="1074186"/>
            <a:ext cx="2506500" cy="1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ackground 2"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4" name="Google Shape;1324;p162"/>
          <p:cNvGrpSpPr/>
          <p:nvPr/>
        </p:nvGrpSpPr>
        <p:grpSpPr>
          <a:xfrm rot="5400000">
            <a:off x="3554866" y="-1456107"/>
            <a:ext cx="7929800" cy="13410910"/>
            <a:chOff x="872085" y="-316506"/>
            <a:chExt cx="3036376" cy="5135132"/>
          </a:xfrm>
        </p:grpSpPr>
        <p:sp>
          <p:nvSpPr>
            <p:cNvPr id="1325" name="Google Shape;1325;p16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162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162"/>
            <p:cNvSpPr/>
            <p:nvPr/>
          </p:nvSpPr>
          <p:spPr>
            <a:xfrm>
              <a:off x="3461026" y="473217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162"/>
            <p:cNvSpPr/>
            <p:nvPr/>
          </p:nvSpPr>
          <p:spPr>
            <a:xfrm>
              <a:off x="872085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16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62"/>
            <p:cNvSpPr/>
            <p:nvPr/>
          </p:nvSpPr>
          <p:spPr>
            <a:xfrm>
              <a:off x="3906984" y="2690196"/>
              <a:ext cx="1477" cy="2995"/>
            </a:xfrm>
            <a:custGeom>
              <a:rect b="b" l="l" r="r" t="t"/>
              <a:pathLst>
                <a:path extrusionOk="0" h="73" w="36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16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2" name="Google Shape;1332;p162"/>
          <p:cNvSpPr/>
          <p:nvPr/>
        </p:nvSpPr>
        <p:spPr>
          <a:xfrm flipH="1">
            <a:off x="3146619" y="2751139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162"/>
          <p:cNvSpPr/>
          <p:nvPr/>
        </p:nvSpPr>
        <p:spPr>
          <a:xfrm>
            <a:off x="14955007" y="2364335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162"/>
          <p:cNvSpPr/>
          <p:nvPr/>
        </p:nvSpPr>
        <p:spPr>
          <a:xfrm>
            <a:off x="8121671" y="1080017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162"/>
          <p:cNvSpPr/>
          <p:nvPr/>
        </p:nvSpPr>
        <p:spPr>
          <a:xfrm>
            <a:off x="16438371" y="6285517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6" name="Google Shape;1336;p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581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5709155" y="7409857"/>
            <a:ext cx="3926450" cy="20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0"/>
          <p:cNvSpPr txBox="1"/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8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5" name="Google Shape;285;p80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80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80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81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" name="Google Shape;291;p81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81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81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82"/>
          <p:cNvSpPr txBox="1"/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82"/>
          <p:cNvSpPr txBox="1"/>
          <p:nvPr>
            <p:ph idx="1" type="body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7" name="Google Shape;297;p82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82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82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8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83"/>
          <p:cNvSpPr txBox="1"/>
          <p:nvPr>
            <p:ph idx="1" type="body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03" name="Google Shape;303;p83"/>
          <p:cNvSpPr txBox="1"/>
          <p:nvPr>
            <p:ph idx="2" type="body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04" name="Google Shape;304;p83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83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83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8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8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0" name="Google Shape;310;p84"/>
          <p:cNvSpPr txBox="1"/>
          <p:nvPr>
            <p:ph idx="2" type="body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11" name="Google Shape;311;p84"/>
          <p:cNvSpPr txBox="1"/>
          <p:nvPr>
            <p:ph idx="3" type="body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2" name="Google Shape;312;p84"/>
          <p:cNvSpPr txBox="1"/>
          <p:nvPr>
            <p:ph idx="4" type="body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13" name="Google Shape;313;p84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84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84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0"/>
          <p:cNvSpPr txBox="1"/>
          <p:nvPr>
            <p:ph type="title"/>
          </p:nvPr>
        </p:nvSpPr>
        <p:spPr>
          <a:xfrm>
            <a:off x="3390100" y="4664050"/>
            <a:ext cx="11508000" cy="215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/>
        </p:txBody>
      </p:sp>
      <p:sp>
        <p:nvSpPr>
          <p:cNvPr id="36" name="Google Shape;36;p140"/>
          <p:cNvSpPr txBox="1"/>
          <p:nvPr>
            <p:ph idx="2" type="title"/>
          </p:nvPr>
        </p:nvSpPr>
        <p:spPr>
          <a:xfrm>
            <a:off x="7998342" y="2523250"/>
            <a:ext cx="2262000" cy="16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/>
        </p:txBody>
      </p:sp>
      <p:sp>
        <p:nvSpPr>
          <p:cNvPr id="37" name="Google Shape;37;p140"/>
          <p:cNvSpPr txBox="1"/>
          <p:nvPr>
            <p:ph idx="1" type="subTitle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40"/>
          <p:cNvSpPr/>
          <p:nvPr/>
        </p:nvSpPr>
        <p:spPr>
          <a:xfrm flipH="1">
            <a:off x="5789343" y="676350"/>
            <a:ext cx="372082" cy="412824"/>
          </a:xfrm>
          <a:custGeom>
            <a:rect b="b" l="l" r="r" t="t"/>
            <a:pathLst>
              <a:path extrusionOk="0" h="4823" w="4347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40"/>
          <p:cNvSpPr/>
          <p:nvPr/>
        </p:nvSpPr>
        <p:spPr>
          <a:xfrm flipH="1">
            <a:off x="12087823" y="6931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40"/>
          <p:cNvSpPr/>
          <p:nvPr/>
        </p:nvSpPr>
        <p:spPr>
          <a:xfrm flipH="1" rot="-5400000">
            <a:off x="3501494" y="13097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40"/>
          <p:cNvSpPr/>
          <p:nvPr/>
        </p:nvSpPr>
        <p:spPr>
          <a:xfrm flipH="1" rot="-1747020">
            <a:off x="16001933" y="41941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140"/>
          <p:cNvSpPr/>
          <p:nvPr/>
        </p:nvSpPr>
        <p:spPr>
          <a:xfrm flipH="1" rot="-5400000">
            <a:off x="16726113" y="620466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40"/>
          <p:cNvSpPr/>
          <p:nvPr/>
        </p:nvSpPr>
        <p:spPr>
          <a:xfrm flipH="1" rot="-198679">
            <a:off x="13152261" y="7796187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40"/>
          <p:cNvSpPr/>
          <p:nvPr/>
        </p:nvSpPr>
        <p:spPr>
          <a:xfrm flipH="1" rot="-684224">
            <a:off x="6459707" y="8298639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40"/>
          <p:cNvSpPr/>
          <p:nvPr/>
        </p:nvSpPr>
        <p:spPr>
          <a:xfrm flipH="1" rot="-5400000">
            <a:off x="16362441" y="870007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140"/>
          <p:cNvSpPr/>
          <p:nvPr/>
        </p:nvSpPr>
        <p:spPr>
          <a:xfrm flipH="1" rot="4032399">
            <a:off x="13341395" y="9545461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40"/>
          <p:cNvSpPr/>
          <p:nvPr/>
        </p:nvSpPr>
        <p:spPr>
          <a:xfrm flipH="1">
            <a:off x="2446155" y="236433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40"/>
          <p:cNvSpPr/>
          <p:nvPr/>
        </p:nvSpPr>
        <p:spPr>
          <a:xfrm flipH="1">
            <a:off x="15161923" y="27459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40"/>
          <p:cNvSpPr/>
          <p:nvPr/>
        </p:nvSpPr>
        <p:spPr>
          <a:xfrm flipH="1">
            <a:off x="4350613" y="2839676"/>
            <a:ext cx="215186" cy="191648"/>
          </a:xfrm>
          <a:custGeom>
            <a:rect b="b" l="l" r="r" t="t"/>
            <a:pathLst>
              <a:path extrusionOk="0" h="2239" w="2514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40"/>
          <p:cNvSpPr/>
          <p:nvPr/>
        </p:nvSpPr>
        <p:spPr>
          <a:xfrm flipH="1">
            <a:off x="720013" y="38811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40"/>
          <p:cNvSpPr/>
          <p:nvPr/>
        </p:nvSpPr>
        <p:spPr>
          <a:xfrm flipH="1">
            <a:off x="1863986" y="5619507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1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445783" y="5421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45850" y="7004657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8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85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85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85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6"/>
          <p:cNvSpPr txBox="1"/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86"/>
          <p:cNvSpPr txBox="1"/>
          <p:nvPr>
            <p:ph idx="1" type="body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24" name="Google Shape;324;p86"/>
          <p:cNvSpPr txBox="1"/>
          <p:nvPr>
            <p:ph idx="2" type="body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25" name="Google Shape;325;p86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86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86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7"/>
          <p:cNvSpPr txBox="1"/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87"/>
          <p:cNvSpPr/>
          <p:nvPr>
            <p:ph idx="2" type="pic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87"/>
          <p:cNvSpPr txBox="1"/>
          <p:nvPr>
            <p:ph idx="1" type="body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32" name="Google Shape;332;p87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87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87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88"/>
          <p:cNvSpPr txBox="1"/>
          <p:nvPr>
            <p:ph idx="1" type="body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8" name="Google Shape;338;p88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88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88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9"/>
          <p:cNvSpPr txBox="1"/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89"/>
          <p:cNvSpPr txBox="1"/>
          <p:nvPr>
            <p:ph idx="1" type="body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89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89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89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9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39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39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0"/>
          <p:cNvSpPr txBox="1"/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9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0" name="Google Shape;360;p90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90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90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9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91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6" name="Google Shape;366;p91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91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91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92"/>
          <p:cNvSpPr txBox="1"/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92"/>
          <p:cNvSpPr txBox="1"/>
          <p:nvPr>
            <p:ph idx="1" type="body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2" name="Google Shape;372;p92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92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92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9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93"/>
          <p:cNvSpPr txBox="1"/>
          <p:nvPr>
            <p:ph idx="1" type="body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8" name="Google Shape;378;p93"/>
          <p:cNvSpPr txBox="1"/>
          <p:nvPr>
            <p:ph idx="2" type="body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9" name="Google Shape;379;p93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93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1" name="Google Shape;381;p93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1"/>
          <p:cNvSpPr txBox="1"/>
          <p:nvPr>
            <p:ph idx="1" type="body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59" name="Google Shape;59;p141"/>
          <p:cNvSpPr/>
          <p:nvPr/>
        </p:nvSpPr>
        <p:spPr>
          <a:xfrm rot="5400000">
            <a:off x="13832738" y="9492661"/>
            <a:ext cx="311392" cy="13919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1"/>
          <p:cNvSpPr/>
          <p:nvPr/>
        </p:nvSpPr>
        <p:spPr>
          <a:xfrm rot="5400000">
            <a:off x="17217144" y="8444844"/>
            <a:ext cx="195344" cy="28192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1"/>
          <p:cNvSpPr/>
          <p:nvPr/>
        </p:nvSpPr>
        <p:spPr>
          <a:xfrm>
            <a:off x="16662481" y="484894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1"/>
          <p:cNvSpPr/>
          <p:nvPr/>
        </p:nvSpPr>
        <p:spPr>
          <a:xfrm>
            <a:off x="14687600" y="119618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1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41"/>
          <p:cNvSpPr/>
          <p:nvPr/>
        </p:nvSpPr>
        <p:spPr>
          <a:xfrm rot="4058146">
            <a:off x="17286833" y="34667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1"/>
          <p:cNvSpPr/>
          <p:nvPr/>
        </p:nvSpPr>
        <p:spPr>
          <a:xfrm flipH="1" rot="5400000">
            <a:off x="16179140" y="9108727"/>
            <a:ext cx="199788" cy="196586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9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85" name="Google Shape;385;p94"/>
          <p:cNvSpPr txBox="1"/>
          <p:nvPr>
            <p:ph idx="2" type="body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86" name="Google Shape;386;p94"/>
          <p:cNvSpPr txBox="1"/>
          <p:nvPr>
            <p:ph idx="3" type="body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87" name="Google Shape;387;p94"/>
          <p:cNvSpPr txBox="1"/>
          <p:nvPr>
            <p:ph idx="4" type="body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88" name="Google Shape;388;p94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94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94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9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95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95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95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96"/>
          <p:cNvSpPr txBox="1"/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96"/>
          <p:cNvSpPr txBox="1"/>
          <p:nvPr>
            <p:ph idx="1" type="body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99" name="Google Shape;399;p96"/>
          <p:cNvSpPr txBox="1"/>
          <p:nvPr>
            <p:ph idx="2" type="body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00" name="Google Shape;400;p96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96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p96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97"/>
          <p:cNvSpPr txBox="1"/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97"/>
          <p:cNvSpPr/>
          <p:nvPr>
            <p:ph idx="2" type="pic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06" name="Google Shape;406;p97"/>
          <p:cNvSpPr txBox="1"/>
          <p:nvPr>
            <p:ph idx="1" type="body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07" name="Google Shape;407;p97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97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97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98"/>
          <p:cNvSpPr txBox="1"/>
          <p:nvPr>
            <p:ph idx="1" type="body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3" name="Google Shape;413;p98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98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98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99"/>
          <p:cNvSpPr txBox="1"/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p99"/>
          <p:cNvSpPr txBox="1"/>
          <p:nvPr>
            <p:ph idx="1" type="body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9" name="Google Shape;419;p99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p99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p99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1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41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41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30"/>
          <p:cNvSpPr txBox="1"/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" name="Google Shape;434;p13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5" name="Google Shape;435;p130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p130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p130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131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1" name="Google Shape;441;p131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131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3" name="Google Shape;443;p131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32"/>
          <p:cNvSpPr txBox="1"/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132"/>
          <p:cNvSpPr txBox="1"/>
          <p:nvPr>
            <p:ph idx="1" type="body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7" name="Google Shape;447;p132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" name="Google Shape;448;p132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9" name="Google Shape;449;p132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2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42"/>
          <p:cNvSpPr txBox="1"/>
          <p:nvPr>
            <p:ph idx="1" type="subTitle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42"/>
          <p:cNvSpPr txBox="1"/>
          <p:nvPr>
            <p:ph idx="2" type="subTitle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42"/>
          <p:cNvSpPr txBox="1"/>
          <p:nvPr>
            <p:ph idx="3" type="subTitle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2" name="Google Shape;72;p142"/>
          <p:cNvSpPr txBox="1"/>
          <p:nvPr>
            <p:ph idx="4" type="subTitle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3" name="Google Shape;73;p142"/>
          <p:cNvSpPr/>
          <p:nvPr/>
        </p:nvSpPr>
        <p:spPr>
          <a:xfrm rot="-4032455">
            <a:off x="7140238" y="9545459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42"/>
          <p:cNvSpPr/>
          <p:nvPr/>
        </p:nvSpPr>
        <p:spPr>
          <a:xfrm rot="5400000">
            <a:off x="988202" y="6280106"/>
            <a:ext cx="190200" cy="1481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42"/>
          <p:cNvSpPr/>
          <p:nvPr/>
        </p:nvSpPr>
        <p:spPr>
          <a:xfrm rot="5400000">
            <a:off x="1395283" y="8311214"/>
            <a:ext cx="315250" cy="225776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42"/>
          <p:cNvSpPr/>
          <p:nvPr/>
        </p:nvSpPr>
        <p:spPr>
          <a:xfrm rot="5400000">
            <a:off x="15666472" y="897247"/>
            <a:ext cx="208096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1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2"/>
          <p:cNvSpPr/>
          <p:nvPr/>
        </p:nvSpPr>
        <p:spPr>
          <a:xfrm>
            <a:off x="17140859" y="1937887"/>
            <a:ext cx="214158" cy="287514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2"/>
          <p:cNvSpPr/>
          <p:nvPr/>
        </p:nvSpPr>
        <p:spPr>
          <a:xfrm>
            <a:off x="16404423" y="307016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42"/>
          <p:cNvSpPr/>
          <p:nvPr/>
        </p:nvSpPr>
        <p:spPr>
          <a:xfrm rot="1746969">
            <a:off x="15955642" y="5546423"/>
            <a:ext cx="195344" cy="281926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42"/>
          <p:cNvSpPr/>
          <p:nvPr/>
        </p:nvSpPr>
        <p:spPr>
          <a:xfrm>
            <a:off x="1738073" y="44305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2" name="Google Shape;452;p133"/>
          <p:cNvSpPr txBox="1"/>
          <p:nvPr>
            <p:ph idx="1" type="body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53" name="Google Shape;453;p133"/>
          <p:cNvSpPr txBox="1"/>
          <p:nvPr>
            <p:ph idx="2" type="body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54" name="Google Shape;454;p133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133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133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9" name="Google Shape;459;p13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0" name="Google Shape;460;p134"/>
          <p:cNvSpPr txBox="1"/>
          <p:nvPr>
            <p:ph idx="2" type="body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1" name="Google Shape;461;p134"/>
          <p:cNvSpPr txBox="1"/>
          <p:nvPr>
            <p:ph idx="3" type="body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2" name="Google Shape;462;p134"/>
          <p:cNvSpPr txBox="1"/>
          <p:nvPr>
            <p:ph idx="4" type="body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3" name="Google Shape;463;p134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4" name="Google Shape;464;p134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134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135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135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135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36"/>
          <p:cNvSpPr txBox="1"/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3" name="Google Shape;473;p136"/>
          <p:cNvSpPr txBox="1"/>
          <p:nvPr>
            <p:ph idx="1" type="body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74" name="Google Shape;474;p136"/>
          <p:cNvSpPr txBox="1"/>
          <p:nvPr>
            <p:ph idx="2" type="body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75" name="Google Shape;475;p136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136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7" name="Google Shape;477;p136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37"/>
          <p:cNvSpPr txBox="1"/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0" name="Google Shape;480;p137"/>
          <p:cNvSpPr/>
          <p:nvPr>
            <p:ph idx="2" type="pic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81" name="Google Shape;481;p137"/>
          <p:cNvSpPr txBox="1"/>
          <p:nvPr>
            <p:ph idx="1" type="body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82" name="Google Shape;482;p137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3" name="Google Shape;483;p137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p137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7" name="Google Shape;487;p138"/>
          <p:cNvSpPr txBox="1"/>
          <p:nvPr>
            <p:ph idx="1" type="body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8" name="Google Shape;488;p138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9" name="Google Shape;489;p138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0" name="Google Shape;490;p138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39"/>
          <p:cNvSpPr txBox="1"/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3" name="Google Shape;493;p139"/>
          <p:cNvSpPr txBox="1"/>
          <p:nvPr>
            <p:ph idx="1" type="body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4" name="Google Shape;494;p139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5" name="Google Shape;495;p139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6" name="Google Shape;496;p139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5" name="Google Shape;505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6" name="Google Shape;506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7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9" name="Google Shape;509;p17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10" name="Google Shape;510;p17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17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2" name="Google Shape;512;p17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7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5" name="Google Shape;515;p17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6" name="Google Shape;516;p17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17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8" name="Google Shape;518;p17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3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87" name="Google Shape;87;p143"/>
          <p:cNvGrpSpPr/>
          <p:nvPr/>
        </p:nvGrpSpPr>
        <p:grpSpPr>
          <a:xfrm rot="5400000">
            <a:off x="4472637" y="-3485730"/>
            <a:ext cx="9567897" cy="16895654"/>
            <a:chOff x="463599" y="-1667091"/>
            <a:chExt cx="3663615" cy="6469465"/>
          </a:xfrm>
        </p:grpSpPr>
        <p:sp>
          <p:nvSpPr>
            <p:cNvPr id="88" name="Google Shape;88;p143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rect b="b" l="l" r="r" t="t"/>
              <a:pathLst>
                <a:path extrusionOk="0" h="2444" w="1739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43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rect b="b" l="l" r="r" t="t"/>
              <a:pathLst>
                <a:path extrusionOk="0" h="1299" w="2906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43"/>
            <p:cNvSpPr/>
            <p:nvPr/>
          </p:nvSpPr>
          <p:spPr>
            <a:xfrm>
              <a:off x="2748025" y="474563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43"/>
            <p:cNvSpPr/>
            <p:nvPr/>
          </p:nvSpPr>
          <p:spPr>
            <a:xfrm>
              <a:off x="3694447" y="461546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43"/>
            <p:cNvSpPr/>
            <p:nvPr/>
          </p:nvSpPr>
          <p:spPr>
            <a:xfrm>
              <a:off x="463599" y="-316506"/>
              <a:ext cx="79680" cy="60273"/>
            </a:xfrm>
            <a:custGeom>
              <a:rect b="b" l="l" r="r" t="t"/>
              <a:pathLst>
                <a:path extrusionOk="0" h="1469" w="1942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43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rect b="b" l="l" r="r" t="t"/>
              <a:pathLst>
                <a:path extrusionOk="0" h="3203" w="1596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43"/>
            <p:cNvSpPr/>
            <p:nvPr/>
          </p:nvSpPr>
          <p:spPr>
            <a:xfrm>
              <a:off x="3905507" y="2658234"/>
              <a:ext cx="6401" cy="3693"/>
            </a:xfrm>
            <a:custGeom>
              <a:rect b="b" l="l" r="r" t="t"/>
              <a:pathLst>
                <a:path extrusionOk="0" h="90" w="156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43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rect b="b" l="l" r="r" t="t"/>
              <a:pathLst>
                <a:path extrusionOk="0" h="2631" w="1823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96;p143"/>
          <p:cNvGrpSpPr/>
          <p:nvPr/>
        </p:nvGrpSpPr>
        <p:grpSpPr>
          <a:xfrm>
            <a:off x="16680657" y="672907"/>
            <a:ext cx="830650" cy="956150"/>
            <a:chOff x="-1159325" y="2189850"/>
            <a:chExt cx="415325" cy="478075"/>
          </a:xfrm>
        </p:grpSpPr>
        <p:sp>
          <p:nvSpPr>
            <p:cNvPr id="97" name="Google Shape;97;p143"/>
            <p:cNvSpPr/>
            <p:nvPr/>
          </p:nvSpPr>
          <p:spPr>
            <a:xfrm>
              <a:off x="-853275" y="2518450"/>
              <a:ext cx="109275" cy="149475"/>
            </a:xfrm>
            <a:custGeom>
              <a:rect b="b" l="l" r="r" t="t"/>
              <a:pathLst>
                <a:path extrusionOk="0" h="5979" w="4371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43"/>
            <p:cNvSpPr/>
            <p:nvPr/>
          </p:nvSpPr>
          <p:spPr>
            <a:xfrm>
              <a:off x="-759025" y="2582000"/>
              <a:ext cx="15025" cy="9200"/>
            </a:xfrm>
            <a:custGeom>
              <a:rect b="b" l="l" r="r" t="t"/>
              <a:pathLst>
                <a:path extrusionOk="0" h="368" w="601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43"/>
            <p:cNvSpPr/>
            <p:nvPr/>
          </p:nvSpPr>
          <p:spPr>
            <a:xfrm>
              <a:off x="-776550" y="2601175"/>
              <a:ext cx="10875" cy="12525"/>
            </a:xfrm>
            <a:custGeom>
              <a:rect b="b" l="l" r="r" t="t"/>
              <a:pathLst>
                <a:path extrusionOk="0" h="501" w="435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43"/>
            <p:cNvSpPr/>
            <p:nvPr/>
          </p:nvSpPr>
          <p:spPr>
            <a:xfrm>
              <a:off x="-769050" y="2591175"/>
              <a:ext cx="10050" cy="10025"/>
            </a:xfrm>
            <a:custGeom>
              <a:rect b="b" l="l" r="r" t="t"/>
              <a:pathLst>
                <a:path extrusionOk="0" h="401" w="402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43"/>
            <p:cNvSpPr/>
            <p:nvPr/>
          </p:nvSpPr>
          <p:spPr>
            <a:xfrm>
              <a:off x="-780725" y="2617850"/>
              <a:ext cx="2525" cy="10025"/>
            </a:xfrm>
            <a:custGeom>
              <a:rect b="b" l="l" r="r" t="t"/>
              <a:pathLst>
                <a:path extrusionOk="0" h="401" w="101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43"/>
            <p:cNvSpPr/>
            <p:nvPr/>
          </p:nvSpPr>
          <p:spPr>
            <a:xfrm>
              <a:off x="-778225" y="2613675"/>
              <a:ext cx="2550" cy="4200"/>
            </a:xfrm>
            <a:custGeom>
              <a:rect b="b" l="l" r="r" t="t"/>
              <a:pathLst>
                <a:path extrusionOk="0" h="168" w="102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" name="Google Shape;103;p143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4" name="Google Shape;104;p143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rect b="b" l="l" r="r" t="t"/>
                <a:pathLst>
                  <a:path extrusionOk="0" h="6947" w="5905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143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rect b="b" l="l" r="r" t="t"/>
                <a:pathLst>
                  <a:path extrusionOk="0" h="307" w="435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143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rect b="b" l="l" r="r" t="t"/>
                <a:pathLst>
                  <a:path extrusionOk="0" h="131" w="401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143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rect b="b" l="l" r="r" t="t"/>
                <a:pathLst>
                  <a:path extrusionOk="0" h="201" w="335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143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rect b="b" l="l" r="r" t="t"/>
                <a:pathLst>
                  <a:path extrusionOk="0" h="101" w="168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43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rect b="b" l="l" r="r" t="t"/>
                <a:pathLst>
                  <a:path extrusionOk="0" h="101" w="101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43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rect b="b" l="l" r="r" t="t"/>
                <a:pathLst>
                  <a:path extrusionOk="0" h="101" w="134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143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rect b="b" l="l" r="r" t="t"/>
                <a:pathLst>
                  <a:path extrusionOk="0" h="134" w="68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143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rect b="b" l="l" r="r" t="t"/>
                <a:pathLst>
                  <a:path extrusionOk="0" h="201" w="101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" name="Google Shape;113;p143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4" name="Google Shape;114;p143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rect b="b" l="l" r="r" t="t"/>
                <a:pathLst>
                  <a:path extrusionOk="0" h="5684" w="4571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143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rect b="b" l="l" r="r" t="t"/>
                <a:pathLst>
                  <a:path extrusionOk="0" h="135" w="134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143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rect b="b" l="l" r="r" t="t"/>
                <a:pathLst>
                  <a:path extrusionOk="0" h="68" w="101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t/>
                </a: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7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1" name="Google Shape;521;p17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2" name="Google Shape;522;p17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3" name="Google Shape;523;p17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4" name="Google Shape;524;p17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7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7" name="Google Shape;527;p17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28" name="Google Shape;528;p17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29" name="Google Shape;529;p17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0" name="Google Shape;530;p17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1" name="Google Shape;531;p17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4" name="Google Shape;534;p17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5" name="Google Shape;535;p17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36" name="Google Shape;536;p17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7" name="Google Shape;537;p17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38" name="Google Shape;538;p17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9" name="Google Shape;539;p17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0" name="Google Shape;540;p17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7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3" name="Google Shape;543;p17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4" name="Google Shape;544;p17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5" name="Google Shape;545;p17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7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8" name="Google Shape;548;p17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49" name="Google Shape;549;p17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50" name="Google Shape;550;p17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1" name="Google Shape;551;p17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p17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8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5" name="Google Shape;555;p18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p18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57" name="Google Shape;557;p18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8" name="Google Shape;558;p18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9" name="Google Shape;559;p18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8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2" name="Google Shape;562;p18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3" name="Google Shape;563;p18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p18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18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8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8" name="Google Shape;568;p18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9" name="Google Shape;569;p18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0" name="Google Shape;570;p18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1" name="Google Shape;571;p18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5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0" name="Google Shape;580;p45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1" name="Google Shape;581;p45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0"/>
          <p:cNvSpPr txBox="1"/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4" name="Google Shape;584;p7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85" name="Google Shape;585;p70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70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7" name="Google Shape;587;p70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48313" y="-18047"/>
            <a:ext cx="1173696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44"/>
          <p:cNvSpPr txBox="1"/>
          <p:nvPr>
            <p:ph type="title"/>
          </p:nvPr>
        </p:nvSpPr>
        <p:spPr>
          <a:xfrm>
            <a:off x="1440000" y="2159642"/>
            <a:ext cx="9155400" cy="148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0" name="Google Shape;120;p144"/>
          <p:cNvSpPr txBox="1"/>
          <p:nvPr>
            <p:ph idx="1" type="body"/>
          </p:nvPr>
        </p:nvSpPr>
        <p:spPr>
          <a:xfrm>
            <a:off x="1440000" y="3647050"/>
            <a:ext cx="6292200" cy="51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4pPr>
            <a:lvl5pPr indent="-3111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5pPr>
            <a:lvl6pPr indent="-3111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6pPr>
            <a:lvl7pPr indent="-3111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7pPr>
            <a:lvl8pPr indent="-3111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8pPr>
            <a:lvl9pPr indent="-3111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9pPr>
          </a:lstStyle>
          <a:p/>
        </p:txBody>
      </p:sp>
      <p:sp>
        <p:nvSpPr>
          <p:cNvPr id="121" name="Google Shape;121;p144"/>
          <p:cNvSpPr/>
          <p:nvPr/>
        </p:nvSpPr>
        <p:spPr>
          <a:xfrm rot="198679">
            <a:off x="8282867" y="7158535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44"/>
          <p:cNvSpPr/>
          <p:nvPr/>
        </p:nvSpPr>
        <p:spPr>
          <a:xfrm rot="-4032455">
            <a:off x="3815188" y="9315159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44"/>
          <p:cNvSpPr/>
          <p:nvPr/>
        </p:nvSpPr>
        <p:spPr>
          <a:xfrm rot="5400000">
            <a:off x="822711" y="620466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44"/>
          <p:cNvSpPr/>
          <p:nvPr/>
        </p:nvSpPr>
        <p:spPr>
          <a:xfrm rot="5400000">
            <a:off x="1061335" y="870007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44"/>
          <p:cNvSpPr/>
          <p:nvPr/>
        </p:nvSpPr>
        <p:spPr>
          <a:xfrm rot="5400000">
            <a:off x="14029424" y="13097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44"/>
          <p:cNvSpPr/>
          <p:nvPr/>
        </p:nvSpPr>
        <p:spPr>
          <a:xfrm rot="684224">
            <a:off x="8826999" y="336433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44"/>
          <p:cNvSpPr/>
          <p:nvPr/>
        </p:nvSpPr>
        <p:spPr>
          <a:xfrm rot="5400000">
            <a:off x="6354037" y="9208415"/>
            <a:ext cx="3858" cy="7822"/>
          </a:xfrm>
          <a:custGeom>
            <a:rect b="b" l="l" r="r" t="t"/>
            <a:pathLst>
              <a:path extrusionOk="0" h="73" w="36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44"/>
          <p:cNvSpPr/>
          <p:nvPr/>
        </p:nvSpPr>
        <p:spPr>
          <a:xfrm rot="1747020">
            <a:off x="974997" y="25646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44"/>
          <p:cNvSpPr/>
          <p:nvPr/>
        </p:nvSpPr>
        <p:spPr>
          <a:xfrm>
            <a:off x="5368823" y="6931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89105" y="-1009848"/>
            <a:ext cx="3914406" cy="26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0" name="Google Shape;590;p71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1" name="Google Shape;591;p71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2" name="Google Shape;592;p71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3" name="Google Shape;593;p71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2"/>
          <p:cNvSpPr txBox="1"/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6" name="Google Shape;596;p72"/>
          <p:cNvSpPr txBox="1"/>
          <p:nvPr>
            <p:ph idx="1" type="body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97" name="Google Shape;597;p72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8" name="Google Shape;598;p72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72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2" name="Google Shape;602;p73"/>
          <p:cNvSpPr txBox="1"/>
          <p:nvPr>
            <p:ph idx="1" type="body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03" name="Google Shape;603;p73"/>
          <p:cNvSpPr txBox="1"/>
          <p:nvPr>
            <p:ph idx="2" type="body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04" name="Google Shape;604;p73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5" name="Google Shape;605;p73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6" name="Google Shape;606;p73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9" name="Google Shape;609;p7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0" name="Google Shape;610;p74"/>
          <p:cNvSpPr txBox="1"/>
          <p:nvPr>
            <p:ph idx="2" type="body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11" name="Google Shape;611;p74"/>
          <p:cNvSpPr txBox="1"/>
          <p:nvPr>
            <p:ph idx="3" type="body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2" name="Google Shape;612;p74"/>
          <p:cNvSpPr txBox="1"/>
          <p:nvPr>
            <p:ph idx="4" type="body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13" name="Google Shape;613;p74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4" name="Google Shape;614;p74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5" name="Google Shape;615;p74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8" name="Google Shape;618;p75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9" name="Google Shape;619;p75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0" name="Google Shape;620;p75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6"/>
          <p:cNvSpPr txBox="1"/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3" name="Google Shape;623;p76"/>
          <p:cNvSpPr txBox="1"/>
          <p:nvPr>
            <p:ph idx="1" type="body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4" name="Google Shape;624;p76"/>
          <p:cNvSpPr txBox="1"/>
          <p:nvPr>
            <p:ph idx="2" type="body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5" name="Google Shape;625;p76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6" name="Google Shape;626;p76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7" name="Google Shape;627;p76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77"/>
          <p:cNvSpPr txBox="1"/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0" name="Google Shape;630;p77"/>
          <p:cNvSpPr/>
          <p:nvPr>
            <p:ph idx="2" type="pic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77"/>
          <p:cNvSpPr txBox="1"/>
          <p:nvPr>
            <p:ph idx="1" type="body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2" name="Google Shape;632;p77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3" name="Google Shape;633;p77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4" name="Google Shape;634;p77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7" name="Google Shape;637;p78"/>
          <p:cNvSpPr txBox="1"/>
          <p:nvPr>
            <p:ph idx="1" type="body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8" name="Google Shape;638;p78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9" name="Google Shape;639;p78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0" name="Google Shape;640;p78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79"/>
          <p:cNvSpPr txBox="1"/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3" name="Google Shape;643;p79"/>
          <p:cNvSpPr txBox="1"/>
          <p:nvPr>
            <p:ph idx="1" type="body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4" name="Google Shape;644;p79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5" name="Google Shape;645;p79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6" name="Google Shape;646;p79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47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5" name="Google Shape;655;p47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6" name="Google Shape;656;p47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">
  <p:cSld name="Table of contents 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5"/>
          <p:cNvSpPr txBox="1"/>
          <p:nvPr>
            <p:ph type="title"/>
          </p:nvPr>
        </p:nvSpPr>
        <p:spPr>
          <a:xfrm>
            <a:off x="8591706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33" name="Google Shape;133;p145"/>
          <p:cNvSpPr txBox="1"/>
          <p:nvPr>
            <p:ph idx="2" type="title"/>
          </p:nvPr>
        </p:nvSpPr>
        <p:spPr>
          <a:xfrm>
            <a:off x="13703074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34" name="Google Shape;134;p145"/>
          <p:cNvSpPr txBox="1"/>
          <p:nvPr>
            <p:ph idx="3" type="title"/>
          </p:nvPr>
        </p:nvSpPr>
        <p:spPr>
          <a:xfrm>
            <a:off x="3456900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35" name="Google Shape;135;p145"/>
          <p:cNvSpPr txBox="1"/>
          <p:nvPr>
            <p:ph idx="4" type="title"/>
          </p:nvPr>
        </p:nvSpPr>
        <p:spPr>
          <a:xfrm>
            <a:off x="8591706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36" name="Google Shape;136;p145"/>
          <p:cNvSpPr/>
          <p:nvPr/>
        </p:nvSpPr>
        <p:spPr>
          <a:xfrm>
            <a:off x="2479438" y="5401781"/>
            <a:ext cx="6088" cy="50"/>
          </a:xfrm>
          <a:custGeom>
            <a:rect b="b" l="l" r="r" t="t"/>
            <a:pathLst>
              <a:path extrusionOk="0" h="1" w="101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45"/>
          <p:cNvSpPr txBox="1"/>
          <p:nvPr>
            <p:ph idx="5" type="ctrTitle"/>
          </p:nvPr>
        </p:nvSpPr>
        <p:spPr>
          <a:xfrm>
            <a:off x="7344006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38" name="Google Shape;138;p145"/>
          <p:cNvSpPr txBox="1"/>
          <p:nvPr>
            <p:ph idx="1" type="subTitle"/>
          </p:nvPr>
        </p:nvSpPr>
        <p:spPr>
          <a:xfrm>
            <a:off x="7344006" y="7452888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45"/>
          <p:cNvSpPr txBox="1"/>
          <p:nvPr>
            <p:ph idx="6" type="ctrTitle"/>
          </p:nvPr>
        </p:nvSpPr>
        <p:spPr>
          <a:xfrm>
            <a:off x="12455374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0" name="Google Shape;140;p145"/>
          <p:cNvSpPr txBox="1"/>
          <p:nvPr>
            <p:ph idx="7" type="subTitle"/>
          </p:nvPr>
        </p:nvSpPr>
        <p:spPr>
          <a:xfrm>
            <a:off x="12455374" y="7452892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45"/>
          <p:cNvSpPr txBox="1"/>
          <p:nvPr>
            <p:ph idx="8" type="ctrTitle"/>
          </p:nvPr>
        </p:nvSpPr>
        <p:spPr>
          <a:xfrm>
            <a:off x="2209200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2" name="Google Shape;142;p145"/>
          <p:cNvSpPr txBox="1"/>
          <p:nvPr>
            <p:ph idx="9" type="subTitle"/>
          </p:nvPr>
        </p:nvSpPr>
        <p:spPr>
          <a:xfrm>
            <a:off x="2209500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45"/>
          <p:cNvSpPr txBox="1"/>
          <p:nvPr>
            <p:ph idx="13" type="ctrTitle"/>
          </p:nvPr>
        </p:nvSpPr>
        <p:spPr>
          <a:xfrm>
            <a:off x="7344006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4" name="Google Shape;144;p145"/>
          <p:cNvSpPr txBox="1"/>
          <p:nvPr>
            <p:ph idx="14" type="subTitle"/>
          </p:nvPr>
        </p:nvSpPr>
        <p:spPr>
          <a:xfrm>
            <a:off x="7344306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45"/>
          <p:cNvSpPr txBox="1"/>
          <p:nvPr>
            <p:ph idx="15" type="title"/>
          </p:nvPr>
        </p:nvSpPr>
        <p:spPr>
          <a:xfrm>
            <a:off x="13703074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46" name="Google Shape;146;p145"/>
          <p:cNvSpPr txBox="1"/>
          <p:nvPr>
            <p:ph idx="16" type="ctrTitle"/>
          </p:nvPr>
        </p:nvSpPr>
        <p:spPr>
          <a:xfrm>
            <a:off x="12455374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b="1" sz="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7" name="Google Shape;147;p145"/>
          <p:cNvSpPr txBox="1"/>
          <p:nvPr>
            <p:ph idx="17" type="subTitle"/>
          </p:nvPr>
        </p:nvSpPr>
        <p:spPr>
          <a:xfrm>
            <a:off x="12455674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45"/>
          <p:cNvSpPr/>
          <p:nvPr/>
        </p:nvSpPr>
        <p:spPr>
          <a:xfrm>
            <a:off x="1061769" y="1309186"/>
            <a:ext cx="186354" cy="261904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45"/>
          <p:cNvSpPr/>
          <p:nvPr/>
        </p:nvSpPr>
        <p:spPr>
          <a:xfrm rot="4190688">
            <a:off x="11899031" y="2142594"/>
            <a:ext cx="311414" cy="139204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45"/>
          <p:cNvSpPr/>
          <p:nvPr/>
        </p:nvSpPr>
        <p:spPr>
          <a:xfrm rot="6592150">
            <a:off x="17242384" y="3875213"/>
            <a:ext cx="190212" cy="14820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45"/>
          <p:cNvSpPr/>
          <p:nvPr/>
        </p:nvSpPr>
        <p:spPr>
          <a:xfrm rot="3575296">
            <a:off x="2950087" y="1249362"/>
            <a:ext cx="315274" cy="225792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45"/>
          <p:cNvSpPr/>
          <p:nvPr/>
        </p:nvSpPr>
        <p:spPr>
          <a:xfrm rot="3913652">
            <a:off x="7169676" y="1454500"/>
            <a:ext cx="208112" cy="157424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45"/>
          <p:cNvSpPr/>
          <p:nvPr/>
        </p:nvSpPr>
        <p:spPr>
          <a:xfrm>
            <a:off x="10726271" y="9157462"/>
            <a:ext cx="171030" cy="343240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45"/>
          <p:cNvSpPr/>
          <p:nvPr/>
        </p:nvSpPr>
        <p:spPr>
          <a:xfrm>
            <a:off x="13317144" y="9422764"/>
            <a:ext cx="195356" cy="281944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45"/>
          <p:cNvSpPr/>
          <p:nvPr/>
        </p:nvSpPr>
        <p:spPr>
          <a:xfrm>
            <a:off x="16848005" y="8499691"/>
            <a:ext cx="371054" cy="589150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45"/>
          <p:cNvSpPr/>
          <p:nvPr/>
        </p:nvSpPr>
        <p:spPr>
          <a:xfrm>
            <a:off x="2369223" y="842211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45"/>
          <p:cNvSpPr/>
          <p:nvPr/>
        </p:nvSpPr>
        <p:spPr>
          <a:xfrm>
            <a:off x="16043823" y="1311369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45"/>
          <p:cNvSpPr/>
          <p:nvPr/>
        </p:nvSpPr>
        <p:spPr>
          <a:xfrm>
            <a:off x="11576793" y="644800"/>
            <a:ext cx="372082" cy="412824"/>
          </a:xfrm>
          <a:custGeom>
            <a:rect b="b" l="l" r="r" t="t"/>
            <a:pathLst>
              <a:path extrusionOk="0" h="4823" w="4347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0"/>
          <p:cNvSpPr txBox="1"/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9" name="Google Shape;659;p6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60" name="Google Shape;660;p60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1" name="Google Shape;661;p60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2" name="Google Shape;662;p60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5" name="Google Shape;665;p61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6" name="Google Shape;666;p61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7" name="Google Shape;667;p61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8" name="Google Shape;668;p61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2"/>
          <p:cNvSpPr txBox="1"/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1" name="Google Shape;671;p62"/>
          <p:cNvSpPr txBox="1"/>
          <p:nvPr>
            <p:ph idx="1" type="body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72" name="Google Shape;672;p62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3" name="Google Shape;673;p62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4" name="Google Shape;674;p62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7" name="Google Shape;677;p63"/>
          <p:cNvSpPr txBox="1"/>
          <p:nvPr>
            <p:ph idx="1" type="body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78" name="Google Shape;678;p63"/>
          <p:cNvSpPr txBox="1"/>
          <p:nvPr>
            <p:ph idx="2" type="body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79" name="Google Shape;679;p63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0" name="Google Shape;680;p63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1" name="Google Shape;681;p63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4" name="Google Shape;684;p6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5" name="Google Shape;685;p64"/>
          <p:cNvSpPr txBox="1"/>
          <p:nvPr>
            <p:ph idx="2" type="body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86" name="Google Shape;686;p64"/>
          <p:cNvSpPr txBox="1"/>
          <p:nvPr>
            <p:ph idx="3" type="body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7" name="Google Shape;687;p64"/>
          <p:cNvSpPr txBox="1"/>
          <p:nvPr>
            <p:ph idx="4" type="body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88" name="Google Shape;688;p64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9" name="Google Shape;689;p64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0" name="Google Shape;690;p64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3" name="Google Shape;693;p65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4" name="Google Shape;694;p65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5" name="Google Shape;695;p65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66"/>
          <p:cNvSpPr txBox="1"/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8" name="Google Shape;698;p66"/>
          <p:cNvSpPr txBox="1"/>
          <p:nvPr>
            <p:ph idx="1" type="body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99" name="Google Shape;699;p66"/>
          <p:cNvSpPr txBox="1"/>
          <p:nvPr>
            <p:ph idx="2" type="body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0" name="Google Shape;700;p66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1" name="Google Shape;701;p66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2" name="Google Shape;702;p66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7"/>
          <p:cNvSpPr txBox="1"/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5" name="Google Shape;705;p67"/>
          <p:cNvSpPr/>
          <p:nvPr>
            <p:ph idx="2" type="pic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6" name="Google Shape;706;p67"/>
          <p:cNvSpPr txBox="1"/>
          <p:nvPr>
            <p:ph idx="1" type="body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7" name="Google Shape;707;p67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8" name="Google Shape;708;p67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9" name="Google Shape;709;p67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2" name="Google Shape;712;p68"/>
          <p:cNvSpPr txBox="1"/>
          <p:nvPr>
            <p:ph idx="1" type="body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3" name="Google Shape;713;p68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4" name="Google Shape;714;p68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5" name="Google Shape;715;p68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69"/>
          <p:cNvSpPr txBox="1"/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8" name="Google Shape;718;p69"/>
          <p:cNvSpPr txBox="1"/>
          <p:nvPr>
            <p:ph idx="1" type="body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9" name="Google Shape;719;p69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0" name="Google Shape;720;p69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1" name="Google Shape;721;p69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6"/>
          <p:cNvSpPr txBox="1"/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/>
        </p:txBody>
      </p:sp>
      <p:sp>
        <p:nvSpPr>
          <p:cNvPr id="161" name="Google Shape;161;p146"/>
          <p:cNvSpPr txBox="1"/>
          <p:nvPr>
            <p:ph idx="1" type="subTitle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/>
        </p:txBody>
      </p:sp>
      <p:sp>
        <p:nvSpPr>
          <p:cNvPr id="162" name="Google Shape;162;p146"/>
          <p:cNvSpPr/>
          <p:nvPr/>
        </p:nvSpPr>
        <p:spPr>
          <a:xfrm rot="198679">
            <a:off x="2253017" y="6655687"/>
            <a:ext cx="186346" cy="261890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46"/>
          <p:cNvSpPr/>
          <p:nvPr/>
        </p:nvSpPr>
        <p:spPr>
          <a:xfrm rot="-4032399">
            <a:off x="11631947" y="1499311"/>
            <a:ext cx="311382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46"/>
          <p:cNvSpPr/>
          <p:nvPr/>
        </p:nvSpPr>
        <p:spPr>
          <a:xfrm rot="5400000">
            <a:off x="1358011" y="5626113"/>
            <a:ext cx="190198" cy="14819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46"/>
          <p:cNvSpPr/>
          <p:nvPr/>
        </p:nvSpPr>
        <p:spPr>
          <a:xfrm rot="5400000">
            <a:off x="1596635" y="8121521"/>
            <a:ext cx="315246" cy="225774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46"/>
          <p:cNvSpPr/>
          <p:nvPr/>
        </p:nvSpPr>
        <p:spPr>
          <a:xfrm rot="5400000">
            <a:off x="16240574" y="2132397"/>
            <a:ext cx="208092" cy="15741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46"/>
          <p:cNvSpPr/>
          <p:nvPr/>
        </p:nvSpPr>
        <p:spPr>
          <a:xfrm rot="684224">
            <a:off x="11211999" y="8441765"/>
            <a:ext cx="171018" cy="343214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46"/>
          <p:cNvSpPr/>
          <p:nvPr/>
        </p:nvSpPr>
        <p:spPr>
          <a:xfrm rot="1747020">
            <a:off x="6308547" y="939027"/>
            <a:ext cx="195342" cy="281922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46"/>
          <p:cNvSpPr/>
          <p:nvPr/>
        </p:nvSpPr>
        <p:spPr>
          <a:xfrm rot="-4032455">
            <a:off x="17328188" y="6094883"/>
            <a:ext cx="311384" cy="139190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46"/>
          <p:cNvSpPr/>
          <p:nvPr/>
        </p:nvSpPr>
        <p:spPr>
          <a:xfrm>
            <a:off x="863700" y="2816433"/>
            <a:ext cx="280324" cy="377218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46"/>
          <p:cNvSpPr/>
          <p:nvPr/>
        </p:nvSpPr>
        <p:spPr>
          <a:xfrm>
            <a:off x="13509323" y="9206995"/>
            <a:ext cx="282378" cy="379186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46"/>
          <p:cNvSpPr/>
          <p:nvPr/>
        </p:nvSpPr>
        <p:spPr>
          <a:xfrm rot="198691">
            <a:off x="15930417" y="6033530"/>
            <a:ext cx="186350" cy="261896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1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248636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0" name="Google Shape;730;p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1" name="Google Shape;731;p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8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4" name="Google Shape;734;p18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35" name="Google Shape;735;p18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6" name="Google Shape;736;p18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7" name="Google Shape;737;p18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8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0" name="Google Shape;740;p18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1" name="Google Shape;741;p18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2" name="Google Shape;742;p18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3" name="Google Shape;743;p18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8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6" name="Google Shape;746;p18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47" name="Google Shape;747;p18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8" name="Google Shape;748;p18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9" name="Google Shape;749;p18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8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2" name="Google Shape;752;p18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53" name="Google Shape;753;p18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54" name="Google Shape;754;p18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5" name="Google Shape;755;p18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6" name="Google Shape;756;p18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8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9" name="Google Shape;759;p18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60" name="Google Shape;760;p18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61" name="Google Shape;761;p18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62" name="Google Shape;762;p18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63" name="Google Shape;763;p18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4" name="Google Shape;764;p18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5" name="Google Shape;765;p18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8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8" name="Google Shape;768;p18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9" name="Google Shape;769;p18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0" name="Google Shape;770;p18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8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3" name="Google Shape;773;p18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74" name="Google Shape;774;p18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75" name="Google Shape;775;p18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6" name="Google Shape;776;p18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7" name="Google Shape;777;p18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9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0" name="Google Shape;780;p19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81" name="Google Shape;781;p19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82" name="Google Shape;782;p19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3" name="Google Shape;783;p19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4" name="Google Shape;784;p19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9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7" name="Google Shape;787;p19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8" name="Google Shape;788;p19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9" name="Google Shape;789;p19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0" name="Google Shape;790;p19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 and tex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7"/>
          <p:cNvSpPr txBox="1"/>
          <p:nvPr>
            <p:ph idx="1" type="subTitle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147"/>
          <p:cNvSpPr txBox="1"/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78" name="Google Shape;178;p147"/>
          <p:cNvGrpSpPr/>
          <p:nvPr/>
        </p:nvGrpSpPr>
        <p:grpSpPr>
          <a:xfrm rot="6215510">
            <a:off x="8729723" y="-1549889"/>
            <a:ext cx="2021302" cy="6834810"/>
            <a:chOff x="2225275" y="2084325"/>
            <a:chExt cx="457800" cy="1548000"/>
          </a:xfrm>
        </p:grpSpPr>
        <p:sp>
          <p:nvSpPr>
            <p:cNvPr id="179" name="Google Shape;179;p147"/>
            <p:cNvSpPr/>
            <p:nvPr/>
          </p:nvSpPr>
          <p:spPr>
            <a:xfrm>
              <a:off x="2305325" y="2562950"/>
              <a:ext cx="55400" cy="43625"/>
            </a:xfrm>
            <a:custGeom>
              <a:rect b="b" l="l" r="r" t="t"/>
              <a:pathLst>
                <a:path extrusionOk="0" h="1745" w="2216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47"/>
            <p:cNvSpPr/>
            <p:nvPr/>
          </p:nvSpPr>
          <p:spPr>
            <a:xfrm>
              <a:off x="2644375" y="2694400"/>
              <a:ext cx="38700" cy="36650"/>
            </a:xfrm>
            <a:custGeom>
              <a:rect b="b" l="l" r="r" t="t"/>
              <a:pathLst>
                <a:path extrusionOk="0" h="1466" w="1548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47"/>
            <p:cNvSpPr/>
            <p:nvPr/>
          </p:nvSpPr>
          <p:spPr>
            <a:xfrm>
              <a:off x="2225275" y="2904800"/>
              <a:ext cx="59550" cy="59675"/>
            </a:xfrm>
            <a:custGeom>
              <a:rect b="b" l="l" r="r" t="t"/>
              <a:pathLst>
                <a:path extrusionOk="0" h="2387" w="2382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47"/>
            <p:cNvSpPr/>
            <p:nvPr/>
          </p:nvSpPr>
          <p:spPr>
            <a:xfrm>
              <a:off x="2386000" y="2296450"/>
              <a:ext cx="63125" cy="46250"/>
            </a:xfrm>
            <a:custGeom>
              <a:rect b="b" l="l" r="r" t="t"/>
              <a:pathLst>
                <a:path extrusionOk="0" h="1850" w="2525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47"/>
            <p:cNvSpPr/>
            <p:nvPr/>
          </p:nvSpPr>
          <p:spPr>
            <a:xfrm>
              <a:off x="2428875" y="2723975"/>
              <a:ext cx="45550" cy="58200"/>
            </a:xfrm>
            <a:custGeom>
              <a:rect b="b" l="l" r="r" t="t"/>
              <a:pathLst>
                <a:path extrusionOk="0" h="2328" w="1822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47"/>
            <p:cNvSpPr/>
            <p:nvPr/>
          </p:nvSpPr>
          <p:spPr>
            <a:xfrm>
              <a:off x="2415775" y="3583900"/>
              <a:ext cx="53600" cy="48425"/>
            </a:xfrm>
            <a:custGeom>
              <a:rect b="b" l="l" r="r" t="t"/>
              <a:pathLst>
                <a:path extrusionOk="0" h="1937" w="2144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47"/>
            <p:cNvSpPr/>
            <p:nvPr/>
          </p:nvSpPr>
          <p:spPr>
            <a:xfrm>
              <a:off x="2231825" y="2084325"/>
              <a:ext cx="45250" cy="44525"/>
            </a:xfrm>
            <a:custGeom>
              <a:rect b="b" l="l" r="r" t="t"/>
              <a:pathLst>
                <a:path extrusionOk="0" h="1781" w="181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6" name="Google Shape;186;p147"/>
          <p:cNvSpPr/>
          <p:nvPr/>
        </p:nvSpPr>
        <p:spPr>
          <a:xfrm rot="2871884">
            <a:off x="1241795" y="71377"/>
            <a:ext cx="186354" cy="261902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47"/>
          <p:cNvSpPr/>
          <p:nvPr/>
        </p:nvSpPr>
        <p:spPr>
          <a:xfrm rot="2871884">
            <a:off x="420472" y="2962580"/>
            <a:ext cx="190212" cy="148204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47"/>
          <p:cNvSpPr/>
          <p:nvPr/>
        </p:nvSpPr>
        <p:spPr>
          <a:xfrm rot="2871790">
            <a:off x="1282362" y="3998281"/>
            <a:ext cx="315268" cy="225790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47"/>
          <p:cNvSpPr/>
          <p:nvPr/>
        </p:nvSpPr>
        <p:spPr>
          <a:xfrm rot="2871884">
            <a:off x="1790642" y="881036"/>
            <a:ext cx="208108" cy="15742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47"/>
          <p:cNvSpPr/>
          <p:nvPr/>
        </p:nvSpPr>
        <p:spPr>
          <a:xfrm rot="2871884">
            <a:off x="3126891" y="462355"/>
            <a:ext cx="171030" cy="343238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47"/>
          <p:cNvSpPr/>
          <p:nvPr/>
        </p:nvSpPr>
        <p:spPr>
          <a:xfrm rot="-4499962">
            <a:off x="10018385" y="8758062"/>
            <a:ext cx="244606" cy="192616"/>
          </a:xfrm>
          <a:custGeom>
            <a:rect b="b" l="l" r="r" t="t"/>
            <a:pathLst>
              <a:path extrusionOk="0" h="1745" w="2216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47"/>
          <p:cNvSpPr/>
          <p:nvPr/>
        </p:nvSpPr>
        <p:spPr>
          <a:xfrm rot="-4499962">
            <a:off x="10978911" y="7509326"/>
            <a:ext cx="170870" cy="161820"/>
          </a:xfrm>
          <a:custGeom>
            <a:rect b="b" l="l" r="r" t="t"/>
            <a:pathLst>
              <a:path extrusionOk="0" h="1466" w="1548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47"/>
          <p:cNvSpPr/>
          <p:nvPr/>
        </p:nvSpPr>
        <p:spPr>
          <a:xfrm rot="-4499962">
            <a:off x="7387919" y="7752631"/>
            <a:ext cx="278714" cy="204206"/>
          </a:xfrm>
          <a:custGeom>
            <a:rect b="b" l="l" r="r" t="t"/>
            <a:pathLst>
              <a:path extrusionOk="0" h="1850" w="2525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47"/>
          <p:cNvSpPr/>
          <p:nvPr/>
        </p:nvSpPr>
        <p:spPr>
          <a:xfrm rot="-4499962">
            <a:off x="10893508" y="8412322"/>
            <a:ext cx="201116" cy="256968"/>
          </a:xfrm>
          <a:custGeom>
            <a:rect b="b" l="l" r="r" t="t"/>
            <a:pathLst>
              <a:path extrusionOk="0" h="2328" w="1822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47"/>
          <p:cNvSpPr/>
          <p:nvPr/>
        </p:nvSpPr>
        <p:spPr>
          <a:xfrm rot="-4499962">
            <a:off x="7911677" y="8544731"/>
            <a:ext cx="199790" cy="196590"/>
          </a:xfrm>
          <a:custGeom>
            <a:rect b="b" l="l" r="r" t="t"/>
            <a:pathLst>
              <a:path extrusionOk="0" h="1781" w="181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147"/>
          <p:cNvGrpSpPr/>
          <p:nvPr/>
        </p:nvGrpSpPr>
        <p:grpSpPr>
          <a:xfrm rot="2871884">
            <a:off x="16298763" y="4032487"/>
            <a:ext cx="653366" cy="1409934"/>
            <a:chOff x="3564996" y="4162080"/>
            <a:chExt cx="250161" cy="539836"/>
          </a:xfrm>
        </p:grpSpPr>
        <p:sp>
          <p:nvSpPr>
            <p:cNvPr id="197" name="Google Shape;197;p147"/>
            <p:cNvSpPr/>
            <p:nvPr/>
          </p:nvSpPr>
          <p:spPr>
            <a:xfrm>
              <a:off x="3564996" y="4162080"/>
              <a:ext cx="72828" cy="56744"/>
            </a:xfrm>
            <a:custGeom>
              <a:rect b="b" l="l" r="r" t="t"/>
              <a:pathLst>
                <a:path extrusionOk="0" h="1383" w="1775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47"/>
            <p:cNvSpPr/>
            <p:nvPr/>
          </p:nvSpPr>
          <p:spPr>
            <a:xfrm>
              <a:off x="3694447" y="4615466"/>
              <a:ext cx="120710" cy="86450"/>
            </a:xfrm>
            <a:custGeom>
              <a:rect b="b" l="l" r="r" t="t"/>
              <a:pathLst>
                <a:path extrusionOk="0" h="2107" w="2942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147"/>
          <p:cNvSpPr/>
          <p:nvPr/>
        </p:nvSpPr>
        <p:spPr>
          <a:xfrm rot="2871790">
            <a:off x="1628872" y="5073901"/>
            <a:ext cx="311412" cy="139202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9459" y="7309209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07100" y="1204257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4050" y="7749407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9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3" name="Google Shape;793;p19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4" name="Google Shape;794;p19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5" name="Google Shape;795;p19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6" name="Google Shape;796;p19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1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5" name="Google Shape;805;p51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6" name="Google Shape;806;p51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00"/>
          <p:cNvSpPr txBox="1"/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9" name="Google Shape;809;p10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10" name="Google Shape;810;p100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1" name="Google Shape;811;p100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2" name="Google Shape;812;p100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0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5" name="Google Shape;815;p101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6" name="Google Shape;816;p101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7" name="Google Shape;817;p101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8" name="Google Shape;818;p101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02"/>
          <p:cNvSpPr txBox="1"/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1" name="Google Shape;821;p102"/>
          <p:cNvSpPr txBox="1"/>
          <p:nvPr>
            <p:ph idx="1" type="body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22" name="Google Shape;822;p102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3" name="Google Shape;823;p102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4" name="Google Shape;824;p102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0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7" name="Google Shape;827;p103"/>
          <p:cNvSpPr txBox="1"/>
          <p:nvPr>
            <p:ph idx="1" type="body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828" name="Google Shape;828;p103"/>
          <p:cNvSpPr txBox="1"/>
          <p:nvPr>
            <p:ph idx="2" type="body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829" name="Google Shape;829;p103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0" name="Google Shape;830;p103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1" name="Google Shape;831;p103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0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4" name="Google Shape;834;p10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35" name="Google Shape;835;p104"/>
          <p:cNvSpPr txBox="1"/>
          <p:nvPr>
            <p:ph idx="2" type="body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836" name="Google Shape;836;p104"/>
          <p:cNvSpPr txBox="1"/>
          <p:nvPr>
            <p:ph idx="3" type="body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37" name="Google Shape;837;p104"/>
          <p:cNvSpPr txBox="1"/>
          <p:nvPr>
            <p:ph idx="4" type="body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838" name="Google Shape;838;p104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9" name="Google Shape;839;p104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0" name="Google Shape;840;p104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0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3" name="Google Shape;843;p105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4" name="Google Shape;844;p105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5" name="Google Shape;845;p105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06"/>
          <p:cNvSpPr txBox="1"/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8" name="Google Shape;848;p106"/>
          <p:cNvSpPr txBox="1"/>
          <p:nvPr>
            <p:ph idx="1" type="body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49" name="Google Shape;849;p106"/>
          <p:cNvSpPr txBox="1"/>
          <p:nvPr>
            <p:ph idx="2" type="body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50" name="Google Shape;850;p106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1" name="Google Shape;851;p106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2" name="Google Shape;852;p106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07"/>
          <p:cNvSpPr txBox="1"/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5" name="Google Shape;855;p107"/>
          <p:cNvSpPr/>
          <p:nvPr>
            <p:ph idx="2" type="pic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56" name="Google Shape;856;p107"/>
          <p:cNvSpPr txBox="1"/>
          <p:nvPr>
            <p:ph idx="1" type="body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57" name="Google Shape;857;p107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8" name="Google Shape;858;p107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9" name="Google Shape;859;p107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10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/Relationships>
</file>

<file path=ppt/slideMasters/_rels/slideMaster1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2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/Relationships>
</file>

<file path=ppt/slideMasters/_rels/slideMaster1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3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/Relationships>
</file>

<file path=ppt/slideMasters/_rels/slideMaster1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44.xml"/><Relationship Id="rId1" Type="http://schemas.openxmlformats.org/officeDocument/2006/relationships/image" Target="../media/image2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9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4294855" y="-3658226"/>
            <a:ext cx="9698302" cy="17603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4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4"/>
          <p:cNvSpPr txBox="1"/>
          <p:nvPr>
            <p:ph idx="1" type="body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74" name="Google Shape;874;p52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5" name="Google Shape;875;p52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6" name="Google Shape;876;p52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7" name="Google Shape;877;p52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49" name="Google Shape;949;p54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0" name="Google Shape;950;p54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p54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54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24" name="Google Shape;1024;p5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5" name="Google Shape;1025;p5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6" name="Google Shape;1026;p5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7" name="Google Shape;1027;p5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Google Shape;1098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4294853" y="-3658226"/>
            <a:ext cx="9698302" cy="17603452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58"/>
          <p:cNvSpPr txBox="1"/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0" name="Google Shape;1100;p58"/>
          <p:cNvSpPr txBox="1"/>
          <p:nvPr>
            <p:ph idx="1" type="body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b="0"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4" name="Google Shape;274;p36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5" name="Google Shape;275;p36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6" name="Google Shape;276;p36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7" name="Google Shape;277;p36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49" name="Google Shape;349;p38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38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38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38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4" name="Google Shape;424;p40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5" name="Google Shape;425;p40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6" name="Google Shape;426;p40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7" name="Google Shape;427;p40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99" name="Google Shape;499;p4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0" name="Google Shape;500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1" name="Google Shape;501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2" name="Google Shape;502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4" name="Google Shape;574;p44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5" name="Google Shape;575;p44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6" name="Google Shape;576;p44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7" name="Google Shape;577;p44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49" name="Google Shape;649;p46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0" name="Google Shape;650;p46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1" name="Google Shape;651;p46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2" name="Google Shape;652;p46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24" name="Google Shape;724;p4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5" name="Google Shape;725;p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6" name="Google Shape;726;p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7" name="Google Shape;727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99" name="Google Shape;799;p50"/>
          <p:cNvSpPr txBox="1"/>
          <p:nvPr>
            <p:ph idx="1" type="body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0" name="Google Shape;800;p50"/>
          <p:cNvSpPr txBox="1"/>
          <p:nvPr>
            <p:ph idx="10" type="dt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1" name="Google Shape;801;p50"/>
          <p:cNvSpPr txBox="1"/>
          <p:nvPr>
            <p:ph idx="11" type="ftr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2" name="Google Shape;802;p50"/>
          <p:cNvSpPr txBox="1"/>
          <p:nvPr>
            <p:ph idx="12" type="sldNum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4.png"/><Relationship Id="rId4" Type="http://schemas.openxmlformats.org/officeDocument/2006/relationships/image" Target="../media/image52.png"/><Relationship Id="rId5" Type="http://schemas.openxmlformats.org/officeDocument/2006/relationships/image" Target="../media/image60.png"/></Relationships>
</file>

<file path=ppt/slides/_rels/slide10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8.png"/><Relationship Id="rId11" Type="http://schemas.openxmlformats.org/officeDocument/2006/relationships/image" Target="../media/image67.png"/><Relationship Id="rId22" Type="http://schemas.openxmlformats.org/officeDocument/2006/relationships/image" Target="../media/image101.png"/><Relationship Id="rId10" Type="http://schemas.openxmlformats.org/officeDocument/2006/relationships/image" Target="../media/image85.png"/><Relationship Id="rId21" Type="http://schemas.openxmlformats.org/officeDocument/2006/relationships/image" Target="../media/image78.png"/><Relationship Id="rId13" Type="http://schemas.openxmlformats.org/officeDocument/2006/relationships/image" Target="../media/image69.png"/><Relationship Id="rId12" Type="http://schemas.openxmlformats.org/officeDocument/2006/relationships/image" Target="../media/image68.png"/><Relationship Id="rId23" Type="http://schemas.openxmlformats.org/officeDocument/2006/relationships/image" Target="../media/image111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4.png"/><Relationship Id="rId4" Type="http://schemas.openxmlformats.org/officeDocument/2006/relationships/image" Target="../media/image66.png"/><Relationship Id="rId9" Type="http://schemas.openxmlformats.org/officeDocument/2006/relationships/image" Target="../media/image72.png"/><Relationship Id="rId15" Type="http://schemas.openxmlformats.org/officeDocument/2006/relationships/image" Target="../media/image73.png"/><Relationship Id="rId14" Type="http://schemas.openxmlformats.org/officeDocument/2006/relationships/image" Target="../media/image70.png"/><Relationship Id="rId17" Type="http://schemas.openxmlformats.org/officeDocument/2006/relationships/image" Target="../media/image106.png"/><Relationship Id="rId16" Type="http://schemas.openxmlformats.org/officeDocument/2006/relationships/image" Target="../media/image77.png"/><Relationship Id="rId5" Type="http://schemas.openxmlformats.org/officeDocument/2006/relationships/image" Target="../media/image76.png"/><Relationship Id="rId19" Type="http://schemas.openxmlformats.org/officeDocument/2006/relationships/image" Target="../media/image110.png"/><Relationship Id="rId6" Type="http://schemas.openxmlformats.org/officeDocument/2006/relationships/image" Target="../media/image75.png"/><Relationship Id="rId18" Type="http://schemas.openxmlformats.org/officeDocument/2006/relationships/image" Target="../media/image105.png"/><Relationship Id="rId7" Type="http://schemas.openxmlformats.org/officeDocument/2006/relationships/image" Target="../media/image71.png"/><Relationship Id="rId8" Type="http://schemas.openxmlformats.org/officeDocument/2006/relationships/image" Target="../media/image7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5.jpg"/><Relationship Id="rId4" Type="http://schemas.openxmlformats.org/officeDocument/2006/relationships/image" Target="../media/image50.png"/><Relationship Id="rId5" Type="http://schemas.openxmlformats.org/officeDocument/2006/relationships/image" Target="../media/image55.png"/><Relationship Id="rId6" Type="http://schemas.openxmlformats.org/officeDocument/2006/relationships/image" Target="../media/image1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0.png"/><Relationship Id="rId4" Type="http://schemas.openxmlformats.org/officeDocument/2006/relationships/image" Target="../media/image129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3.jpg"/><Relationship Id="rId4" Type="http://schemas.openxmlformats.org/officeDocument/2006/relationships/image" Target="../media/image50.png"/><Relationship Id="rId5" Type="http://schemas.openxmlformats.org/officeDocument/2006/relationships/image" Target="../media/image55.png"/><Relationship Id="rId6" Type="http://schemas.openxmlformats.org/officeDocument/2006/relationships/image" Target="../media/image1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8.png"/><Relationship Id="rId4" Type="http://schemas.openxmlformats.org/officeDocument/2006/relationships/image" Target="../media/image139.png"/><Relationship Id="rId5" Type="http://schemas.openxmlformats.org/officeDocument/2006/relationships/image" Target="../media/image137.png"/><Relationship Id="rId6" Type="http://schemas.openxmlformats.org/officeDocument/2006/relationships/image" Target="../media/image1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Relationship Id="rId4" Type="http://schemas.openxmlformats.org/officeDocument/2006/relationships/image" Target="../media/image141.png"/><Relationship Id="rId5" Type="http://schemas.openxmlformats.org/officeDocument/2006/relationships/image" Target="../media/image1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5.png"/><Relationship Id="rId4" Type="http://schemas.openxmlformats.org/officeDocument/2006/relationships/image" Target="../media/image141.png"/><Relationship Id="rId5" Type="http://schemas.openxmlformats.org/officeDocument/2006/relationships/image" Target="../media/image1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png"/><Relationship Id="rId4" Type="http://schemas.openxmlformats.org/officeDocument/2006/relationships/image" Target="../media/image141.png"/><Relationship Id="rId5" Type="http://schemas.openxmlformats.org/officeDocument/2006/relationships/image" Target="../media/image14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png"/><Relationship Id="rId4" Type="http://schemas.openxmlformats.org/officeDocument/2006/relationships/image" Target="../media/image141.png"/><Relationship Id="rId5" Type="http://schemas.openxmlformats.org/officeDocument/2006/relationships/image" Target="../media/image7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3.png"/><Relationship Id="rId4" Type="http://schemas.openxmlformats.org/officeDocument/2006/relationships/image" Target="../media/image55.png"/><Relationship Id="rId5" Type="http://schemas.openxmlformats.org/officeDocument/2006/relationships/image" Target="../media/image48.png"/><Relationship Id="rId6" Type="http://schemas.openxmlformats.org/officeDocument/2006/relationships/image" Target="../media/image51.png"/><Relationship Id="rId7" Type="http://schemas.openxmlformats.org/officeDocument/2006/relationships/image" Target="../media/image4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2.jpg"/><Relationship Id="rId4" Type="http://schemas.openxmlformats.org/officeDocument/2006/relationships/image" Target="../media/image50.png"/><Relationship Id="rId5" Type="http://schemas.openxmlformats.org/officeDocument/2006/relationships/image" Target="../media/image55.png"/><Relationship Id="rId6" Type="http://schemas.openxmlformats.org/officeDocument/2006/relationships/image" Target="../media/image1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8.png"/><Relationship Id="rId4" Type="http://schemas.openxmlformats.org/officeDocument/2006/relationships/image" Target="../media/image141.png"/><Relationship Id="rId5" Type="http://schemas.openxmlformats.org/officeDocument/2006/relationships/image" Target="../media/image153.png"/><Relationship Id="rId6" Type="http://schemas.openxmlformats.org/officeDocument/2006/relationships/image" Target="../media/image15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1.png"/><Relationship Id="rId4" Type="http://schemas.openxmlformats.org/officeDocument/2006/relationships/image" Target="../media/image127.png"/><Relationship Id="rId5" Type="http://schemas.openxmlformats.org/officeDocument/2006/relationships/image" Target="../media/image5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0.png"/><Relationship Id="rId4" Type="http://schemas.openxmlformats.org/officeDocument/2006/relationships/image" Target="../media/image127.png"/><Relationship Id="rId5" Type="http://schemas.openxmlformats.org/officeDocument/2006/relationships/image" Target="../media/image6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6.png"/><Relationship Id="rId4" Type="http://schemas.openxmlformats.org/officeDocument/2006/relationships/image" Target="../media/image127.png"/><Relationship Id="rId5" Type="http://schemas.openxmlformats.org/officeDocument/2006/relationships/image" Target="../media/image17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5.png"/><Relationship Id="rId4" Type="http://schemas.openxmlformats.org/officeDocument/2006/relationships/image" Target="../media/image127.png"/><Relationship Id="rId5" Type="http://schemas.openxmlformats.org/officeDocument/2006/relationships/image" Target="../media/image16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5.png"/><Relationship Id="rId4" Type="http://schemas.openxmlformats.org/officeDocument/2006/relationships/image" Target="../media/image47.png"/><Relationship Id="rId5" Type="http://schemas.openxmlformats.org/officeDocument/2006/relationships/image" Target="../media/image65.png"/><Relationship Id="rId6" Type="http://schemas.openxmlformats.org/officeDocument/2006/relationships/image" Target="../media/image62.png"/><Relationship Id="rId7" Type="http://schemas.openxmlformats.org/officeDocument/2006/relationships/image" Target="../media/image17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1.png"/><Relationship Id="rId4" Type="http://schemas.openxmlformats.org/officeDocument/2006/relationships/image" Target="../media/image174.png"/><Relationship Id="rId5" Type="http://schemas.openxmlformats.org/officeDocument/2006/relationships/image" Target="../media/image16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1.png"/><Relationship Id="rId4" Type="http://schemas.openxmlformats.org/officeDocument/2006/relationships/image" Target="../media/image168.png"/><Relationship Id="rId5" Type="http://schemas.openxmlformats.org/officeDocument/2006/relationships/image" Target="../media/image18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1.png"/><Relationship Id="rId4" Type="http://schemas.openxmlformats.org/officeDocument/2006/relationships/image" Target="../media/image168.png"/><Relationship Id="rId5" Type="http://schemas.openxmlformats.org/officeDocument/2006/relationships/image" Target="../media/image10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6.png"/><Relationship Id="rId4" Type="http://schemas.openxmlformats.org/officeDocument/2006/relationships/image" Target="../media/image62.png"/><Relationship Id="rId5" Type="http://schemas.openxmlformats.org/officeDocument/2006/relationships/image" Target="../media/image65.png"/><Relationship Id="rId6" Type="http://schemas.openxmlformats.org/officeDocument/2006/relationships/image" Target="../media/image61.png"/><Relationship Id="rId7" Type="http://schemas.openxmlformats.org/officeDocument/2006/relationships/image" Target="../media/image4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1.png"/><Relationship Id="rId4" Type="http://schemas.openxmlformats.org/officeDocument/2006/relationships/image" Target="../media/image168.png"/><Relationship Id="rId5" Type="http://schemas.openxmlformats.org/officeDocument/2006/relationships/image" Target="../media/image7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1.png"/><Relationship Id="rId4" Type="http://schemas.openxmlformats.org/officeDocument/2006/relationships/image" Target="../media/image168.png"/><Relationship Id="rId5" Type="http://schemas.openxmlformats.org/officeDocument/2006/relationships/image" Target="../media/image10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1.png"/><Relationship Id="rId4" Type="http://schemas.openxmlformats.org/officeDocument/2006/relationships/image" Target="../media/image168.png"/><Relationship Id="rId5" Type="http://schemas.openxmlformats.org/officeDocument/2006/relationships/image" Target="../media/image20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0.png"/><Relationship Id="rId4" Type="http://schemas.openxmlformats.org/officeDocument/2006/relationships/image" Target="../media/image55.png"/><Relationship Id="rId5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8.png"/><Relationship Id="rId11" Type="http://schemas.openxmlformats.org/officeDocument/2006/relationships/image" Target="../media/image67.png"/><Relationship Id="rId22" Type="http://schemas.openxmlformats.org/officeDocument/2006/relationships/image" Target="../media/image101.png"/><Relationship Id="rId10" Type="http://schemas.openxmlformats.org/officeDocument/2006/relationships/image" Target="../media/image85.png"/><Relationship Id="rId21" Type="http://schemas.openxmlformats.org/officeDocument/2006/relationships/image" Target="../media/image78.png"/><Relationship Id="rId13" Type="http://schemas.openxmlformats.org/officeDocument/2006/relationships/image" Target="../media/image69.png"/><Relationship Id="rId12" Type="http://schemas.openxmlformats.org/officeDocument/2006/relationships/image" Target="../media/image68.png"/><Relationship Id="rId23" Type="http://schemas.openxmlformats.org/officeDocument/2006/relationships/image" Target="../media/image111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4.png"/><Relationship Id="rId4" Type="http://schemas.openxmlformats.org/officeDocument/2006/relationships/image" Target="../media/image66.png"/><Relationship Id="rId9" Type="http://schemas.openxmlformats.org/officeDocument/2006/relationships/image" Target="../media/image72.png"/><Relationship Id="rId15" Type="http://schemas.openxmlformats.org/officeDocument/2006/relationships/image" Target="../media/image73.png"/><Relationship Id="rId14" Type="http://schemas.openxmlformats.org/officeDocument/2006/relationships/image" Target="../media/image70.png"/><Relationship Id="rId17" Type="http://schemas.openxmlformats.org/officeDocument/2006/relationships/image" Target="../media/image106.png"/><Relationship Id="rId16" Type="http://schemas.openxmlformats.org/officeDocument/2006/relationships/image" Target="../media/image77.png"/><Relationship Id="rId5" Type="http://schemas.openxmlformats.org/officeDocument/2006/relationships/image" Target="../media/image76.png"/><Relationship Id="rId19" Type="http://schemas.openxmlformats.org/officeDocument/2006/relationships/image" Target="../media/image110.png"/><Relationship Id="rId6" Type="http://schemas.openxmlformats.org/officeDocument/2006/relationships/image" Target="../media/image75.png"/><Relationship Id="rId18" Type="http://schemas.openxmlformats.org/officeDocument/2006/relationships/image" Target="../media/image105.png"/><Relationship Id="rId7" Type="http://schemas.openxmlformats.org/officeDocument/2006/relationships/image" Target="../media/image71.png"/><Relationship Id="rId8" Type="http://schemas.openxmlformats.org/officeDocument/2006/relationships/image" Target="../media/image74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8.png"/><Relationship Id="rId11" Type="http://schemas.openxmlformats.org/officeDocument/2006/relationships/image" Target="../media/image67.png"/><Relationship Id="rId22" Type="http://schemas.openxmlformats.org/officeDocument/2006/relationships/image" Target="../media/image101.png"/><Relationship Id="rId10" Type="http://schemas.openxmlformats.org/officeDocument/2006/relationships/image" Target="../media/image85.png"/><Relationship Id="rId21" Type="http://schemas.openxmlformats.org/officeDocument/2006/relationships/image" Target="../media/image78.png"/><Relationship Id="rId13" Type="http://schemas.openxmlformats.org/officeDocument/2006/relationships/image" Target="../media/image69.png"/><Relationship Id="rId12" Type="http://schemas.openxmlformats.org/officeDocument/2006/relationships/image" Target="../media/image68.png"/><Relationship Id="rId23" Type="http://schemas.openxmlformats.org/officeDocument/2006/relationships/image" Target="../media/image111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4.png"/><Relationship Id="rId4" Type="http://schemas.openxmlformats.org/officeDocument/2006/relationships/image" Target="../media/image66.png"/><Relationship Id="rId9" Type="http://schemas.openxmlformats.org/officeDocument/2006/relationships/image" Target="../media/image72.png"/><Relationship Id="rId15" Type="http://schemas.openxmlformats.org/officeDocument/2006/relationships/image" Target="../media/image73.png"/><Relationship Id="rId14" Type="http://schemas.openxmlformats.org/officeDocument/2006/relationships/image" Target="../media/image70.png"/><Relationship Id="rId17" Type="http://schemas.openxmlformats.org/officeDocument/2006/relationships/image" Target="../media/image106.png"/><Relationship Id="rId16" Type="http://schemas.openxmlformats.org/officeDocument/2006/relationships/image" Target="../media/image77.png"/><Relationship Id="rId5" Type="http://schemas.openxmlformats.org/officeDocument/2006/relationships/image" Target="../media/image76.png"/><Relationship Id="rId19" Type="http://schemas.openxmlformats.org/officeDocument/2006/relationships/image" Target="../media/image110.png"/><Relationship Id="rId6" Type="http://schemas.openxmlformats.org/officeDocument/2006/relationships/image" Target="../media/image75.png"/><Relationship Id="rId18" Type="http://schemas.openxmlformats.org/officeDocument/2006/relationships/image" Target="../media/image105.png"/><Relationship Id="rId7" Type="http://schemas.openxmlformats.org/officeDocument/2006/relationships/image" Target="../media/image71.png"/><Relationship Id="rId8" Type="http://schemas.openxmlformats.org/officeDocument/2006/relationships/image" Target="../media/image74.png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8.png"/><Relationship Id="rId11" Type="http://schemas.openxmlformats.org/officeDocument/2006/relationships/image" Target="../media/image67.png"/><Relationship Id="rId22" Type="http://schemas.openxmlformats.org/officeDocument/2006/relationships/image" Target="../media/image101.png"/><Relationship Id="rId10" Type="http://schemas.openxmlformats.org/officeDocument/2006/relationships/image" Target="../media/image85.png"/><Relationship Id="rId21" Type="http://schemas.openxmlformats.org/officeDocument/2006/relationships/image" Target="../media/image78.png"/><Relationship Id="rId13" Type="http://schemas.openxmlformats.org/officeDocument/2006/relationships/image" Target="../media/image69.png"/><Relationship Id="rId12" Type="http://schemas.openxmlformats.org/officeDocument/2006/relationships/image" Target="../media/image68.png"/><Relationship Id="rId23" Type="http://schemas.openxmlformats.org/officeDocument/2006/relationships/image" Target="../media/image111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4.png"/><Relationship Id="rId4" Type="http://schemas.openxmlformats.org/officeDocument/2006/relationships/image" Target="../media/image66.png"/><Relationship Id="rId9" Type="http://schemas.openxmlformats.org/officeDocument/2006/relationships/image" Target="../media/image72.png"/><Relationship Id="rId15" Type="http://schemas.openxmlformats.org/officeDocument/2006/relationships/image" Target="../media/image73.png"/><Relationship Id="rId14" Type="http://schemas.openxmlformats.org/officeDocument/2006/relationships/image" Target="../media/image70.png"/><Relationship Id="rId17" Type="http://schemas.openxmlformats.org/officeDocument/2006/relationships/image" Target="../media/image106.png"/><Relationship Id="rId16" Type="http://schemas.openxmlformats.org/officeDocument/2006/relationships/image" Target="../media/image77.png"/><Relationship Id="rId5" Type="http://schemas.openxmlformats.org/officeDocument/2006/relationships/image" Target="../media/image76.png"/><Relationship Id="rId19" Type="http://schemas.openxmlformats.org/officeDocument/2006/relationships/image" Target="../media/image110.png"/><Relationship Id="rId6" Type="http://schemas.openxmlformats.org/officeDocument/2006/relationships/image" Target="../media/image75.png"/><Relationship Id="rId18" Type="http://schemas.openxmlformats.org/officeDocument/2006/relationships/image" Target="../media/image105.png"/><Relationship Id="rId7" Type="http://schemas.openxmlformats.org/officeDocument/2006/relationships/image" Target="../media/image71.png"/><Relationship Id="rId8" Type="http://schemas.openxmlformats.org/officeDocument/2006/relationships/image" Target="../media/image74.png"/></Relationships>
</file>

<file path=ppt/slides/_rels/slide8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8.png"/><Relationship Id="rId11" Type="http://schemas.openxmlformats.org/officeDocument/2006/relationships/image" Target="../media/image67.png"/><Relationship Id="rId22" Type="http://schemas.openxmlformats.org/officeDocument/2006/relationships/image" Target="../media/image101.png"/><Relationship Id="rId10" Type="http://schemas.openxmlformats.org/officeDocument/2006/relationships/image" Target="../media/image85.png"/><Relationship Id="rId21" Type="http://schemas.openxmlformats.org/officeDocument/2006/relationships/image" Target="../media/image78.png"/><Relationship Id="rId13" Type="http://schemas.openxmlformats.org/officeDocument/2006/relationships/image" Target="../media/image69.png"/><Relationship Id="rId12" Type="http://schemas.openxmlformats.org/officeDocument/2006/relationships/image" Target="../media/image68.png"/><Relationship Id="rId23" Type="http://schemas.openxmlformats.org/officeDocument/2006/relationships/image" Target="../media/image111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4.png"/><Relationship Id="rId4" Type="http://schemas.openxmlformats.org/officeDocument/2006/relationships/image" Target="../media/image66.png"/><Relationship Id="rId9" Type="http://schemas.openxmlformats.org/officeDocument/2006/relationships/image" Target="../media/image72.png"/><Relationship Id="rId15" Type="http://schemas.openxmlformats.org/officeDocument/2006/relationships/image" Target="../media/image73.png"/><Relationship Id="rId14" Type="http://schemas.openxmlformats.org/officeDocument/2006/relationships/image" Target="../media/image70.png"/><Relationship Id="rId17" Type="http://schemas.openxmlformats.org/officeDocument/2006/relationships/image" Target="../media/image106.png"/><Relationship Id="rId16" Type="http://schemas.openxmlformats.org/officeDocument/2006/relationships/image" Target="../media/image77.png"/><Relationship Id="rId5" Type="http://schemas.openxmlformats.org/officeDocument/2006/relationships/image" Target="../media/image76.png"/><Relationship Id="rId19" Type="http://schemas.openxmlformats.org/officeDocument/2006/relationships/image" Target="../media/image110.png"/><Relationship Id="rId6" Type="http://schemas.openxmlformats.org/officeDocument/2006/relationships/image" Target="../media/image75.png"/><Relationship Id="rId18" Type="http://schemas.openxmlformats.org/officeDocument/2006/relationships/image" Target="../media/image105.png"/><Relationship Id="rId7" Type="http://schemas.openxmlformats.org/officeDocument/2006/relationships/image" Target="../media/image71.png"/><Relationship Id="rId8" Type="http://schemas.openxmlformats.org/officeDocument/2006/relationships/image" Target="../media/image74.png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8.png"/><Relationship Id="rId11" Type="http://schemas.openxmlformats.org/officeDocument/2006/relationships/image" Target="../media/image67.png"/><Relationship Id="rId22" Type="http://schemas.openxmlformats.org/officeDocument/2006/relationships/image" Target="../media/image101.png"/><Relationship Id="rId10" Type="http://schemas.openxmlformats.org/officeDocument/2006/relationships/image" Target="../media/image85.png"/><Relationship Id="rId21" Type="http://schemas.openxmlformats.org/officeDocument/2006/relationships/image" Target="../media/image78.png"/><Relationship Id="rId13" Type="http://schemas.openxmlformats.org/officeDocument/2006/relationships/image" Target="../media/image69.png"/><Relationship Id="rId12" Type="http://schemas.openxmlformats.org/officeDocument/2006/relationships/image" Target="../media/image68.png"/><Relationship Id="rId23" Type="http://schemas.openxmlformats.org/officeDocument/2006/relationships/image" Target="../media/image111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4.png"/><Relationship Id="rId4" Type="http://schemas.openxmlformats.org/officeDocument/2006/relationships/image" Target="../media/image66.png"/><Relationship Id="rId9" Type="http://schemas.openxmlformats.org/officeDocument/2006/relationships/image" Target="../media/image72.png"/><Relationship Id="rId15" Type="http://schemas.openxmlformats.org/officeDocument/2006/relationships/image" Target="../media/image73.png"/><Relationship Id="rId14" Type="http://schemas.openxmlformats.org/officeDocument/2006/relationships/image" Target="../media/image70.png"/><Relationship Id="rId17" Type="http://schemas.openxmlformats.org/officeDocument/2006/relationships/image" Target="../media/image106.png"/><Relationship Id="rId16" Type="http://schemas.openxmlformats.org/officeDocument/2006/relationships/image" Target="../media/image77.png"/><Relationship Id="rId5" Type="http://schemas.openxmlformats.org/officeDocument/2006/relationships/image" Target="../media/image76.png"/><Relationship Id="rId19" Type="http://schemas.openxmlformats.org/officeDocument/2006/relationships/image" Target="../media/image110.png"/><Relationship Id="rId6" Type="http://schemas.openxmlformats.org/officeDocument/2006/relationships/image" Target="../media/image75.png"/><Relationship Id="rId18" Type="http://schemas.openxmlformats.org/officeDocument/2006/relationships/image" Target="../media/image105.png"/><Relationship Id="rId7" Type="http://schemas.openxmlformats.org/officeDocument/2006/relationships/image" Target="../media/image71.png"/><Relationship Id="rId8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5" name="Google Shape;134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2" y="31333"/>
            <a:ext cx="18286488" cy="10277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13160" y="481945"/>
            <a:ext cx="2300720" cy="148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966" y="21339"/>
            <a:ext cx="18250068" cy="10265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000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10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04" name="Google Shape;1604;p10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605" name="Google Shape;1605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6" name="Google Shape;1606;p10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607" name="Google Shape;1607;p10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608" name="Google Shape;1608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9" name="Google Shape;1609;p10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610" name="Google Shape;1610;p10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611" name="Google Shape;1611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2" name="Google Shape;1612;p10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613" name="Google Shape;1613;p10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614" name="Google Shape;1614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5" name="Google Shape;1615;p10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616" name="Google Shape;1616;p10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617" name="Google Shape;1617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8" name="Google Shape;1618;p10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619" name="Google Shape;161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0" name="Google Shape;162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1" name="Google Shape;162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2" name="Google Shape;1622;p10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623" name="Google Shape;1623;p1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4" name="Google Shape;1624;p10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625" name="Google Shape;1625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6" name="Google Shape;1626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7" name="Google Shape;1627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8" name="Google Shape;1628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9" name="Google Shape;1629;p1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0" name="Google Shape;1630;p1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1" name="Google Shape;1631;p1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2" name="Google Shape;1632;p1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3" name="Google Shape;1633;p1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4" name="Google Shape;1634;p1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5" name="Google Shape;1635;p1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6" name="Google Shape;1636;p10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7" name="Google Shape;1637;p1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144529" y="8097784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" name="Google Shape;1638;p1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781194" y="8016638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9" name="Google Shape;1639;p10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0612129" y="8113698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0" name="Google Shape;1640;p10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2000" fill="hold"/>
                                        <p:tgtEl>
                                          <p:spTgt spid="16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58823"/>
          </a:schemeClr>
        </a:solidFill>
      </p:bgPr>
    </p:bg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6" name="Google Shape;164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856" y="2118123"/>
            <a:ext cx="9523652" cy="630197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647" name="Google Shape;164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76297">
            <a:off x="7382724" y="709394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8" name="Google Shape;164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979807">
            <a:off x="13647959" y="86800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9" name="Google Shape;1649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12479">
            <a:off x="10944355" y="1436464"/>
            <a:ext cx="5238490" cy="175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0" name="Google Shape;1650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12479">
            <a:off x="9976101" y="5659302"/>
            <a:ext cx="7573390" cy="1759404"/>
          </a:xfrm>
          <a:prstGeom prst="rect">
            <a:avLst/>
          </a:prstGeom>
          <a:noFill/>
          <a:ln>
            <a:noFill/>
          </a:ln>
        </p:spPr>
      </p:pic>
      <p:sp>
        <p:nvSpPr>
          <p:cNvPr id="1651" name="Google Shape;1651;p11"/>
          <p:cNvSpPr txBox="1"/>
          <p:nvPr/>
        </p:nvSpPr>
        <p:spPr>
          <a:xfrm>
            <a:off x="10119323" y="1386578"/>
            <a:ext cx="6888554" cy="62581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Read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match.</a:t>
            </a:r>
            <a:endParaRPr b="1" sz="1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rippl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7" name="Google Shape;165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41827" y="6667501"/>
            <a:ext cx="6268886" cy="547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Google Shape;165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90500"/>
            <a:ext cx="2524568" cy="22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Google Shape;165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" y="1181100"/>
            <a:ext cx="8103668" cy="830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0" name="Google Shape;1660;p12"/>
          <p:cNvPicPr preferRelativeResize="0"/>
          <p:nvPr/>
        </p:nvPicPr>
        <p:blipFill rotWithShape="1">
          <a:blip r:embed="rId6">
            <a:alphaModFix/>
          </a:blip>
          <a:srcRect b="0" l="0" r="0" t="1935"/>
          <a:stretch/>
        </p:blipFill>
        <p:spPr>
          <a:xfrm>
            <a:off x="10266873" y="1286950"/>
            <a:ext cx="7485434" cy="838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1" name="Google Shape;1661;p12"/>
          <p:cNvCxnSpPr/>
          <p:nvPr/>
        </p:nvCxnSpPr>
        <p:spPr>
          <a:xfrm>
            <a:off x="8534400" y="1866900"/>
            <a:ext cx="1981200" cy="70104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62" name="Google Shape;1662;p12"/>
          <p:cNvCxnSpPr/>
          <p:nvPr/>
        </p:nvCxnSpPr>
        <p:spPr>
          <a:xfrm flipH="1" rot="10800000">
            <a:off x="8534400" y="1866900"/>
            <a:ext cx="1981200" cy="1752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63" name="Google Shape;1663;p12"/>
          <p:cNvCxnSpPr/>
          <p:nvPr/>
        </p:nvCxnSpPr>
        <p:spPr>
          <a:xfrm flipH="1" rot="10800000">
            <a:off x="8534400" y="3619501"/>
            <a:ext cx="1981200" cy="1752602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64" name="Google Shape;1664;p12"/>
          <p:cNvCxnSpPr/>
          <p:nvPr/>
        </p:nvCxnSpPr>
        <p:spPr>
          <a:xfrm flipH="1" rot="10800000">
            <a:off x="8534400" y="5372101"/>
            <a:ext cx="1981200" cy="1752602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65" name="Google Shape;1665;p12"/>
          <p:cNvCxnSpPr/>
          <p:nvPr/>
        </p:nvCxnSpPr>
        <p:spPr>
          <a:xfrm flipH="1" rot="10800000">
            <a:off x="8534400" y="6972301"/>
            <a:ext cx="1981200" cy="1752602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58823"/>
          </a:schemeClr>
        </a:solidFill>
      </p:bgPr>
    </p:bg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1" name="Google Shape;167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6200" y="2118123"/>
            <a:ext cx="9585996" cy="630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2" name="Google Shape;167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76297">
            <a:off x="7935818" y="841798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3" name="Google Shape;167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979807">
            <a:off x="13647959" y="86800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Google Shape;167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12479">
            <a:off x="10944355" y="1436464"/>
            <a:ext cx="5238490" cy="175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Google Shape;1675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12479">
            <a:off x="9219444" y="5653974"/>
            <a:ext cx="8761180" cy="1759404"/>
          </a:xfrm>
          <a:prstGeom prst="rect">
            <a:avLst/>
          </a:prstGeom>
          <a:noFill/>
          <a:ln>
            <a:noFill/>
          </a:ln>
        </p:spPr>
      </p:pic>
      <p:sp>
        <p:nvSpPr>
          <p:cNvPr id="1676" name="Google Shape;1676;p13"/>
          <p:cNvSpPr txBox="1"/>
          <p:nvPr/>
        </p:nvSpPr>
        <p:spPr>
          <a:xfrm>
            <a:off x="9509797" y="1386578"/>
            <a:ext cx="8321006" cy="62581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Read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complete.</a:t>
            </a:r>
            <a:endParaRPr b="1" sz="1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rippl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2" name="Google Shape;168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54808">
            <a:off x="138059" y="8852438"/>
            <a:ext cx="1214622" cy="120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3" name="Google Shape;1683;p14"/>
          <p:cNvPicPr preferRelativeResize="0"/>
          <p:nvPr/>
        </p:nvPicPr>
        <p:blipFill rotWithShape="1">
          <a:blip r:embed="rId4">
            <a:alphaModFix/>
          </a:blip>
          <a:srcRect b="0" l="0" r="915" t="0"/>
          <a:stretch/>
        </p:blipFill>
        <p:spPr>
          <a:xfrm>
            <a:off x="1600198" y="2087881"/>
            <a:ext cx="15144692" cy="760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4" name="Google Shape;168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42640" y="209032"/>
            <a:ext cx="15999636" cy="171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5" name="Google Shape;168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12929">
            <a:off x="16183753" y="8433181"/>
            <a:ext cx="1789002" cy="1623518"/>
          </a:xfrm>
          <a:prstGeom prst="rect">
            <a:avLst/>
          </a:prstGeom>
          <a:noFill/>
          <a:ln>
            <a:noFill/>
          </a:ln>
        </p:spPr>
      </p:pic>
      <p:sp>
        <p:nvSpPr>
          <p:cNvPr id="1686" name="Google Shape;1686;p14"/>
          <p:cNvSpPr/>
          <p:nvPr/>
        </p:nvSpPr>
        <p:spPr>
          <a:xfrm>
            <a:off x="14092219" y="1885773"/>
            <a:ext cx="2595582" cy="1200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name</a:t>
            </a:r>
            <a:endParaRPr b="1"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7" name="Google Shape;1687;p14"/>
          <p:cNvSpPr/>
          <p:nvPr/>
        </p:nvSpPr>
        <p:spPr>
          <a:xfrm>
            <a:off x="16588436" y="2087881"/>
            <a:ext cx="60786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1688" name="Google Shape;1688;p14"/>
          <p:cNvSpPr/>
          <p:nvPr/>
        </p:nvSpPr>
        <p:spPr>
          <a:xfrm>
            <a:off x="4873507" y="3028773"/>
            <a:ext cx="2441694" cy="1200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Hello</a:t>
            </a:r>
            <a:endParaRPr b="1"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9" name="Google Shape;1689;p14"/>
          <p:cNvSpPr/>
          <p:nvPr/>
        </p:nvSpPr>
        <p:spPr>
          <a:xfrm>
            <a:off x="5153403" y="5238573"/>
            <a:ext cx="2390398" cy="1200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eight</a:t>
            </a:r>
            <a:endParaRPr b="1"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0" name="Google Shape;1690;p14"/>
          <p:cNvSpPr/>
          <p:nvPr/>
        </p:nvSpPr>
        <p:spPr>
          <a:xfrm>
            <a:off x="8246746" y="6305373"/>
            <a:ext cx="2954656" cy="1200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hobby</a:t>
            </a:r>
            <a:endParaRPr b="1"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1" name="Google Shape;1691;p14"/>
          <p:cNvSpPr/>
          <p:nvPr/>
        </p:nvSpPr>
        <p:spPr>
          <a:xfrm>
            <a:off x="6035156" y="7469644"/>
            <a:ext cx="3198312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b="1"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3400">
        <p14:reveal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B8B7"/>
        </a:solidFill>
      </p:bgPr>
    </p:bg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15"/>
          <p:cNvSpPr/>
          <p:nvPr/>
        </p:nvSpPr>
        <p:spPr>
          <a:xfrm>
            <a:off x="1371600" y="866112"/>
            <a:ext cx="15544800" cy="3972588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974806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8" name="Google Shape;169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764737">
            <a:off x="-591488" y="159075"/>
            <a:ext cx="8253262" cy="222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9" name="Google Shape;169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459">
            <a:off x="15689941" y="4029438"/>
            <a:ext cx="2440722" cy="2163090"/>
          </a:xfrm>
          <a:prstGeom prst="rect">
            <a:avLst/>
          </a:prstGeom>
          <a:noFill/>
          <a:ln>
            <a:noFill/>
          </a:ln>
        </p:spPr>
      </p:pic>
      <p:sp>
        <p:nvSpPr>
          <p:cNvPr id="1700" name="Google Shape;1700;p15"/>
          <p:cNvSpPr/>
          <p:nvPr/>
        </p:nvSpPr>
        <p:spPr>
          <a:xfrm>
            <a:off x="2443702" y="1866900"/>
            <a:ext cx="13757292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many people are there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conversation?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1" name="Google Shape;170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57400" y="6591300"/>
            <a:ext cx="6019800" cy="386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2" name="Google Shape;1702;p15"/>
          <p:cNvSpPr/>
          <p:nvPr/>
        </p:nvSpPr>
        <p:spPr>
          <a:xfrm>
            <a:off x="7391400" y="5829300"/>
            <a:ext cx="7696200" cy="3352800"/>
          </a:xfrm>
          <a:prstGeom prst="cloudCallout">
            <a:avLst>
              <a:gd fmla="val -58609" name="adj1"/>
              <a:gd fmla="val 41637" name="adj2"/>
            </a:avLst>
          </a:prstGeom>
          <a:solidFill>
            <a:schemeClr val="lt1"/>
          </a:solidFill>
          <a:ln cap="flat" cmpd="sng" w="76200">
            <a:solidFill>
              <a:srgbClr val="9748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3" name="Google Shape;1703;p15"/>
          <p:cNvSpPr/>
          <p:nvPr/>
        </p:nvSpPr>
        <p:spPr>
          <a:xfrm>
            <a:off x="6667500" y="6905535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 people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B8B7"/>
        </a:solidFill>
      </p:bgPr>
    </p:bg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16"/>
          <p:cNvSpPr/>
          <p:nvPr/>
        </p:nvSpPr>
        <p:spPr>
          <a:xfrm>
            <a:off x="1371600" y="866112"/>
            <a:ext cx="15544800" cy="3972588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974806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0" name="Google Shape;171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764737">
            <a:off x="-591488" y="159075"/>
            <a:ext cx="8253262" cy="222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Google Shape;171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459">
            <a:off x="15689941" y="4029438"/>
            <a:ext cx="2440722" cy="2163090"/>
          </a:xfrm>
          <a:prstGeom prst="rect">
            <a:avLst/>
          </a:prstGeom>
          <a:noFill/>
          <a:ln>
            <a:noFill/>
          </a:ln>
        </p:spPr>
      </p:pic>
      <p:sp>
        <p:nvSpPr>
          <p:cNvPr id="1712" name="Google Shape;1712;p16"/>
          <p:cNvSpPr/>
          <p:nvPr/>
        </p:nvSpPr>
        <p:spPr>
          <a:xfrm>
            <a:off x="3670801" y="2252241"/>
            <a:ext cx="1130309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their names?</a:t>
            </a:r>
            <a:endParaRPr/>
          </a:p>
        </p:txBody>
      </p:sp>
      <p:sp>
        <p:nvSpPr>
          <p:cNvPr id="1713" name="Google Shape;1713;p16"/>
          <p:cNvSpPr/>
          <p:nvPr/>
        </p:nvSpPr>
        <p:spPr>
          <a:xfrm>
            <a:off x="7391400" y="5829300"/>
            <a:ext cx="7696200" cy="3352800"/>
          </a:xfrm>
          <a:prstGeom prst="cloudCallout">
            <a:avLst>
              <a:gd fmla="val -58609" name="adj1"/>
              <a:gd fmla="val 41637" name="adj2"/>
            </a:avLst>
          </a:prstGeom>
          <a:solidFill>
            <a:schemeClr val="lt1"/>
          </a:solidFill>
          <a:ln cap="flat" cmpd="sng" w="76200">
            <a:solidFill>
              <a:srgbClr val="9748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4" name="Google Shape;1714;p16"/>
          <p:cNvSpPr/>
          <p:nvPr/>
        </p:nvSpPr>
        <p:spPr>
          <a:xfrm>
            <a:off x="6702669" y="6418471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Minh and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Mary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5" name="Google Shape;171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26974" y="6667500"/>
            <a:ext cx="5459751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B8B7"/>
        </a:solidFill>
      </p:bgPr>
    </p:bg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17"/>
          <p:cNvSpPr/>
          <p:nvPr/>
        </p:nvSpPr>
        <p:spPr>
          <a:xfrm>
            <a:off x="1371600" y="866112"/>
            <a:ext cx="15544800" cy="3972588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974806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2" name="Google Shape;172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764737">
            <a:off x="-591488" y="159075"/>
            <a:ext cx="8253262" cy="222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3" name="Google Shape;172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459">
            <a:off x="15689941" y="4029438"/>
            <a:ext cx="2440722" cy="2163090"/>
          </a:xfrm>
          <a:prstGeom prst="rect">
            <a:avLst/>
          </a:prstGeom>
          <a:noFill/>
          <a:ln>
            <a:noFill/>
          </a:ln>
        </p:spPr>
      </p:pic>
      <p:sp>
        <p:nvSpPr>
          <p:cNvPr id="1724" name="Google Shape;1724;p17"/>
          <p:cNvSpPr/>
          <p:nvPr/>
        </p:nvSpPr>
        <p:spPr>
          <a:xfrm>
            <a:off x="4970034" y="2252241"/>
            <a:ext cx="870462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old is Mary?</a:t>
            </a:r>
            <a:endParaRPr/>
          </a:p>
        </p:txBody>
      </p:sp>
      <p:sp>
        <p:nvSpPr>
          <p:cNvPr id="1725" name="Google Shape;1725;p17"/>
          <p:cNvSpPr/>
          <p:nvPr/>
        </p:nvSpPr>
        <p:spPr>
          <a:xfrm>
            <a:off x="7391400" y="5829300"/>
            <a:ext cx="7696200" cy="3352800"/>
          </a:xfrm>
          <a:prstGeom prst="cloudCallout">
            <a:avLst>
              <a:gd fmla="val -58609" name="adj1"/>
              <a:gd fmla="val 41637" name="adj2"/>
            </a:avLst>
          </a:prstGeom>
          <a:solidFill>
            <a:schemeClr val="lt1"/>
          </a:solidFill>
          <a:ln cap="flat" cmpd="sng" w="76200">
            <a:solidFill>
              <a:srgbClr val="9748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6" name="Google Shape;1726;p17"/>
          <p:cNvSpPr/>
          <p:nvPr/>
        </p:nvSpPr>
        <p:spPr>
          <a:xfrm>
            <a:off x="6702669" y="6418471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She</a:t>
            </a:r>
            <a:r>
              <a:rPr lang="en-US" sz="7200">
                <a:solidFill>
                  <a:srgbClr val="FF0000"/>
                </a:solidFill>
              </a:rPr>
              <a:t>’</a:t>
            </a: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 8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years old.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7" name="Google Shape;172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26974" y="6667500"/>
            <a:ext cx="5459751" cy="361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B8B7"/>
        </a:solidFill>
      </p:bgPr>
    </p:bg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18"/>
          <p:cNvSpPr/>
          <p:nvPr/>
        </p:nvSpPr>
        <p:spPr>
          <a:xfrm>
            <a:off x="1371600" y="866112"/>
            <a:ext cx="15544800" cy="3972588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974806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4" name="Google Shape;173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764737">
            <a:off x="-591488" y="159075"/>
            <a:ext cx="8253262" cy="222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5" name="Google Shape;173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459">
            <a:off x="15689941" y="4029438"/>
            <a:ext cx="2440722" cy="2163090"/>
          </a:xfrm>
          <a:prstGeom prst="rect">
            <a:avLst/>
          </a:prstGeom>
          <a:noFill/>
          <a:ln>
            <a:noFill/>
          </a:ln>
        </p:spPr>
      </p:pic>
      <p:sp>
        <p:nvSpPr>
          <p:cNvPr id="1736" name="Google Shape;1736;p18"/>
          <p:cNvSpPr/>
          <p:nvPr/>
        </p:nvSpPr>
        <p:spPr>
          <a:xfrm>
            <a:off x="3672083" y="2252241"/>
            <a:ext cx="1130052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Mary’s hobby?</a:t>
            </a:r>
            <a:endParaRPr/>
          </a:p>
        </p:txBody>
      </p:sp>
      <p:sp>
        <p:nvSpPr>
          <p:cNvPr id="1737" name="Google Shape;1737;p18"/>
          <p:cNvSpPr/>
          <p:nvPr/>
        </p:nvSpPr>
        <p:spPr>
          <a:xfrm>
            <a:off x="7391400" y="5829300"/>
            <a:ext cx="7696200" cy="3352800"/>
          </a:xfrm>
          <a:prstGeom prst="cloudCallout">
            <a:avLst>
              <a:gd fmla="val -58609" name="adj1"/>
              <a:gd fmla="val 41637" name="adj2"/>
            </a:avLst>
          </a:prstGeom>
          <a:solidFill>
            <a:schemeClr val="lt1"/>
          </a:solidFill>
          <a:ln cap="flat" cmpd="sng" w="76200">
            <a:solidFill>
              <a:srgbClr val="9748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8" name="Google Shape;1738;p18"/>
          <p:cNvSpPr/>
          <p:nvPr/>
        </p:nvSpPr>
        <p:spPr>
          <a:xfrm>
            <a:off x="6702669" y="6418471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She likes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singing.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9" name="Google Shape;173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371600" y="5950665"/>
            <a:ext cx="6989046" cy="4345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B8B7"/>
        </a:solidFill>
      </p:bgPr>
    </p:bg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19"/>
          <p:cNvSpPr/>
          <p:nvPr/>
        </p:nvSpPr>
        <p:spPr>
          <a:xfrm>
            <a:off x="1371600" y="866112"/>
            <a:ext cx="15544800" cy="3972588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974806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6" name="Google Shape;174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764737">
            <a:off x="-591488" y="159075"/>
            <a:ext cx="8253262" cy="222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7" name="Google Shape;174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459">
            <a:off x="15689941" y="4029438"/>
            <a:ext cx="2440722" cy="2163090"/>
          </a:xfrm>
          <a:prstGeom prst="rect">
            <a:avLst/>
          </a:prstGeom>
          <a:noFill/>
          <a:ln>
            <a:noFill/>
          </a:ln>
        </p:spPr>
      </p:pic>
      <p:sp>
        <p:nvSpPr>
          <p:cNvPr id="1748" name="Google Shape;1748;p19"/>
          <p:cNvSpPr/>
          <p:nvPr/>
        </p:nvSpPr>
        <p:spPr>
          <a:xfrm>
            <a:off x="3692120" y="2252241"/>
            <a:ext cx="1126045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Minh’s hobby?</a:t>
            </a:r>
            <a:endParaRPr/>
          </a:p>
        </p:txBody>
      </p:sp>
      <p:sp>
        <p:nvSpPr>
          <p:cNvPr id="1749" name="Google Shape;1749;p19"/>
          <p:cNvSpPr/>
          <p:nvPr/>
        </p:nvSpPr>
        <p:spPr>
          <a:xfrm>
            <a:off x="7391400" y="5829300"/>
            <a:ext cx="7696200" cy="3352800"/>
          </a:xfrm>
          <a:prstGeom prst="cloudCallout">
            <a:avLst>
              <a:gd fmla="val -58609" name="adj1"/>
              <a:gd fmla="val 41637" name="adj2"/>
            </a:avLst>
          </a:prstGeom>
          <a:solidFill>
            <a:schemeClr val="lt1"/>
          </a:solidFill>
          <a:ln cap="flat" cmpd="sng" w="76200">
            <a:solidFill>
              <a:srgbClr val="9748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0" name="Google Shape;1750;p19"/>
          <p:cNvSpPr/>
          <p:nvPr/>
        </p:nvSpPr>
        <p:spPr>
          <a:xfrm>
            <a:off x="6702669" y="6418471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 likes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drawing.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1" name="Google Shape;175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39224" y="5950665"/>
            <a:ext cx="4653797" cy="4345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2"/>
          <p:cNvSpPr txBox="1"/>
          <p:nvPr/>
        </p:nvSpPr>
        <p:spPr>
          <a:xfrm>
            <a:off x="1838800" y="3429000"/>
            <a:ext cx="14827500" cy="25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61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REVIEW 1</a:t>
            </a:r>
            <a:endParaRPr/>
          </a:p>
        </p:txBody>
      </p:sp>
      <p:pic>
        <p:nvPicPr>
          <p:cNvPr id="1353" name="Google Shape;135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06883">
            <a:off x="780954" y="8068263"/>
            <a:ext cx="3624492" cy="156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97591">
            <a:off x="9549799" y="162307"/>
            <a:ext cx="8999250" cy="2429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221571" y="8403171"/>
            <a:ext cx="1825426" cy="181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7621">
            <a:off x="633075" y="385934"/>
            <a:ext cx="1170070" cy="116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12479">
            <a:off x="6266444" y="5953665"/>
            <a:ext cx="5821616" cy="1688270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p2"/>
          <p:cNvSpPr txBox="1"/>
          <p:nvPr/>
        </p:nvSpPr>
        <p:spPr>
          <a:xfrm>
            <a:off x="6715997" y="6672170"/>
            <a:ext cx="4922510" cy="410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67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PERIOD 2</a:t>
            </a: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58823"/>
          </a:schemeClr>
        </a:solidFill>
      </p:bgPr>
    </p:bg>
    <p:spTree>
      <p:nvGrpSpPr>
        <p:cNvPr id="1756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7" name="Google Shape;175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856" y="2316166"/>
            <a:ext cx="9523652" cy="563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8" name="Google Shape;175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76297">
            <a:off x="7382724" y="709394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9" name="Google Shape;175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979807">
            <a:off x="13647959" y="86800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12479">
            <a:off x="10944355" y="1436464"/>
            <a:ext cx="5238490" cy="175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1" name="Google Shape;176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12479">
            <a:off x="9219444" y="5653974"/>
            <a:ext cx="8761180" cy="1759404"/>
          </a:xfrm>
          <a:prstGeom prst="rect">
            <a:avLst/>
          </a:prstGeom>
          <a:noFill/>
          <a:ln>
            <a:noFill/>
          </a:ln>
        </p:spPr>
      </p:pic>
      <p:sp>
        <p:nvSpPr>
          <p:cNvPr id="1762" name="Google Shape;1762;p20"/>
          <p:cNvSpPr txBox="1"/>
          <p:nvPr/>
        </p:nvSpPr>
        <p:spPr>
          <a:xfrm>
            <a:off x="9509797" y="1386578"/>
            <a:ext cx="8321006" cy="62581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Ask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answer.</a:t>
            </a:r>
            <a:endParaRPr b="1" sz="16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rippl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7" name="Google Shape;1767;p21"/>
          <p:cNvPicPr preferRelativeResize="0"/>
          <p:nvPr/>
        </p:nvPicPr>
        <p:blipFill rotWithShape="1">
          <a:blip r:embed="rId3">
            <a:alphaModFix/>
          </a:blip>
          <a:srcRect b="0" l="0" r="0" t="19791"/>
          <a:stretch/>
        </p:blipFill>
        <p:spPr>
          <a:xfrm>
            <a:off x="5257800" y="5200963"/>
            <a:ext cx="6737230" cy="477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8" name="Google Shape;176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55399"/>
            <a:ext cx="1970782" cy="174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9" name="Google Shape;176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5392" y="2065141"/>
            <a:ext cx="17027642" cy="2972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0" name="Google Shape;177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468600" y="9258300"/>
            <a:ext cx="2514600" cy="804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22"/>
          <p:cNvSpPr/>
          <p:nvPr/>
        </p:nvSpPr>
        <p:spPr>
          <a:xfrm>
            <a:off x="1011661" y="1371850"/>
            <a:ext cx="16414130" cy="7605312"/>
          </a:xfrm>
          <a:prstGeom prst="rect">
            <a:avLst/>
          </a:prstGeom>
          <a:solidFill>
            <a:srgbClr val="F7E0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6" name="Google Shape;1776;p22"/>
          <p:cNvPicPr preferRelativeResize="0"/>
          <p:nvPr/>
        </p:nvPicPr>
        <p:blipFill rotWithShape="1">
          <a:blip r:embed="rId3">
            <a:alphaModFix/>
          </a:blip>
          <a:srcRect b="4043" l="0" r="0" t="3965"/>
          <a:stretch/>
        </p:blipFill>
        <p:spPr>
          <a:xfrm>
            <a:off x="1011661" y="1371848"/>
            <a:ext cx="8292350" cy="76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12479">
            <a:off x="9512605" y="1761976"/>
            <a:ext cx="7840718" cy="2273808"/>
          </a:xfrm>
          <a:prstGeom prst="rect">
            <a:avLst/>
          </a:prstGeom>
          <a:noFill/>
          <a:ln>
            <a:noFill/>
          </a:ln>
        </p:spPr>
      </p:pic>
      <p:sp>
        <p:nvSpPr>
          <p:cNvPr id="1778" name="Google Shape;1778;p22"/>
          <p:cNvSpPr/>
          <p:nvPr/>
        </p:nvSpPr>
        <p:spPr>
          <a:xfrm>
            <a:off x="9829253" y="2041640"/>
            <a:ext cx="720742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are you?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9" name="Google Shape;177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990984" y="7893546"/>
            <a:ext cx="2091380" cy="21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780" name="Google Shape;1780;p22"/>
          <p:cNvSpPr/>
          <p:nvPr/>
        </p:nvSpPr>
        <p:spPr>
          <a:xfrm>
            <a:off x="9319250" y="4778234"/>
            <a:ext cx="855073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Fine, thank you.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784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p23"/>
          <p:cNvSpPr/>
          <p:nvPr/>
        </p:nvSpPr>
        <p:spPr>
          <a:xfrm>
            <a:off x="1011661" y="1371850"/>
            <a:ext cx="16414130" cy="7605312"/>
          </a:xfrm>
          <a:prstGeom prst="rect">
            <a:avLst/>
          </a:prstGeom>
          <a:solidFill>
            <a:srgbClr val="92CC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6" name="Google Shape;1786;p23"/>
          <p:cNvPicPr preferRelativeResize="0"/>
          <p:nvPr/>
        </p:nvPicPr>
        <p:blipFill rotWithShape="1">
          <a:blip r:embed="rId3">
            <a:alphaModFix/>
          </a:blip>
          <a:srcRect b="4174" l="0" r="0" t="6903"/>
          <a:stretch/>
        </p:blipFill>
        <p:spPr>
          <a:xfrm>
            <a:off x="1011661" y="1371850"/>
            <a:ext cx="8292350" cy="760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7" name="Google Shape;178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12479">
            <a:off x="9494151" y="1761673"/>
            <a:ext cx="7840718" cy="3402054"/>
          </a:xfrm>
          <a:prstGeom prst="rect">
            <a:avLst/>
          </a:prstGeom>
          <a:noFill/>
          <a:ln>
            <a:noFill/>
          </a:ln>
        </p:spPr>
      </p:pic>
      <p:sp>
        <p:nvSpPr>
          <p:cNvPr id="1788" name="Google Shape;1788;p23"/>
          <p:cNvSpPr/>
          <p:nvPr/>
        </p:nvSpPr>
        <p:spPr>
          <a:xfrm>
            <a:off x="9829250" y="2041640"/>
            <a:ext cx="6894836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What’s your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name?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9" name="Google Shape;178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849601" y="7429500"/>
            <a:ext cx="2128678" cy="2136688"/>
          </a:xfrm>
          <a:prstGeom prst="rect">
            <a:avLst/>
          </a:prstGeom>
          <a:noFill/>
          <a:ln>
            <a:noFill/>
          </a:ln>
        </p:spPr>
      </p:pic>
      <p:sp>
        <p:nvSpPr>
          <p:cNvPr id="1790" name="Google Shape;1790;p23"/>
          <p:cNvSpPr/>
          <p:nvPr/>
        </p:nvSpPr>
        <p:spPr>
          <a:xfrm>
            <a:off x="9604714" y="5563066"/>
            <a:ext cx="7293984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 name is ...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1" name="Google Shape;1791;p23"/>
          <p:cNvSpPr/>
          <p:nvPr/>
        </p:nvSpPr>
        <p:spPr>
          <a:xfrm>
            <a:off x="9604714" y="7232190"/>
            <a:ext cx="327525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I’m ...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795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24"/>
          <p:cNvSpPr/>
          <p:nvPr/>
        </p:nvSpPr>
        <p:spPr>
          <a:xfrm>
            <a:off x="1011661" y="1371850"/>
            <a:ext cx="16414130" cy="7605312"/>
          </a:xfrm>
          <a:prstGeom prst="rect">
            <a:avLst/>
          </a:prstGeom>
          <a:solidFill>
            <a:srgbClr val="E5B8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7" name="Google Shape;179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1661" y="1371850"/>
            <a:ext cx="8292350" cy="760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8" name="Google Shape;179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12479">
            <a:off x="9487023" y="1761556"/>
            <a:ext cx="7840718" cy="3837884"/>
          </a:xfrm>
          <a:prstGeom prst="rect">
            <a:avLst/>
          </a:prstGeom>
          <a:noFill/>
          <a:ln>
            <a:noFill/>
          </a:ln>
        </p:spPr>
      </p:pic>
      <p:sp>
        <p:nvSpPr>
          <p:cNvPr id="1799" name="Google Shape;1799;p24"/>
          <p:cNvSpPr/>
          <p:nvPr/>
        </p:nvSpPr>
        <p:spPr>
          <a:xfrm>
            <a:off x="10918496" y="2041640"/>
            <a:ext cx="4716356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old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 you?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0" name="Google Shape;180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473287">
            <a:off x="16419098" y="7863651"/>
            <a:ext cx="1392476" cy="2047758"/>
          </a:xfrm>
          <a:prstGeom prst="rect">
            <a:avLst/>
          </a:prstGeom>
          <a:noFill/>
          <a:ln>
            <a:noFill/>
          </a:ln>
        </p:spPr>
      </p:pic>
      <p:sp>
        <p:nvSpPr>
          <p:cNvPr id="1801" name="Google Shape;1801;p24"/>
          <p:cNvSpPr/>
          <p:nvPr/>
        </p:nvSpPr>
        <p:spPr>
          <a:xfrm>
            <a:off x="9144000" y="5563066"/>
            <a:ext cx="8632491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I’m ... years old.</a:t>
            </a:r>
            <a:endParaRPr i="1" sz="9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25"/>
          <p:cNvSpPr/>
          <p:nvPr/>
        </p:nvSpPr>
        <p:spPr>
          <a:xfrm>
            <a:off x="1011661" y="1371850"/>
            <a:ext cx="16414130" cy="7605312"/>
          </a:xfrm>
          <a:prstGeom prst="rect">
            <a:avLst/>
          </a:prstGeom>
          <a:solidFill>
            <a:srgbClr val="C2D5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7" name="Google Shape;180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1661" y="1371850"/>
            <a:ext cx="8292350" cy="760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8" name="Google Shape;180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12479">
            <a:off x="9487023" y="1761556"/>
            <a:ext cx="7840718" cy="3837884"/>
          </a:xfrm>
          <a:prstGeom prst="rect">
            <a:avLst/>
          </a:prstGeom>
          <a:noFill/>
          <a:ln>
            <a:noFill/>
          </a:ln>
        </p:spPr>
      </p:pic>
      <p:sp>
        <p:nvSpPr>
          <p:cNvPr id="1809" name="Google Shape;1809;p25"/>
          <p:cNvSpPr/>
          <p:nvPr/>
        </p:nvSpPr>
        <p:spPr>
          <a:xfrm>
            <a:off x="9967917" y="2041640"/>
            <a:ext cx="6617518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What’s your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hobby?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0" name="Google Shape;181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15882187" y="7707178"/>
            <a:ext cx="1833598" cy="2192644"/>
          </a:xfrm>
          <a:prstGeom prst="rect">
            <a:avLst/>
          </a:prstGeom>
          <a:noFill/>
          <a:ln>
            <a:noFill/>
          </a:ln>
        </p:spPr>
      </p:pic>
      <p:sp>
        <p:nvSpPr>
          <p:cNvPr id="1811" name="Google Shape;1811;p25"/>
          <p:cNvSpPr/>
          <p:nvPr/>
        </p:nvSpPr>
        <p:spPr>
          <a:xfrm>
            <a:off x="10668000" y="5726660"/>
            <a:ext cx="325121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It’s ...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2" name="Google Shape;1812;p25"/>
          <p:cNvSpPr/>
          <p:nvPr/>
        </p:nvSpPr>
        <p:spPr>
          <a:xfrm>
            <a:off x="10408401" y="7195708"/>
            <a:ext cx="399340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like ...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2CCDC">
            <a:alpha val="66666"/>
          </a:srgbClr>
        </a:solidFill>
      </p:bgPr>
    </p:bg>
    <p:spTree>
      <p:nvGrpSpPr>
        <p:cNvPr id="1817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8" name="Google Shape;181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9" name="Google Shape;181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12479">
            <a:off x="1437694" y="2514357"/>
            <a:ext cx="13813584" cy="4551529"/>
          </a:xfrm>
          <a:prstGeom prst="rect">
            <a:avLst/>
          </a:prstGeom>
          <a:noFill/>
          <a:ln>
            <a:noFill/>
          </a:ln>
        </p:spPr>
      </p:pic>
      <p:sp>
        <p:nvSpPr>
          <p:cNvPr id="1820" name="Google Shape;1820;p26"/>
          <p:cNvSpPr txBox="1"/>
          <p:nvPr/>
        </p:nvSpPr>
        <p:spPr>
          <a:xfrm>
            <a:off x="4029989" y="2171232"/>
            <a:ext cx="9568883" cy="45140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5.</a:t>
            </a:r>
            <a:r>
              <a:rPr lang="en-US" sz="8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Fun corner and wrap-up</a:t>
            </a:r>
            <a:endParaRPr sz="8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1" name="Google Shape;182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452715" y="3848508"/>
            <a:ext cx="1984810" cy="13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2" name="Google Shape;182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800" y="3864962"/>
            <a:ext cx="3556768" cy="245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3" name="Google Shape;182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800514">
            <a:off x="13656623" y="-913428"/>
            <a:ext cx="5246760" cy="526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4" name="Google Shape;1824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59654" y="1677937"/>
            <a:ext cx="3006194" cy="207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5" name="Google Shape;1825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-5856871">
            <a:off x="-585595" y="6408670"/>
            <a:ext cx="5591804" cy="561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6" name="Google Shape;182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5452" y="6323578"/>
            <a:ext cx="2735618" cy="1890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D71"/>
        </a:solidFill>
      </p:bgPr>
    </p:bg>
    <p:spTree>
      <p:nvGrpSpPr>
        <p:cNvPr id="183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" name="Google Shape;183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3" name="Google Shape;1833;p27"/>
          <p:cNvSpPr/>
          <p:nvPr/>
        </p:nvSpPr>
        <p:spPr>
          <a:xfrm>
            <a:off x="-23446" y="7242482"/>
            <a:ext cx="9144000" cy="24314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My name’s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Hoa</a:t>
            </a:r>
            <a:r>
              <a:rPr b="1" lang="en-US" sz="8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id="1834" name="Google Shape;183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5" name="Google Shape;1835;p27"/>
          <p:cNvSpPr/>
          <p:nvPr/>
        </p:nvSpPr>
        <p:spPr>
          <a:xfrm>
            <a:off x="9448800" y="7858752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Hi, Ms</a:t>
            </a:r>
            <a:r>
              <a:rPr b="1" lang="en-US" sz="7200">
                <a:solidFill>
                  <a:srgbClr val="FFFFFF"/>
                </a:solidFill>
              </a:rPr>
              <a:t> </a:t>
            </a:r>
            <a:r>
              <a:rPr b="1" lang="en-US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Hoa!</a:t>
            </a:r>
            <a:endParaRPr/>
          </a:p>
        </p:txBody>
      </p:sp>
      <p:pic>
        <p:nvPicPr>
          <p:cNvPr id="1836" name="Google Shape;183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1373" y="2095500"/>
            <a:ext cx="5462782" cy="350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7" name="Google Shape;1837;p27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838" name="Google Shape;1838;p27"/>
            <p:cNvSpPr/>
            <p:nvPr/>
          </p:nvSpPr>
          <p:spPr>
            <a:xfrm>
              <a:off x="0" y="0"/>
              <a:ext cx="11896541" cy="2256432"/>
            </a:xfrm>
            <a:custGeom>
              <a:rect b="b" l="l" r="r" t="t"/>
              <a:pathLst>
                <a:path extrusionOk="0" h="694471" w="3661446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27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What’s your name?</a:t>
              </a:r>
              <a:endParaRPr/>
            </a:p>
          </p:txBody>
        </p:sp>
      </p:grpSp>
      <p:grpSp>
        <p:nvGrpSpPr>
          <p:cNvPr id="1840" name="Google Shape;1840;p27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841" name="Google Shape;1841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2" name="Google Shape;1842;p27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843" name="Google Shape;1843;p27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844" name="Google Shape;1844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5" name="Google Shape;1845;p27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b="1" sz="8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2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D71"/>
        </a:solidFill>
      </p:bgPr>
    </p:bg>
    <p:spTree>
      <p:nvGrpSpPr>
        <p:cNvPr id="1850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1" name="Google Shape;185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2" name="Google Shape;1852;p28"/>
          <p:cNvSpPr/>
          <p:nvPr/>
        </p:nvSpPr>
        <p:spPr>
          <a:xfrm>
            <a:off x="-23446" y="7330976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I’m nine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years old.</a:t>
            </a:r>
            <a:endParaRPr b="1" sz="8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3" name="Google Shape;185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4" name="Google Shape;1854;p28"/>
          <p:cNvSpPr/>
          <p:nvPr/>
        </p:nvSpPr>
        <p:spPr>
          <a:xfrm>
            <a:off x="9448800" y="7330976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I’m fine.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you.</a:t>
            </a:r>
            <a:endParaRPr/>
          </a:p>
        </p:txBody>
      </p:sp>
      <p:grpSp>
        <p:nvGrpSpPr>
          <p:cNvPr id="1855" name="Google Shape;1855;p28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856" name="Google Shape;1856;p28"/>
            <p:cNvSpPr/>
            <p:nvPr/>
          </p:nvSpPr>
          <p:spPr>
            <a:xfrm>
              <a:off x="0" y="0"/>
              <a:ext cx="11896541" cy="2256432"/>
            </a:xfrm>
            <a:custGeom>
              <a:rect b="b" l="l" r="r" t="t"/>
              <a:pathLst>
                <a:path extrusionOk="0" h="694471" w="3661446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28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How old are you?</a:t>
              </a:r>
              <a:endParaRPr/>
            </a:p>
          </p:txBody>
        </p:sp>
      </p:grpSp>
      <p:grpSp>
        <p:nvGrpSpPr>
          <p:cNvPr id="1858" name="Google Shape;1858;p28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859" name="Google Shape;1859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0" name="Google Shape;1860;p28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861" name="Google Shape;1861;p28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862" name="Google Shape;1862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3" name="Google Shape;1863;p28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b="1" sz="8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64" name="Google Shape;1864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77752" y="2171700"/>
            <a:ext cx="5975859" cy="3682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D71"/>
        </a:solidFill>
      </p:bgPr>
    </p:bg>
    <p:spTree>
      <p:nvGrpSpPr>
        <p:cNvPr id="1869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0" name="Google Shape;187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29"/>
          <p:cNvSpPr/>
          <p:nvPr/>
        </p:nvSpPr>
        <p:spPr>
          <a:xfrm>
            <a:off x="-23446" y="78293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It’s Ben.</a:t>
            </a:r>
            <a:endParaRPr b="1" sz="8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2" name="Google Shape;187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3" name="Google Shape;1873;p29"/>
          <p:cNvSpPr/>
          <p:nvPr/>
        </p:nvSpPr>
        <p:spPr>
          <a:xfrm>
            <a:off x="9448800" y="79055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It’s drawing.</a:t>
            </a: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875" name="Google Shape;1875;p29"/>
            <p:cNvSpPr/>
            <p:nvPr/>
          </p:nvSpPr>
          <p:spPr>
            <a:xfrm>
              <a:off x="0" y="0"/>
              <a:ext cx="11896541" cy="2256432"/>
            </a:xfrm>
            <a:custGeom>
              <a:rect b="b" l="l" r="r" t="t"/>
              <a:pathLst>
                <a:path extrusionOk="0" h="694471" w="3661446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29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What’s your hobby?</a:t>
              </a:r>
              <a:endParaRPr/>
            </a:p>
          </p:txBody>
        </p:sp>
      </p:grpSp>
      <p:grpSp>
        <p:nvGrpSpPr>
          <p:cNvPr id="1877" name="Google Shape;1877;p29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878" name="Google Shape;1878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9" name="Google Shape;1879;p29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880" name="Google Shape;1880;p29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881" name="Google Shape;1881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2" name="Google Shape;1882;p29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b="1" sz="8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83" name="Google Shape;1883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0" y="2171700"/>
            <a:ext cx="5449001" cy="3619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894FF"/>
        </a:solidFill>
      </p:bgPr>
    </p:bg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" name="Google Shape;136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59000" y="6838247"/>
            <a:ext cx="3195656" cy="331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800514">
            <a:off x="14190156" y="-716616"/>
            <a:ext cx="4086128" cy="4101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823985" y="6436627"/>
            <a:ext cx="297634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12479">
            <a:off x="3500578" y="160524"/>
            <a:ext cx="10996788" cy="2399328"/>
          </a:xfrm>
          <a:prstGeom prst="rect">
            <a:avLst/>
          </a:prstGeom>
          <a:noFill/>
          <a:ln>
            <a:noFill/>
          </a:ln>
        </p:spPr>
      </p:pic>
      <p:sp>
        <p:nvSpPr>
          <p:cNvPr id="1367" name="Google Shape;1367;p3"/>
          <p:cNvSpPr/>
          <p:nvPr/>
        </p:nvSpPr>
        <p:spPr>
          <a:xfrm>
            <a:off x="5608345" y="165847"/>
            <a:ext cx="7295586" cy="2349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  <p:pic>
        <p:nvPicPr>
          <p:cNvPr id="1368" name="Google Shape;1368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9184859">
            <a:off x="163355" y="533852"/>
            <a:ext cx="1566730" cy="155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369" name="Google Shape;1369;p3"/>
          <p:cNvSpPr/>
          <p:nvPr/>
        </p:nvSpPr>
        <p:spPr>
          <a:xfrm>
            <a:off x="547141" y="3504453"/>
            <a:ext cx="9421319" cy="2349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Read and match.</a:t>
            </a:r>
            <a:endParaRPr b="0" i="0" sz="8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3"/>
          <p:cNvSpPr/>
          <p:nvPr/>
        </p:nvSpPr>
        <p:spPr>
          <a:xfrm>
            <a:off x="526821" y="2135152"/>
            <a:ext cx="11320728" cy="2349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Warm-up and review</a:t>
            </a:r>
            <a:endParaRPr b="0" i="0" sz="8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3"/>
          <p:cNvSpPr/>
          <p:nvPr/>
        </p:nvSpPr>
        <p:spPr>
          <a:xfrm>
            <a:off x="447755" y="8055620"/>
            <a:ext cx="12753812" cy="2349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5.Fun corner and wrap-up</a:t>
            </a:r>
            <a:endParaRPr b="0" i="0" sz="8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3"/>
          <p:cNvSpPr/>
          <p:nvPr/>
        </p:nvSpPr>
        <p:spPr>
          <a:xfrm>
            <a:off x="577337" y="5776565"/>
            <a:ext cx="12022079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Read and complete.</a:t>
            </a:r>
            <a:endParaRPr b="0" i="0" sz="8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3"/>
          <p:cNvSpPr/>
          <p:nvPr/>
        </p:nvSpPr>
        <p:spPr>
          <a:xfrm>
            <a:off x="476386" y="7223115"/>
            <a:ext cx="9316974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Ask and answer.</a:t>
            </a:r>
            <a:endParaRPr b="0" i="0" sz="8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D71"/>
        </a:solidFill>
      </p:bgPr>
    </p:bg>
    <p:spTree>
      <p:nvGrpSpPr>
        <p:cNvPr id="1888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9" name="Google Shape;188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0" name="Google Shape;1890;p30"/>
          <p:cNvSpPr/>
          <p:nvPr/>
        </p:nvSpPr>
        <p:spPr>
          <a:xfrm>
            <a:off x="-23446" y="78293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/>
          </a:p>
        </p:txBody>
      </p:sp>
      <p:pic>
        <p:nvPicPr>
          <p:cNvPr id="1891" name="Google Shape;189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2" name="Google Shape;1892;p30"/>
          <p:cNvSpPr/>
          <p:nvPr/>
        </p:nvSpPr>
        <p:spPr>
          <a:xfrm>
            <a:off x="9448800" y="79055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 is Mr Long.</a:t>
            </a:r>
            <a:endParaRPr/>
          </a:p>
        </p:txBody>
      </p:sp>
      <p:grpSp>
        <p:nvGrpSpPr>
          <p:cNvPr id="1893" name="Google Shape;1893;p30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894" name="Google Shape;1894;p30"/>
            <p:cNvSpPr/>
            <p:nvPr/>
          </p:nvSpPr>
          <p:spPr>
            <a:xfrm>
              <a:off x="0" y="0"/>
              <a:ext cx="11896541" cy="2256432"/>
            </a:xfrm>
            <a:custGeom>
              <a:rect b="b" l="l" r="r" t="t"/>
              <a:pathLst>
                <a:path extrusionOk="0" h="694471" w="3661446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30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Is that Nam?</a:t>
              </a:r>
              <a:endParaRPr/>
            </a:p>
          </p:txBody>
        </p:sp>
      </p:grpSp>
      <p:grpSp>
        <p:nvGrpSpPr>
          <p:cNvPr id="1896" name="Google Shape;1896;p30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897" name="Google Shape;1897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8" name="Google Shape;1898;p30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899" name="Google Shape;1899;p30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900" name="Google Shape;1900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1" name="Google Shape;1901;p30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b="1" sz="8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02" name="Google Shape;1902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12481" y="1930500"/>
            <a:ext cx="4420603" cy="41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D71"/>
        </a:solidFill>
      </p:bgPr>
    </p:bg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8" name="Google Shape;190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9" name="Google Shape;1909;p31"/>
          <p:cNvSpPr/>
          <p:nvPr/>
        </p:nvSpPr>
        <p:spPr>
          <a:xfrm>
            <a:off x="-23446" y="78293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It’s a hand.</a:t>
            </a:r>
            <a:endParaRPr/>
          </a:p>
        </p:txBody>
      </p:sp>
      <p:pic>
        <p:nvPicPr>
          <p:cNvPr id="1910" name="Google Shape;191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1" name="Google Shape;1911;p31"/>
          <p:cNvSpPr/>
          <p:nvPr/>
        </p:nvSpPr>
        <p:spPr>
          <a:xfrm>
            <a:off x="9296400" y="7429500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Touch your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FFFFFF"/>
                </a:solidFill>
              </a:rPr>
              <a:t>h</a:t>
            </a:r>
            <a:r>
              <a:rPr b="1" lang="en-US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and.</a:t>
            </a:r>
            <a:endParaRPr/>
          </a:p>
        </p:txBody>
      </p:sp>
      <p:grpSp>
        <p:nvGrpSpPr>
          <p:cNvPr id="1912" name="Google Shape;1912;p31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913" name="Google Shape;1913;p31"/>
            <p:cNvSpPr/>
            <p:nvPr/>
          </p:nvSpPr>
          <p:spPr>
            <a:xfrm>
              <a:off x="0" y="0"/>
              <a:ext cx="11896541" cy="2256432"/>
            </a:xfrm>
            <a:custGeom>
              <a:rect b="b" l="l" r="r" t="t"/>
              <a:pathLst>
                <a:path extrusionOk="0" h="694471" w="3661446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31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What’s this?</a:t>
              </a:r>
              <a:endParaRPr/>
            </a:p>
          </p:txBody>
        </p:sp>
      </p:grpSp>
      <p:grpSp>
        <p:nvGrpSpPr>
          <p:cNvPr id="1915" name="Google Shape;1915;p31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916" name="Google Shape;1916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7" name="Google Shape;1917;p31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918" name="Google Shape;1918;p31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919" name="Google Shape;1919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0" name="Google Shape;1920;p31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b="1" sz="8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21" name="Google Shape;1921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54507" y="2164044"/>
            <a:ext cx="5626585" cy="3665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D71"/>
        </a:solidFill>
      </p:bgPr>
    </p:bg>
    <p:spTree>
      <p:nvGrpSpPr>
        <p:cNvPr id="1926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7" name="Google Shape;192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8" name="Google Shape;1928;p32"/>
          <p:cNvSpPr/>
          <p:nvPr/>
        </p:nvSpPr>
        <p:spPr>
          <a:xfrm>
            <a:off x="-23446" y="78293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/>
          </a:p>
        </p:txBody>
      </p:sp>
      <p:pic>
        <p:nvPicPr>
          <p:cNvPr id="1929" name="Google Shape;192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0" name="Google Shape;1930;p32"/>
          <p:cNvSpPr/>
          <p:nvPr/>
        </p:nvSpPr>
        <p:spPr>
          <a:xfrm>
            <a:off x="9448800" y="79055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 like cooking.</a:t>
            </a:r>
            <a:endParaRPr/>
          </a:p>
        </p:txBody>
      </p:sp>
      <p:grpSp>
        <p:nvGrpSpPr>
          <p:cNvPr id="1931" name="Google Shape;1931;p32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932" name="Google Shape;1932;p32"/>
            <p:cNvSpPr/>
            <p:nvPr/>
          </p:nvSpPr>
          <p:spPr>
            <a:xfrm>
              <a:off x="0" y="0"/>
              <a:ext cx="11896541" cy="2256432"/>
            </a:xfrm>
            <a:custGeom>
              <a:rect b="b" l="l" r="r" t="t"/>
              <a:pathLst>
                <a:path extrusionOk="0" h="694471" w="3661446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32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 do you like?</a:t>
              </a:r>
              <a:endParaRPr/>
            </a:p>
          </p:txBody>
        </p:sp>
      </p:grpSp>
      <p:grpSp>
        <p:nvGrpSpPr>
          <p:cNvPr id="1934" name="Google Shape;1934;p32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935" name="Google Shape;1935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6" name="Google Shape;1936;p32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937" name="Google Shape;1937;p32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938" name="Google Shape;1938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9" name="Google Shape;1939;p32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8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b="1" sz="8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40" name="Google Shape;1940;p32"/>
          <p:cNvPicPr preferRelativeResize="0"/>
          <p:nvPr/>
        </p:nvPicPr>
        <p:blipFill rotWithShape="1">
          <a:blip r:embed="rId5">
            <a:alphaModFix/>
          </a:blip>
          <a:srcRect b="0" l="0" r="0" t="7437"/>
          <a:stretch/>
        </p:blipFill>
        <p:spPr>
          <a:xfrm>
            <a:off x="6324843" y="2095500"/>
            <a:ext cx="5790957" cy="4020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4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" name="Google Shape;194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9396" y="787587"/>
            <a:ext cx="6801924" cy="6165486"/>
          </a:xfrm>
          <a:prstGeom prst="rect">
            <a:avLst/>
          </a:prstGeom>
          <a:noFill/>
          <a:ln>
            <a:noFill/>
          </a:ln>
        </p:spPr>
      </p:pic>
      <p:sp>
        <p:nvSpPr>
          <p:cNvPr id="1946" name="Google Shape;1946;p33"/>
          <p:cNvSpPr txBox="1"/>
          <p:nvPr/>
        </p:nvSpPr>
        <p:spPr>
          <a:xfrm>
            <a:off x="4722252" y="7593522"/>
            <a:ext cx="887621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i="1"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sachmem.vn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i="1"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www.facebook.com/sachmem.vn</a:t>
            </a:r>
            <a:endParaRPr i="1" sz="30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D4B4">
            <a:alpha val="58823"/>
          </a:srgbClr>
        </a:solidFill>
      </p:bgPr>
    </p:bg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" name="Google Shape;137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12479">
            <a:off x="2195426" y="2929969"/>
            <a:ext cx="13813584" cy="4005940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4"/>
          <p:cNvSpPr txBox="1"/>
          <p:nvPr/>
        </p:nvSpPr>
        <p:spPr>
          <a:xfrm>
            <a:off x="3411694" y="3695700"/>
            <a:ext cx="12115800" cy="22570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1.Warm-up and review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14:rippl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5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89" name="Google Shape;1389;p5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390" name="Google Shape;1390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1" name="Google Shape;1391;p5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42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392" name="Google Shape;1392;p5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393" name="Google Shape;1393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4" name="Google Shape;1394;p5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42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395" name="Google Shape;1395;p5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396" name="Google Shape;1396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7" name="Google Shape;1397;p5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42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398" name="Google Shape;1398;p5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399" name="Google Shape;1399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0" name="Google Shape;1400;p5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42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401" name="Google Shape;1401;p5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402" name="Google Shape;1402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3" name="Google Shape;1403;p5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425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404" name="Google Shape;140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7" name="Google Shape;1407;p5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408" name="Google Shape;1408;p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9" name="Google Shape;1409;p5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410" name="Google Shape;1410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Google Shape;1415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p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" name="Google Shape;1420;p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144529" y="8097784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781194" y="8016638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0612129" y="8113698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6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32" name="Google Shape;1432;p6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433" name="Google Shape;1433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4" name="Google Shape;1434;p6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435" name="Google Shape;1435;p6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436" name="Google Shape;1436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7" name="Google Shape;1437;p6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438" name="Google Shape;1438;p6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439" name="Google Shape;1439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0" name="Google Shape;1440;p6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441" name="Google Shape;1441;p6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442" name="Google Shape;1442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3" name="Google Shape;1443;p6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444" name="Google Shape;1444;p6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445" name="Google Shape;1445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6" name="Google Shape;1446;p6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447" name="Google Shape;144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0" name="Google Shape;1450;p6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451" name="Google Shape;1451;p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2" name="Google Shape;1452;p6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453" name="Google Shape;1453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5" name="Google Shape;1455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144529" y="8021335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" name="Google Shape;1466;p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760864" y="7900156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Google Shape;1467;p6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0603522" y="8014194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Google Shape;1468;p6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2000" fill="hold"/>
                                        <p:tgtEl>
                                          <p:spTgt spid="1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7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75" name="Google Shape;1475;p7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476" name="Google Shape;1476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7" name="Google Shape;1477;p7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478" name="Google Shape;1478;p7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479" name="Google Shape;1479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0" name="Google Shape;1480;p7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481" name="Google Shape;1481;p7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482" name="Google Shape;1482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3" name="Google Shape;1483;p7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484" name="Google Shape;1484;p7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485" name="Google Shape;1485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6" name="Google Shape;1486;p7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487" name="Google Shape;1487;p7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488" name="Google Shape;1488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9" name="Google Shape;1489;p7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490" name="Google Shape;149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3" name="Google Shape;1493;p7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494" name="Google Shape;1494;p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5" name="Google Shape;1495;p7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496" name="Google Shape;1496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8" name="Google Shape;1498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9" name="Google Shape;1499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0" name="Google Shape;1500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2" name="Google Shape;1502;p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p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p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7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144529" y="8097784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7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781194" y="8016638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7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0612129" y="8113698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7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2000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8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18" name="Google Shape;1518;p8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519" name="Google Shape;1519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0" name="Google Shape;1520;p8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521" name="Google Shape;1521;p8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522" name="Google Shape;1522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3" name="Google Shape;1523;p8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524" name="Google Shape;1524;p8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525" name="Google Shape;1525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6" name="Google Shape;1526;p8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527" name="Google Shape;1527;p8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528" name="Google Shape;1528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9" name="Google Shape;1529;p8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530" name="Google Shape;1530;p8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531" name="Google Shape;1531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2" name="Google Shape;1532;p8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533" name="Google Shape;153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6" name="Google Shape;1536;p8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537" name="Google Shape;1537;p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8" name="Google Shape;1538;p8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539" name="Google Shape;1539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0" name="Google Shape;1540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1" name="Google Shape;1541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2" name="Google Shape;1542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3" name="Google Shape;1543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p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p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p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Google Shape;1549;p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Google Shape;1550;p8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1" name="Google Shape;1551;p8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144529" y="8097784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2" name="Google Shape;1552;p8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781194" y="8016638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Google Shape;1553;p8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0612129" y="8113698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4" name="Google Shape;1554;p8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2000" fill="hold"/>
                                        <p:tgtEl>
                                          <p:spTgt spid="15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9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61" name="Google Shape;1561;p9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562" name="Google Shape;1562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3" name="Google Shape;1563;p9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564" name="Google Shape;1564;p9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565" name="Google Shape;1565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6" name="Google Shape;1566;p9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567" name="Google Shape;1567;p9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568" name="Google Shape;1568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9" name="Google Shape;1569;p9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570" name="Google Shape;1570;p9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571" name="Google Shape;1571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2" name="Google Shape;1572;p9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573" name="Google Shape;1573;p9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574" name="Google Shape;1574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5" name="Google Shape;1575;p9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576" name="Google Shape;157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7" name="Google Shape;157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8" name="Google Shape;157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9" name="Google Shape;1579;p9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580" name="Google Shape;1580;p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1" name="Google Shape;1581;p9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582" name="Google Shape;1582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p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7" name="Google Shape;1587;p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Google Shape;1588;p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9" name="Google Shape;1589;p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0" name="Google Shape;1590;p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1" name="Google Shape;1591;p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Google Shape;1592;p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9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144529" y="8097784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p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781194" y="8016638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p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0612129" y="8113698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p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2000" fill="hold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10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6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8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9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Phuong Thy</dc:creator>
</cp:coreProperties>
</file>