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450" r:id="rId3"/>
    <p:sldId id="452" r:id="rId4"/>
    <p:sldId id="440" r:id="rId5"/>
    <p:sldId id="453" r:id="rId6"/>
    <p:sldId id="454" r:id="rId7"/>
    <p:sldId id="464" r:id="rId8"/>
    <p:sldId id="456" r:id="rId9"/>
    <p:sldId id="457" r:id="rId10"/>
    <p:sldId id="458" r:id="rId11"/>
    <p:sldId id="459" r:id="rId12"/>
    <p:sldId id="460" r:id="rId13"/>
    <p:sldId id="463" r:id="rId14"/>
    <p:sldId id="468" r:id="rId15"/>
    <p:sldId id="462" r:id="rId16"/>
  </p:sldIdLst>
  <p:sldSz cx="16276638" cy="9144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0FF"/>
    <a:srgbClr val="FF9FCE"/>
    <a:srgbClr val="FFC789"/>
    <a:srgbClr val="FF9AD2"/>
    <a:srgbClr val="B3FF9E"/>
    <a:srgbClr val="FFF099"/>
    <a:srgbClr val="FFFF63"/>
    <a:srgbClr val="B3FF9F"/>
    <a:srgbClr val="FFFF6C"/>
    <a:srgbClr val="B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14CA8-AEA5-4DC7-B80D-19BAA8A551CC}" v="570" dt="2022-07-26T23:08:36.859"/>
    <p1510:client id="{7CBE7F20-A733-4C66-B0E4-B68C7822D5C7}" v="268" dt="2022-07-25T23:26:47.816"/>
    <p1510:client id="{D32F01E2-4BE9-46C8-9AAC-C39ED94D7D97}" v="131" dt="2022-07-26T18:54:15.4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3" d="100"/>
          <a:sy n="53" d="100"/>
        </p:scale>
        <p:origin x="648" y="3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10:46:40.507"/>
    </inkml:context>
    <inkml:brush xml:id="br0">
      <inkml:brushProperty name="width" value="0.5" units="cm"/>
      <inkml:brushProperty name="height" value="1" units="cm"/>
      <inkml:brushProperty name="color" value="#FFFFCC"/>
      <inkml:brushProperty name="tip" value="rectangle"/>
      <inkml:brushProperty name="rasterOp" value="maskPen"/>
      <inkml:brushProperty name="ignorePressure" value="1"/>
    </inkml:brush>
  </inkml:definitions>
  <inkml:trace contextRef="#ctx0" brushRef="#br0">10 1,'-4'4,"-1"1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82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71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098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750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17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620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A4D57F21-5ABF-C5B7-EA91-12B34602C1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77838" y="1279525"/>
            <a:ext cx="614680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5C3C87BD-62D0-E168-F680-454CE895C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id="{61AFD9C6-77DD-84CF-0A9A-FF671ACAD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000D70A-5A43-400F-A08A-335C096F7629}" type="slidenum">
              <a:rPr lang="zh-CN" altLang="en-US" sz="1200">
                <a:cs typeface="等线" panose="02010600030101010101" pitchFamily="2" charset="-122"/>
              </a:rPr>
              <a:pPr/>
              <a:t>14</a:t>
            </a:fld>
            <a:endParaRPr lang="zh-CN" altLang="en-US" sz="1200">
              <a:cs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A559D-941E-4549-95B0-1231322DEC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57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6276638" cy="9144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59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.png"/><Relationship Id="rId3" Type="http://schemas.openxmlformats.org/officeDocument/2006/relationships/customXml" Target="../ink/ink1.xml"/><Relationship Id="rId17" Type="http://schemas.openxmlformats.org/officeDocument/2006/relationships/image" Target="../media/image10.png"/><Relationship Id="rId2" Type="http://schemas.openxmlformats.org/officeDocument/2006/relationships/image" Target="../media/image9.jp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1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emf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44516" y="1390016"/>
            <a:ext cx="16256000" cy="2569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333" b="1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Tự</a:t>
            </a:r>
            <a:r>
              <a:rPr lang="en-US" altLang="zh-CN" sz="5333" b="1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nhiên</a:t>
            </a:r>
            <a:r>
              <a:rPr lang="en-US" altLang="zh-CN" sz="5333" b="1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và</a:t>
            </a:r>
            <a:r>
              <a:rPr lang="en-US" altLang="zh-CN" sz="5333" b="1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xã</a:t>
            </a:r>
            <a:r>
              <a:rPr lang="en-US" altLang="zh-CN" sz="5333" b="1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hội</a:t>
            </a:r>
            <a:endParaRPr lang="en-US" altLang="zh-CN" sz="5333" b="1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P001 4 hàng" panose="020B0603050302020204" pitchFamily="34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4.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Ôn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tập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chủ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đề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gia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đình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(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2)</a:t>
            </a:r>
            <a:endParaRPr lang="en-US" sz="5333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023" y="6200423"/>
            <a:ext cx="897467" cy="8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6683039" y="7900369"/>
            <a:ext cx="1763888" cy="17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446927" y="4165600"/>
            <a:ext cx="948267" cy="9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402126" y="6000805"/>
            <a:ext cx="1705468" cy="181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402126" y="6047680"/>
            <a:ext cx="1705468" cy="181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970" y="7402295"/>
            <a:ext cx="897467" cy="8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2998" y="2952668"/>
            <a:ext cx="897467" cy="8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3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15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0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7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9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9D30B60-818B-439B-9CFE-A4442CECD01E}"/>
              </a:ext>
            </a:extLst>
          </p:cNvPr>
          <p:cNvGrpSpPr/>
          <p:nvPr/>
        </p:nvGrpSpPr>
        <p:grpSpPr>
          <a:xfrm>
            <a:off x="-619602" y="-438884"/>
            <a:ext cx="9689255" cy="9144000"/>
            <a:chOff x="-472440" y="-203200"/>
            <a:chExt cx="6858000" cy="6858000"/>
          </a:xfrm>
        </p:grpSpPr>
        <p:pic>
          <p:nvPicPr>
            <p:cNvPr id="5" name="Picture 4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7C0E45FD-FDFA-4047-A4BC-FE38E2082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2440" y="-203200"/>
              <a:ext cx="6858000" cy="68580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84FA025-B234-4172-99D3-4367FE9FE300}"/>
                </a:ext>
              </a:extLst>
            </p:cNvPr>
            <p:cNvSpPr/>
            <p:nvPr/>
          </p:nvSpPr>
          <p:spPr>
            <a:xfrm>
              <a:off x="2245360" y="1595120"/>
              <a:ext cx="2113280" cy="13614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33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2933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2933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hỏa</a:t>
              </a:r>
              <a:r>
                <a:rPr lang="en-US" sz="2933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hoạn</a:t>
              </a:r>
              <a:endParaRPr lang="en-US" sz="29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38A54D-BADB-4A9E-8572-03FE02D59228}"/>
                </a:ext>
              </a:extLst>
            </p:cNvPr>
            <p:cNvSpPr txBox="1"/>
            <p:nvPr/>
          </p:nvSpPr>
          <p:spPr>
            <a:xfrm>
              <a:off x="1291326" y="1244809"/>
              <a:ext cx="1249680" cy="992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26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sz="26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6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6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6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26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728B557-C7C1-4EDC-922B-60D55362EFC7}"/>
              </a:ext>
            </a:extLst>
          </p:cNvPr>
          <p:cNvSpPr txBox="1"/>
          <p:nvPr/>
        </p:nvSpPr>
        <p:spPr>
          <a:xfrm>
            <a:off x="3655049" y="843180"/>
            <a:ext cx="2065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DDCB88-2973-47DC-A0C6-BE0484782C27}"/>
              </a:ext>
            </a:extLst>
          </p:cNvPr>
          <p:cNvSpPr txBox="1"/>
          <p:nvPr/>
        </p:nvSpPr>
        <p:spPr>
          <a:xfrm>
            <a:off x="1963388" y="3626533"/>
            <a:ext cx="2065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BBD0BC-7D01-4DBF-8D69-1D7D924211A5}"/>
              </a:ext>
            </a:extLst>
          </p:cNvPr>
          <p:cNvSpPr txBox="1"/>
          <p:nvPr/>
        </p:nvSpPr>
        <p:spPr>
          <a:xfrm>
            <a:off x="4036269" y="4178622"/>
            <a:ext cx="2065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143A8A-F8BB-41E1-AD2A-6902D8016BC7}"/>
              </a:ext>
            </a:extLst>
          </p:cNvPr>
          <p:cNvSpPr txBox="1"/>
          <p:nvPr/>
        </p:nvSpPr>
        <p:spPr>
          <a:xfrm>
            <a:off x="5864653" y="1986419"/>
            <a:ext cx="166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2D423B-2AB0-4F9C-B56C-88770FFC823F}"/>
              </a:ext>
            </a:extLst>
          </p:cNvPr>
          <p:cNvGrpSpPr/>
          <p:nvPr/>
        </p:nvGrpSpPr>
        <p:grpSpPr>
          <a:xfrm>
            <a:off x="6205940" y="-718802"/>
            <a:ext cx="10050219" cy="9144000"/>
            <a:chOff x="-801289" y="-203200"/>
            <a:chExt cx="7186849" cy="6858000"/>
          </a:xfrm>
        </p:grpSpPr>
        <p:pic>
          <p:nvPicPr>
            <p:cNvPr id="16" name="Picture 15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861ABC93-A919-49C4-A309-27BC56058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01289" y="-203200"/>
              <a:ext cx="7186849" cy="685800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C60087D-8FC8-406A-992A-33BE16602FDB}"/>
                </a:ext>
              </a:extLst>
            </p:cNvPr>
            <p:cNvSpPr/>
            <p:nvPr/>
          </p:nvSpPr>
          <p:spPr>
            <a:xfrm>
              <a:off x="2245361" y="1595120"/>
              <a:ext cx="1841501" cy="13614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A2C873-B0C4-4B13-BCC5-5E5E82A84EA4}"/>
                </a:ext>
              </a:extLst>
            </p:cNvPr>
            <p:cNvSpPr txBox="1"/>
            <p:nvPr/>
          </p:nvSpPr>
          <p:spPr>
            <a:xfrm>
              <a:off x="1277620" y="1515262"/>
              <a:ext cx="1249680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6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endParaRPr lang="en-US" sz="26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DA8D23F-CC4C-4A0A-8551-E39E3C81BAD8}"/>
              </a:ext>
            </a:extLst>
          </p:cNvPr>
          <p:cNvSpPr txBox="1"/>
          <p:nvPr/>
        </p:nvSpPr>
        <p:spPr>
          <a:xfrm>
            <a:off x="10746421" y="612348"/>
            <a:ext cx="2065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 rác đúng nơi quy định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E905CA-3C3D-470B-B210-4E5076E74C7B}"/>
              </a:ext>
            </a:extLst>
          </p:cNvPr>
          <p:cNvSpPr txBox="1"/>
          <p:nvPr/>
        </p:nvSpPr>
        <p:spPr>
          <a:xfrm>
            <a:off x="12706124" y="1478587"/>
            <a:ext cx="2065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 dẹp cống rãnh xung quanh nhà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98F063-4009-4C80-AD56-E60A5DAE7589}"/>
              </a:ext>
            </a:extLst>
          </p:cNvPr>
          <p:cNvSpPr txBox="1"/>
          <p:nvPr/>
        </p:nvSpPr>
        <p:spPr>
          <a:xfrm>
            <a:off x="11169789" y="3872784"/>
            <a:ext cx="2065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 chế sử dụng túi nilon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4B9A7B-0703-4663-9F93-6F00C4AEA820}"/>
              </a:ext>
            </a:extLst>
          </p:cNvPr>
          <p:cNvSpPr txBox="1"/>
          <p:nvPr/>
        </p:nvSpPr>
        <p:spPr>
          <a:xfrm>
            <a:off x="9068013" y="3329555"/>
            <a:ext cx="2065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 trồng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xanh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9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10319" y="0"/>
            <a:ext cx="16266319" cy="94488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82" y="-450850"/>
            <a:ext cx="1585735" cy="277377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17" y="2897983"/>
            <a:ext cx="7624205" cy="559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4785519" y="1066799"/>
            <a:ext cx="6477000" cy="1831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C1729A-BDFA-4C93-A89D-7DCD75083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717" y="914400"/>
            <a:ext cx="9303300" cy="777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3FBE846-72D3-471D-85C9-802401C96944}"/>
              </a:ext>
            </a:extLst>
          </p:cNvPr>
          <p:cNvGrpSpPr/>
          <p:nvPr/>
        </p:nvGrpSpPr>
        <p:grpSpPr>
          <a:xfrm>
            <a:off x="8436783" y="816099"/>
            <a:ext cx="7057377" cy="1241237"/>
            <a:chOff x="3952567" y="3169393"/>
            <a:chExt cx="6712595" cy="1202840"/>
          </a:xfrm>
        </p:grpSpPr>
        <p:sp>
          <p:nvSpPr>
            <p:cNvPr id="10" name="Rounded Rectangular Callout 3">
              <a:extLst>
                <a:ext uri="{FF2B5EF4-FFF2-40B4-BE49-F238E27FC236}">
                  <a16:creationId xmlns:a16="http://schemas.microsoft.com/office/drawing/2014/main" id="{7E13AFE9-C06F-4645-A92D-A00E59B11D8D}"/>
                </a:ext>
              </a:extLst>
            </p:cNvPr>
            <p:cNvSpPr/>
            <p:nvPr/>
          </p:nvSpPr>
          <p:spPr>
            <a:xfrm rot="368258">
              <a:off x="3952567" y="3507163"/>
              <a:ext cx="6683758" cy="494978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2E429A-90E3-40CC-AF39-72554ABDC0EB}"/>
                </a:ext>
              </a:extLst>
            </p:cNvPr>
            <p:cNvSpPr txBox="1"/>
            <p:nvPr/>
          </p:nvSpPr>
          <p:spPr>
            <a:xfrm rot="314669">
              <a:off x="4270117" y="3169393"/>
              <a:ext cx="6395045" cy="1202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733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 vẽ gì? Các bạn trong hình đang nói gì?</a:t>
              </a:r>
              <a:endPara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85A5FA-19D5-4A15-B98B-5DD6F9268830}"/>
              </a:ext>
            </a:extLst>
          </p:cNvPr>
          <p:cNvGrpSpPr/>
          <p:nvPr/>
        </p:nvGrpSpPr>
        <p:grpSpPr>
          <a:xfrm>
            <a:off x="8900319" y="2879161"/>
            <a:ext cx="7057377" cy="1865127"/>
            <a:chOff x="3952567" y="3031951"/>
            <a:chExt cx="6712595" cy="1477727"/>
          </a:xfrm>
        </p:grpSpPr>
        <p:sp>
          <p:nvSpPr>
            <p:cNvPr id="16" name="Rounded Rectangular Callout 3">
              <a:extLst>
                <a:ext uri="{FF2B5EF4-FFF2-40B4-BE49-F238E27FC236}">
                  <a16:creationId xmlns:a16="http://schemas.microsoft.com/office/drawing/2014/main" id="{D76080F8-9104-4EA8-ADC4-E416DCBAAB7B}"/>
                </a:ext>
              </a:extLst>
            </p:cNvPr>
            <p:cNvSpPr/>
            <p:nvPr/>
          </p:nvSpPr>
          <p:spPr>
            <a:xfrm rot="368258">
              <a:off x="3952567" y="3552311"/>
              <a:ext cx="6683758" cy="404686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69B848-9C0F-411C-9FC9-80BC8B3EDBB4}"/>
                </a:ext>
              </a:extLst>
            </p:cNvPr>
            <p:cNvSpPr txBox="1"/>
            <p:nvPr/>
          </p:nvSpPr>
          <p:spPr>
            <a:xfrm rot="314669">
              <a:off x="4270117" y="3031951"/>
              <a:ext cx="6395045" cy="1477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 đã thực hiện việc vẽ sơ đồ các thành viên trong gia đình họ nội họ ngoại chưa?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89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354AF4-049E-4D9F-B1C2-3AB9FF88E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0990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034D31-5B28-48B9-BA51-571460AD501B}"/>
              </a:ext>
            </a:extLst>
          </p:cNvPr>
          <p:cNvSpPr/>
          <p:nvPr/>
        </p:nvSpPr>
        <p:spPr>
          <a:xfrm>
            <a:off x="2194719" y="2703292"/>
            <a:ext cx="11582400" cy="113877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6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66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6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6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F81BD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60C5-FE28-4E1A-9A68-7F073EBFEE14}"/>
              </a:ext>
            </a:extLst>
          </p:cNvPr>
          <p:cNvSpPr txBox="1"/>
          <p:nvPr/>
        </p:nvSpPr>
        <p:spPr>
          <a:xfrm>
            <a:off x="3009740" y="3749291"/>
            <a:ext cx="10422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F3356-D7F7-4FB8-8DB3-B6448546A703}"/>
              </a:ext>
            </a:extLst>
          </p:cNvPr>
          <p:cNvSpPr txBox="1"/>
          <p:nvPr/>
        </p:nvSpPr>
        <p:spPr>
          <a:xfrm>
            <a:off x="3009740" y="3835241"/>
            <a:ext cx="10422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-</a:t>
            </a:r>
            <a:r>
              <a:rPr lang="en-US" sz="4800" b="1" dirty="0">
                <a:solidFill>
                  <a:srgbClr val="FF4D67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Em hãy cùng người </a:t>
            </a:r>
            <a:r>
              <a:rPr lang="en-US" sz="4800" b="1" dirty="0" err="1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thân</a:t>
            </a:r>
            <a:r>
              <a:rPr lang="en-US" sz="4800" b="1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dọn</a:t>
            </a:r>
            <a:r>
              <a:rPr lang="en-US" sz="4800" b="1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dẹp</a:t>
            </a:r>
            <a:r>
              <a:rPr lang="en-US" sz="4800" b="1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môi</a:t>
            </a:r>
            <a:r>
              <a:rPr lang="en-US" sz="4800" b="1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trường</a:t>
            </a:r>
            <a:r>
              <a:rPr lang="en-US" sz="4800" b="1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xung</a:t>
            </a:r>
            <a:r>
              <a:rPr lang="en-US" sz="4800" b="1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quanh</a:t>
            </a:r>
            <a:r>
              <a:rPr lang="en-US" sz="4800" b="1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nhà</a:t>
            </a:r>
            <a:r>
              <a:rPr lang="en-US" sz="4800" b="1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sạch</a:t>
            </a:r>
            <a:r>
              <a:rPr lang="en-US" sz="4800" b="1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sẽ</a:t>
            </a:r>
            <a:r>
              <a:rPr lang="en-US" sz="4800" b="1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nhé</a:t>
            </a:r>
            <a:r>
              <a:rPr lang="en-US" sz="4800" b="1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!</a:t>
            </a:r>
            <a:endParaRPr lang="vi-VN" sz="4800" b="1" dirty="0">
              <a:solidFill>
                <a:schemeClr val="accent4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012A100-520E-B0A8-821E-54C0BB39B0F2}"/>
              </a:ext>
            </a:extLst>
          </p:cNvPr>
          <p:cNvSpPr/>
          <p:nvPr/>
        </p:nvSpPr>
        <p:spPr>
          <a:xfrm>
            <a:off x="152400" y="-9525"/>
            <a:ext cx="15963900" cy="8847138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39">
            <a:extLst>
              <a:ext uri="{FF2B5EF4-FFF2-40B4-BE49-F238E27FC236}">
                <a16:creationId xmlns:a16="http://schemas.microsoft.com/office/drawing/2014/main" id="{E2CD66FE-22E4-B90B-8710-335D22846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463" y="2671763"/>
            <a:ext cx="5422900" cy="107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624713" eaLnBrk="1" fontAlgn="auto" hangingPunct="1">
              <a:lnSpc>
                <a:spcPct val="150000"/>
              </a:lnSpc>
              <a:spcBef>
                <a:spcPts val="1333"/>
              </a:spcBef>
              <a:spcAft>
                <a:spcPts val="0"/>
              </a:spcAft>
              <a:defRPr/>
            </a:pPr>
            <a:endParaRPr lang="zh-CN" altLang="en-US" sz="4267" b="1" dirty="0">
              <a:solidFill>
                <a:srgbClr val="DC5D3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F5AB21-2511-C1DA-5C93-4AA39E8E2F7A}"/>
              </a:ext>
            </a:extLst>
          </p:cNvPr>
          <p:cNvSpPr txBox="1"/>
          <p:nvPr/>
        </p:nvSpPr>
        <p:spPr>
          <a:xfrm>
            <a:off x="320675" y="457200"/>
            <a:ext cx="15955963" cy="2603500"/>
          </a:xfrm>
          <a:prstGeom prst="rect">
            <a:avLst/>
          </a:prstGeom>
          <a:noFill/>
        </p:spPr>
        <p:txBody>
          <a:bodyPr lIns="81280" tIns="40640" rIns="81280" bIns="40640" anchor="ctr">
            <a:normAutofit fontScale="25000" lnSpcReduction="20000"/>
          </a:bodyPr>
          <a:lstStyle/>
          <a:p>
            <a:pPr indent="-203206" algn="ctr">
              <a:lnSpc>
                <a:spcPct val="90000"/>
              </a:lnSpc>
              <a:spcAft>
                <a:spcPts val="533"/>
              </a:spcAft>
              <a:defRPr/>
            </a:pP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03206">
              <a:lnSpc>
                <a:spcPct val="170000"/>
              </a:lnSpc>
              <a:spcAft>
                <a:spcPts val="533"/>
              </a:spcAft>
              <a:defRPr/>
            </a:pPr>
            <a:r>
              <a:rPr lang="en-US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ĐIỀU CHỈNH SAU BÀI DẠY(</a:t>
            </a:r>
            <a:r>
              <a:rPr lang="en-US" sz="1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8000" b="1" dirty="0">
              <a:solidFill>
                <a:srgbClr val="F92D67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indent="-203206" algn="ctr">
              <a:lnSpc>
                <a:spcPct val="170000"/>
              </a:lnSpc>
              <a:spcAft>
                <a:spcPts val="533"/>
              </a:spcAft>
              <a:defRPr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indent="-203206" algn="ctr">
              <a:lnSpc>
                <a:spcPct val="90000"/>
              </a:lnSpc>
              <a:spcAft>
                <a:spcPts val="533"/>
              </a:spcAft>
              <a:defRPr/>
            </a:pPr>
            <a:endParaRPr lang="en-US" sz="8000" b="1" dirty="0">
              <a:solidFill>
                <a:srgbClr val="F92D67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早安世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" y="0"/>
            <a:ext cx="16279707" cy="9174480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F89BB9C3-43FC-470F-AB6B-A470E60C9E5B}"/>
              </a:ext>
            </a:extLst>
          </p:cNvPr>
          <p:cNvSpPr txBox="1"/>
          <p:nvPr/>
        </p:nvSpPr>
        <p:spPr>
          <a:xfrm>
            <a:off x="823119" y="2971800"/>
            <a:ext cx="8769357" cy="978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12820">
              <a:lnSpc>
                <a:spcPts val="8314"/>
              </a:lnSpc>
            </a:pP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6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10319" y="0"/>
            <a:ext cx="16256000" cy="92964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82" y="-450850"/>
            <a:ext cx="1585735" cy="277377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17" y="2897983"/>
            <a:ext cx="7624205" cy="559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un 2"/>
          <p:cNvSpPr/>
          <p:nvPr/>
        </p:nvSpPr>
        <p:spPr>
          <a:xfrm>
            <a:off x="1071940" y="304800"/>
            <a:ext cx="5085152" cy="349708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6004719" y="627658"/>
            <a:ext cx="6551098" cy="19556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5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10319" y="0"/>
            <a:ext cx="16256000" cy="92964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82" y="-450850"/>
            <a:ext cx="1585735" cy="277377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17" y="2897983"/>
            <a:ext cx="7624205" cy="559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un 2"/>
          <p:cNvSpPr/>
          <p:nvPr/>
        </p:nvSpPr>
        <p:spPr>
          <a:xfrm>
            <a:off x="3337719" y="0"/>
            <a:ext cx="7391400" cy="362974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0719" y="1213282"/>
            <a:ext cx="14630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09B1177-4E62-C276-E8DB-3C77F64717E5}"/>
                  </a:ext>
                </a:extLst>
              </p14:cNvPr>
              <p14:cNvContentPartPr/>
              <p14:nvPr/>
            </p14:nvContentPartPr>
            <p14:xfrm>
              <a:off x="2781929" y="85216"/>
              <a:ext cx="3600" cy="3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09B1177-4E62-C276-E8DB-3C77F64717E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2289" y="-94424"/>
                <a:ext cx="183240" cy="3632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C897269-5B65-39F1-D209-E180F2E0C069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3498" t="16495" r="15131"/>
          <a:stretch/>
        </p:blipFill>
        <p:spPr>
          <a:xfrm>
            <a:off x="1356519" y="2895600"/>
            <a:ext cx="12877800" cy="5672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4157A1-7579-89F5-FB0E-3A9FE9E8CD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223126" y="3228975"/>
            <a:ext cx="3733800" cy="134302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925B1189-330F-50AF-3A4E-5932B41F2457}"/>
              </a:ext>
            </a:extLst>
          </p:cNvPr>
          <p:cNvSpPr/>
          <p:nvPr/>
        </p:nvSpPr>
        <p:spPr>
          <a:xfrm>
            <a:off x="9566548" y="3134000"/>
            <a:ext cx="3733800" cy="1116561"/>
          </a:xfrm>
          <a:prstGeom prst="wedgeRoundRectCallout">
            <a:avLst>
              <a:gd name="adj1" fmla="val -51731"/>
              <a:gd name="adj2" fmla="val 73981"/>
              <a:gd name="adj3" fmla="val 16667"/>
            </a:avLst>
          </a:prstGeom>
          <a:solidFill>
            <a:schemeClr val="bg1"/>
          </a:solidFill>
          <a:ln>
            <a:solidFill>
              <a:srgbClr val="E8C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C8E92D7A-23F6-FC6F-7C72-CBBBD2D1D662}"/>
              </a:ext>
            </a:extLst>
          </p:cNvPr>
          <p:cNvSpPr/>
          <p:nvPr/>
        </p:nvSpPr>
        <p:spPr>
          <a:xfrm>
            <a:off x="11090025" y="4805508"/>
            <a:ext cx="2656757" cy="1116561"/>
          </a:xfrm>
          <a:prstGeom prst="wedgeRoundRectCallout">
            <a:avLst>
              <a:gd name="adj1" fmla="val -51731"/>
              <a:gd name="adj2" fmla="val 73981"/>
              <a:gd name="adj3" fmla="val 16667"/>
            </a:avLst>
          </a:prstGeom>
          <a:solidFill>
            <a:schemeClr val="bg1"/>
          </a:solidFill>
          <a:ln>
            <a:solidFill>
              <a:srgbClr val="E8C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8703DB7C-7115-D78A-DB9C-05DA5BA74B21}"/>
              </a:ext>
            </a:extLst>
          </p:cNvPr>
          <p:cNvSpPr/>
          <p:nvPr/>
        </p:nvSpPr>
        <p:spPr>
          <a:xfrm>
            <a:off x="2781929" y="4926513"/>
            <a:ext cx="2994190" cy="1116561"/>
          </a:xfrm>
          <a:prstGeom prst="wedgeRoundRectCallout">
            <a:avLst>
              <a:gd name="adj1" fmla="val 74151"/>
              <a:gd name="adj2" fmla="val 70919"/>
              <a:gd name="adj3" fmla="val 16667"/>
            </a:avLst>
          </a:prstGeom>
          <a:solidFill>
            <a:schemeClr val="bg1"/>
          </a:solidFill>
          <a:ln>
            <a:solidFill>
              <a:srgbClr val="E8C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2DB45FEB-F3DA-E44C-1A80-E990AD13B68B}"/>
              </a:ext>
            </a:extLst>
          </p:cNvPr>
          <p:cNvSpPr/>
          <p:nvPr/>
        </p:nvSpPr>
        <p:spPr>
          <a:xfrm>
            <a:off x="11031930" y="6442961"/>
            <a:ext cx="2656757" cy="1116561"/>
          </a:xfrm>
          <a:prstGeom prst="wedgeRoundRectCallout">
            <a:avLst>
              <a:gd name="adj1" fmla="val -51731"/>
              <a:gd name="adj2" fmla="val 73981"/>
              <a:gd name="adj3" fmla="val 16667"/>
            </a:avLst>
          </a:prstGeom>
          <a:solidFill>
            <a:schemeClr val="bg1"/>
          </a:solidFill>
          <a:ln>
            <a:solidFill>
              <a:srgbClr val="E8C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EC98BF26-CCAF-9B8F-397B-EBDDD3F7446D}"/>
              </a:ext>
            </a:extLst>
          </p:cNvPr>
          <p:cNvSpPr/>
          <p:nvPr/>
        </p:nvSpPr>
        <p:spPr>
          <a:xfrm>
            <a:off x="11090026" y="4793266"/>
            <a:ext cx="2656757" cy="1116561"/>
          </a:xfrm>
          <a:prstGeom prst="wedgeRoundRectCallout">
            <a:avLst>
              <a:gd name="adj1" fmla="val -51731"/>
              <a:gd name="adj2" fmla="val 73981"/>
              <a:gd name="adj3" fmla="val 16667"/>
            </a:avLst>
          </a:prstGeom>
          <a:solidFill>
            <a:schemeClr val="bg1"/>
          </a:solidFill>
          <a:ln>
            <a:solidFill>
              <a:srgbClr val="E8C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A2A5FA5E-9BBF-06DE-B15F-4BD580BDB14F}"/>
              </a:ext>
            </a:extLst>
          </p:cNvPr>
          <p:cNvSpPr/>
          <p:nvPr/>
        </p:nvSpPr>
        <p:spPr>
          <a:xfrm>
            <a:off x="11031929" y="6430719"/>
            <a:ext cx="2656757" cy="1116561"/>
          </a:xfrm>
          <a:prstGeom prst="wedgeRoundRectCallout">
            <a:avLst>
              <a:gd name="adj1" fmla="val -51731"/>
              <a:gd name="adj2" fmla="val 73981"/>
              <a:gd name="adj3" fmla="val 16667"/>
            </a:avLst>
          </a:prstGeom>
          <a:solidFill>
            <a:schemeClr val="bg1"/>
          </a:solidFill>
          <a:ln>
            <a:solidFill>
              <a:srgbClr val="E8C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</a:p>
        </p:txBody>
      </p:sp>
    </p:spTree>
    <p:extLst>
      <p:ext uri="{BB962C8B-B14F-4D97-AF65-F5344CB8AC3E}">
        <p14:creationId xmlns:p14="http://schemas.microsoft.com/office/powerpoint/2010/main" val="40216877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6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D700E51-E985-4F5B-A68A-A81BFAC3FCBC}"/>
              </a:ext>
            </a:extLst>
          </p:cNvPr>
          <p:cNvGrpSpPr/>
          <p:nvPr/>
        </p:nvGrpSpPr>
        <p:grpSpPr>
          <a:xfrm>
            <a:off x="9986700" y="3800199"/>
            <a:ext cx="6406984" cy="3251544"/>
            <a:chOff x="3544070" y="4238334"/>
            <a:chExt cx="4805238" cy="24386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000" y1="66749" x2="21000" y2="86453"/>
                          <a14:foregroundMark x1="5125" y1="69951" x2="8000" y2="95320"/>
                          <a14:foregroundMark x1="10000" y1="61330" x2="16500" y2="66749"/>
                          <a14:foregroundMark x1="13625" y1="50493" x2="17500" y2="52463"/>
                          <a14:foregroundMark x1="5875" y1="57389" x2="3000" y2="34236"/>
                          <a14:foregroundMark x1="4625" y1="27833" x2="10750" y2="23892"/>
                          <a14:foregroundMark x1="14125" y1="18227" x2="23250" y2="33744"/>
                          <a14:foregroundMark x1="27000" y1="46552" x2="38375" y2="57635"/>
                          <a14:foregroundMark x1="44375" y1="42857" x2="45625" y2="60591"/>
                          <a14:foregroundMark x1="26875" y1="73153" x2="61000" y2="73892"/>
                          <a14:foregroundMark x1="14875" y1="95567" x2="84125" y2="97044"/>
                          <a14:foregroundMark x1="12250" y1="97044" x2="18000" y2="88916"/>
                          <a14:foregroundMark x1="26125" y1="85222" x2="34500" y2="83744"/>
                          <a14:foregroundMark x1="35375" y1="82512" x2="53875" y2="84236"/>
                          <a14:foregroundMark x1="29500" y1="98276" x2="42125" y2="97537"/>
                          <a14:foregroundMark x1="35500" y1="77833" x2="52375" y2="79557"/>
                          <a14:foregroundMark x1="37250" y1="66502" x2="50250" y2="66502"/>
                          <a14:foregroundMark x1="55375" y1="40640" x2="62875" y2="54187"/>
                          <a14:foregroundMark x1="60750" y1="33498" x2="63625" y2="35468"/>
                          <a14:foregroundMark x1="74250" y1="22167" x2="78500" y2="22414"/>
                          <a14:foregroundMark x1="76250" y1="73892" x2="81625" y2="79803"/>
                          <a14:foregroundMark x1="54750" y1="91626" x2="68000" y2="84483"/>
                          <a14:foregroundMark x1="83750" y1="84236" x2="92750" y2="80542"/>
                          <a14:foregroundMark x1="96500" y1="63054" x2="94750" y2="96798"/>
                          <a14:foregroundMark x1="67250" y1="52463" x2="74750" y2="4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070" y="4238334"/>
              <a:ext cx="4805238" cy="2438658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3F09181-DF86-4F51-9F31-BE451288FCF1}"/>
                </a:ext>
              </a:extLst>
            </p:cNvPr>
            <p:cNvSpPr/>
            <p:nvPr/>
          </p:nvSpPr>
          <p:spPr>
            <a:xfrm>
              <a:off x="4338320" y="6014720"/>
              <a:ext cx="3515360" cy="5892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4E0220-6948-40BB-BC83-60B658522249}"/>
              </a:ext>
            </a:extLst>
          </p:cNvPr>
          <p:cNvGrpSpPr/>
          <p:nvPr/>
        </p:nvGrpSpPr>
        <p:grpSpPr>
          <a:xfrm>
            <a:off x="1362863" y="2575858"/>
            <a:ext cx="8445608" cy="1139726"/>
            <a:chOff x="-329369" y="1456884"/>
            <a:chExt cx="6023149" cy="1552521"/>
          </a:xfrm>
        </p:grpSpPr>
        <p:sp>
          <p:nvSpPr>
            <p:cNvPr id="19" name="Rounded Rectangular Callout 3">
              <a:extLst>
                <a:ext uri="{FF2B5EF4-FFF2-40B4-BE49-F238E27FC236}">
                  <a16:creationId xmlns:a16="http://schemas.microsoft.com/office/drawing/2014/main" id="{23B3768E-4D95-432C-80A2-AF7E74E20543}"/>
                </a:ext>
              </a:extLst>
            </p:cNvPr>
            <p:cNvSpPr/>
            <p:nvPr/>
          </p:nvSpPr>
          <p:spPr>
            <a:xfrm rot="20926940">
              <a:off x="-201672" y="1986101"/>
              <a:ext cx="5895452" cy="695776"/>
            </a:xfrm>
            <a:prstGeom prst="wedgeRoundRectCallout">
              <a:avLst>
                <a:gd name="adj1" fmla="val 53053"/>
                <a:gd name="adj2" fmla="val 90972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A1C7B0-BE9D-4D4F-BBDB-3CE8F26D91BB}"/>
                </a:ext>
              </a:extLst>
            </p:cNvPr>
            <p:cNvSpPr txBox="1"/>
            <p:nvPr/>
          </p:nvSpPr>
          <p:spPr>
            <a:xfrm rot="20780661">
              <a:off x="-329369" y="1456884"/>
              <a:ext cx="5902880" cy="1552521"/>
            </a:xfrm>
            <a:prstGeom prst="roundRect">
              <a:avLst>
                <a:gd name="adj" fmla="val 9665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 ảnh đó chụp vào khoảng thời gian nào? Nội dung của hình ảnh là gì?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A010ABA6-BFE5-4001-9FEC-C49F0C8ACABD}"/>
              </a:ext>
            </a:extLst>
          </p:cNvPr>
          <p:cNvSpPr/>
          <p:nvPr/>
        </p:nvSpPr>
        <p:spPr>
          <a:xfrm>
            <a:off x="846808" y="68601"/>
            <a:ext cx="14826341" cy="1373284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nl-NL" sz="37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 dụng một số hình ảnh của gia đình theo thời gian (nếu có), </a:t>
            </a:r>
          </a:p>
          <a:p>
            <a:pPr algn="ctr"/>
            <a:r>
              <a:rPr lang="nl-NL" sz="37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 có thể vẽ tranh hoặc kể bằng lời.</a:t>
            </a:r>
            <a:endParaRPr lang="en-US" sz="3733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4B94A6-0721-4F2F-AD61-E3D81D56B85D}"/>
              </a:ext>
            </a:extLst>
          </p:cNvPr>
          <p:cNvGrpSpPr/>
          <p:nvPr/>
        </p:nvGrpSpPr>
        <p:grpSpPr>
          <a:xfrm>
            <a:off x="1372456" y="4657926"/>
            <a:ext cx="8030865" cy="1139726"/>
            <a:chOff x="-329369" y="1344150"/>
            <a:chExt cx="6023149" cy="1777987"/>
          </a:xfrm>
        </p:grpSpPr>
        <p:sp>
          <p:nvSpPr>
            <p:cNvPr id="23" name="Rounded Rectangular Callout 3">
              <a:extLst>
                <a:ext uri="{FF2B5EF4-FFF2-40B4-BE49-F238E27FC236}">
                  <a16:creationId xmlns:a16="http://schemas.microsoft.com/office/drawing/2014/main" id="{12AB8AB6-37F5-406F-B137-6B52737E72DF}"/>
                </a:ext>
              </a:extLst>
            </p:cNvPr>
            <p:cNvSpPr/>
            <p:nvPr/>
          </p:nvSpPr>
          <p:spPr>
            <a:xfrm rot="20926940">
              <a:off x="-201672" y="1935579"/>
              <a:ext cx="5895452" cy="796820"/>
            </a:xfrm>
            <a:prstGeom prst="wedgeRoundRectCallout">
              <a:avLst>
                <a:gd name="adj1" fmla="val 53053"/>
                <a:gd name="adj2" fmla="val 90972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2EE713-56F0-4503-9095-D054E3D398D9}"/>
                </a:ext>
              </a:extLst>
            </p:cNvPr>
            <p:cNvSpPr txBox="1"/>
            <p:nvPr/>
          </p:nvSpPr>
          <p:spPr>
            <a:xfrm rot="20780661">
              <a:off x="-329369" y="1344150"/>
              <a:ext cx="5902880" cy="1777987"/>
            </a:xfrm>
            <a:prstGeom prst="roundRect">
              <a:avLst>
                <a:gd name="adj" fmla="val 9665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Sự thay đổi của gia đình qua các hình ảnh là gì?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572C65-712C-4904-BC75-38DD8D34B7D1}"/>
              </a:ext>
            </a:extLst>
          </p:cNvPr>
          <p:cNvGrpSpPr/>
          <p:nvPr/>
        </p:nvGrpSpPr>
        <p:grpSpPr>
          <a:xfrm>
            <a:off x="1837993" y="6754492"/>
            <a:ext cx="8030865" cy="1139726"/>
            <a:chOff x="-329369" y="1456884"/>
            <a:chExt cx="6023149" cy="1552521"/>
          </a:xfrm>
        </p:grpSpPr>
        <p:sp>
          <p:nvSpPr>
            <p:cNvPr id="27" name="Rounded Rectangular Callout 3">
              <a:extLst>
                <a:ext uri="{FF2B5EF4-FFF2-40B4-BE49-F238E27FC236}">
                  <a16:creationId xmlns:a16="http://schemas.microsoft.com/office/drawing/2014/main" id="{FFED4E27-E2A2-4AC7-9FC3-056192296E30}"/>
                </a:ext>
              </a:extLst>
            </p:cNvPr>
            <p:cNvSpPr/>
            <p:nvPr/>
          </p:nvSpPr>
          <p:spPr>
            <a:xfrm rot="20926940">
              <a:off x="-201672" y="1986101"/>
              <a:ext cx="5895452" cy="695776"/>
            </a:xfrm>
            <a:prstGeom prst="wedgeRoundRectCallout">
              <a:avLst>
                <a:gd name="adj1" fmla="val 53053"/>
                <a:gd name="adj2" fmla="val 90972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1E34C7-D446-4687-B03E-E471CC77F9BB}"/>
                </a:ext>
              </a:extLst>
            </p:cNvPr>
            <p:cNvSpPr txBox="1"/>
            <p:nvPr/>
          </p:nvSpPr>
          <p:spPr>
            <a:xfrm rot="20780661">
              <a:off x="-329369" y="1456884"/>
              <a:ext cx="5902880" cy="1552521"/>
            </a:xfrm>
            <a:prstGeom prst="roundRect">
              <a:avLst>
                <a:gd name="adj" fmla="val 9665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Cảm xúc của em v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ề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mỗi sự kiện/ hình ảnh đó như thế nào?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32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B43BC8-6EBA-49C8-955A-3FE8CF1666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5330" y="2313161"/>
            <a:ext cx="5929892" cy="6772961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ECA7A157-3992-4204-9B28-9A83F5842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70" y="2572863"/>
            <a:ext cx="7624205" cy="559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loud 4"/>
          <p:cNvSpPr/>
          <p:nvPr/>
        </p:nvSpPr>
        <p:spPr>
          <a:xfrm>
            <a:off x="2804319" y="152400"/>
            <a:ext cx="3581400" cy="2173202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5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27" y="-73445"/>
            <a:ext cx="16256000" cy="9144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47319" y="-376048"/>
            <a:ext cx="10439400" cy="608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0002" y="-601598"/>
            <a:ext cx="2941441" cy="2941441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4B218A4C-4E3F-43F9-A6FB-EAA7DB68CF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898189" y="6070827"/>
            <a:ext cx="707400" cy="779700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8F6C2CEE-E91E-4966-A4FD-52482AF18C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87241" y="5188069"/>
            <a:ext cx="707400" cy="779700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2CFC7BE-063E-46A7-8868-4CB8EE1B41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181912" y="5705199"/>
            <a:ext cx="707400" cy="779700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9E1795B-43C4-4E85-9E9C-2F32C166D5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910602" y="6168857"/>
            <a:ext cx="707400" cy="779700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D8F027CB-C0D6-45C1-887A-F77CDA7FBD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969684" y="6178419"/>
            <a:ext cx="707400" cy="779700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500F6441-7C1F-40E0-82BF-805BB3FD58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024859" y="6525340"/>
            <a:ext cx="707400" cy="779700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0C5FEFFF-3C43-443B-A6A1-392ECAF416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918023" y="6153785"/>
            <a:ext cx="707400" cy="779700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2F6493B7-71D0-4918-B696-87FB6F7C5F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977106" y="6163347"/>
            <a:ext cx="707400" cy="779700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97B663A6-C125-4F50-B344-F59450FF03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317459" y="6850527"/>
            <a:ext cx="707400" cy="779700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sp>
        <p:nvSpPr>
          <p:cNvPr id="2" name="Rectangle 1"/>
          <p:cNvSpPr/>
          <p:nvPr/>
        </p:nvSpPr>
        <p:spPr>
          <a:xfrm>
            <a:off x="5377658" y="2987997"/>
            <a:ext cx="81375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3733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7B190A3-287C-4437-9A2F-33C37F68C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875" b="43119"/>
          <a:stretch/>
        </p:blipFill>
        <p:spPr>
          <a:xfrm>
            <a:off x="-1" y="3703865"/>
            <a:ext cx="4278519" cy="2088237"/>
          </a:xfrm>
          <a:prstGeom prst="rect">
            <a:avLst/>
          </a:prstGeom>
        </p:spPr>
      </p:pic>
      <p:sp>
        <p:nvSpPr>
          <p:cNvPr id="14" name="Rounded Rectangular Callout 3">
            <a:extLst>
              <a:ext uri="{FF2B5EF4-FFF2-40B4-BE49-F238E27FC236}">
                <a16:creationId xmlns:a16="http://schemas.microsoft.com/office/drawing/2014/main" id="{F85006A2-8D35-463F-ABD2-CF146D47B740}"/>
              </a:ext>
            </a:extLst>
          </p:cNvPr>
          <p:cNvSpPr/>
          <p:nvPr/>
        </p:nvSpPr>
        <p:spPr>
          <a:xfrm rot="368258">
            <a:off x="429537" y="1389651"/>
            <a:ext cx="8492357" cy="510778"/>
          </a:xfrm>
          <a:prstGeom prst="wedgeRoundRectCallout">
            <a:avLst>
              <a:gd name="adj1" fmla="val -40258"/>
              <a:gd name="adj2" fmla="val 89738"/>
              <a:gd name="adj3" fmla="val 16667"/>
            </a:avLst>
          </a:prstGeom>
          <a:solidFill>
            <a:srgbClr val="FFE89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/>
              <a:ea typeface="微软雅黑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EA410-301D-4CC8-B704-3353E09D5A27}"/>
              </a:ext>
            </a:extLst>
          </p:cNvPr>
          <p:cNvSpPr txBox="1"/>
          <p:nvPr/>
        </p:nvSpPr>
        <p:spPr>
          <a:xfrm rot="314669">
            <a:off x="1199592" y="822102"/>
            <a:ext cx="8467253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E8CE8A-6482-4607-BF90-CA7391B17FA8}"/>
              </a:ext>
            </a:extLst>
          </p:cNvPr>
          <p:cNvGrpSpPr/>
          <p:nvPr/>
        </p:nvGrpSpPr>
        <p:grpSpPr>
          <a:xfrm>
            <a:off x="6690519" y="3352800"/>
            <a:ext cx="7027059" cy="1241237"/>
            <a:chOff x="4904643" y="3148093"/>
            <a:chExt cx="6683758" cy="1202841"/>
          </a:xfrm>
        </p:grpSpPr>
        <p:sp>
          <p:nvSpPr>
            <p:cNvPr id="16" name="Rounded Rectangular Callout 3">
              <a:extLst>
                <a:ext uri="{FF2B5EF4-FFF2-40B4-BE49-F238E27FC236}">
                  <a16:creationId xmlns:a16="http://schemas.microsoft.com/office/drawing/2014/main" id="{A35837F9-EB25-42F1-AB7C-D1741820C5DF}"/>
                </a:ext>
              </a:extLst>
            </p:cNvPr>
            <p:cNvSpPr/>
            <p:nvPr/>
          </p:nvSpPr>
          <p:spPr>
            <a:xfrm rot="368258">
              <a:off x="4904643" y="3502025"/>
              <a:ext cx="6683758" cy="494978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FDEE10-774D-4D15-8F93-408865CF9C0A}"/>
                </a:ext>
              </a:extLst>
            </p:cNvPr>
            <p:cNvSpPr txBox="1"/>
            <p:nvPr/>
          </p:nvSpPr>
          <p:spPr>
            <a:xfrm rot="314669">
              <a:off x="5048999" y="3148093"/>
              <a:ext cx="6395045" cy="1202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37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7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37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7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7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bông</a:t>
              </a:r>
              <a:r>
                <a:rPr lang="en-US" sz="37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7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7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7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37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733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7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SGK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2DFF757-4FD1-4B7E-B027-5729BB427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4919" y="5101256"/>
            <a:ext cx="7541260" cy="37079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0699" y="5562600"/>
            <a:ext cx="24384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ADC120EF-9CF6-46B8-B66B-32E5F0D4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72" y="3630876"/>
            <a:ext cx="71501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ABCA138-E7E7-44BD-BC82-8295FB2D5D77}"/>
              </a:ext>
            </a:extLst>
          </p:cNvPr>
          <p:cNvGrpSpPr/>
          <p:nvPr/>
        </p:nvGrpSpPr>
        <p:grpSpPr>
          <a:xfrm>
            <a:off x="6030119" y="0"/>
            <a:ext cx="9403080" cy="4572000"/>
            <a:chOff x="7027291" y="1235167"/>
            <a:chExt cx="3939869" cy="23735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5D039E-5EB0-4F0E-8662-08BFB4CD9227}"/>
                </a:ext>
              </a:extLst>
            </p:cNvPr>
            <p:cNvGrpSpPr/>
            <p:nvPr/>
          </p:nvGrpSpPr>
          <p:grpSpPr>
            <a:xfrm>
              <a:off x="7027291" y="1235167"/>
              <a:ext cx="3939869" cy="2373588"/>
              <a:chOff x="1198800" y="1420752"/>
              <a:chExt cx="2017727" cy="1828800"/>
            </a:xfrm>
          </p:grpSpPr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9885A9BB-64E7-4290-9FDD-E3342DF05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8800" y="1420752"/>
                <a:ext cx="2017727" cy="18288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3852FE-FB63-4E33-8BAF-1505CB06D8FF}"/>
                  </a:ext>
                </a:extLst>
              </p:cNvPr>
              <p:cNvSpPr txBox="1"/>
              <p:nvPr/>
            </p:nvSpPr>
            <p:spPr>
              <a:xfrm>
                <a:off x="1395366" y="2229863"/>
                <a:ext cx="1641298" cy="2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solidFill>
                    <a:srgbClr val="0066FF"/>
                  </a:solidFill>
                  <a:latin typeface="Pattaya" panose="00000500000000000000" pitchFamily="2" charset="-34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05BF66-F09F-4818-B3C7-0E925565A2A4}"/>
                </a:ext>
              </a:extLst>
            </p:cNvPr>
            <p:cNvSpPr/>
            <p:nvPr/>
          </p:nvSpPr>
          <p:spPr>
            <a:xfrm>
              <a:off x="7880535" y="2091919"/>
              <a:ext cx="2233386" cy="8149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4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4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4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4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4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4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8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10802</TotalTime>
  <Words>396</Words>
  <Application>Microsoft Office PowerPoint</Application>
  <PresentationFormat>Custom</PresentationFormat>
  <Paragraphs>58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等线</vt:lpstr>
      <vt:lpstr>Arial</vt:lpstr>
      <vt:lpstr>HP001 4 hàng</vt:lpstr>
      <vt:lpstr>Pattaya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1118</cp:revision>
  <dcterms:created xsi:type="dcterms:W3CDTF">2008-09-09T22:52:10Z</dcterms:created>
  <dcterms:modified xsi:type="dcterms:W3CDTF">2025-01-11T14:03:13Z</dcterms:modified>
</cp:coreProperties>
</file>