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710" r:id="rId2"/>
  </p:sldMasterIdLst>
  <p:notesMasterIdLst>
    <p:notesMasterId r:id="rId9"/>
  </p:notesMasterIdLst>
  <p:sldIdLst>
    <p:sldId id="412" r:id="rId3"/>
    <p:sldId id="414" r:id="rId4"/>
    <p:sldId id="317" r:id="rId5"/>
    <p:sldId id="374" r:id="rId6"/>
    <p:sldId id="322" r:id="rId7"/>
    <p:sldId id="315" r:id="rId8"/>
  </p:sldIdLst>
  <p:sldSz cx="9144000" cy="5143500" type="screen16x9"/>
  <p:notesSz cx="6858000" cy="9144000"/>
  <p:embeddedFontLst>
    <p:embeddedFont>
      <p:font typeface="Nunito" panose="020B0604020202020204" charset="0"/>
      <p:regular r:id="rId10"/>
      <p:bold r:id="rId11"/>
      <p:italic r:id="rId12"/>
      <p:boldItalic r:id="rId13"/>
    </p:embeddedFont>
    <p:embeddedFont>
      <p:font typeface="Sport Day" panose="020B060402020202020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Rubik" panose="020B0604020202020204" charset="-79"/>
      <p:regular r:id="rId22"/>
      <p:bold r:id="rId23"/>
      <p:italic r:id="rId24"/>
      <p:boldItalic r:id="rId25"/>
    </p:embeddedFont>
    <p:embeddedFont>
      <p:font typeface="Bebas Neue" panose="020B0604020202020204" charset="0"/>
      <p:regular r:id="rId26"/>
    </p:embeddedFont>
    <p:embeddedFont>
      <p:font typeface="Nunito ExtraBold" panose="020B0604020202020204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773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646785-E784-418E-82A2-D988DC2D7FAD}">
  <a:tblStyle styleId="{B0646785-E784-418E-82A2-D988DC2D7F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89424" autoAdjust="0"/>
  </p:normalViewPr>
  <p:slideViewPr>
    <p:cSldViewPr snapToGrid="0">
      <p:cViewPr varScale="1">
        <p:scale>
          <a:sx n="87" d="100"/>
          <a:sy n="87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4395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2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6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5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6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764700" cy="23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87" name="Google Shape;87;p7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88" name="Google Shape;88;p7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91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>
            <a:off x="720000" y="535000"/>
            <a:ext cx="7708800" cy="4073400"/>
          </a:xfrm>
          <a:prstGeom prst="roundRect">
            <a:avLst>
              <a:gd name="adj" fmla="val 120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1" name="Google Shape;101;p8"/>
          <p:cNvGrpSpPr/>
          <p:nvPr/>
        </p:nvGrpSpPr>
        <p:grpSpPr>
          <a:xfrm>
            <a:off x="265826" y="149717"/>
            <a:ext cx="8601325" cy="4867602"/>
            <a:chOff x="265826" y="149717"/>
            <a:chExt cx="8601325" cy="4867602"/>
          </a:xfrm>
        </p:grpSpPr>
        <p:sp>
          <p:nvSpPr>
            <p:cNvPr id="102" name="Google Shape;102;p8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 rot="-1802570" flipH="1">
              <a:off x="6405574" y="47101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 rot="5400000" flipH="1">
              <a:off x="2398989" y="48179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275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/>
          <p:nvPr/>
        </p:nvSpPr>
        <p:spPr>
          <a:xfrm rot="10800000">
            <a:off x="0" y="1"/>
            <a:ext cx="2068936" cy="2416791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subTitle" idx="1"/>
          </p:nvPr>
        </p:nvSpPr>
        <p:spPr>
          <a:xfrm>
            <a:off x="1454850" y="3103100"/>
            <a:ext cx="62343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720000" y="1152475"/>
            <a:ext cx="7704000" cy="15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7075025" y="2744376"/>
            <a:ext cx="2068936" cy="2416791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9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116" name="Google Shape;116;p9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22" name="Google Shape;122;p9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765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title"/>
          </p:nvPr>
        </p:nvSpPr>
        <p:spPr>
          <a:xfrm>
            <a:off x="738625" y="3992875"/>
            <a:ext cx="7665900" cy="3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10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128" name="Google Shape;128;p10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028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250250"/>
            <a:ext cx="76845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6" name="Google Shape;136;p11"/>
          <p:cNvSpPr txBox="1">
            <a:spLocks noGrp="1"/>
          </p:cNvSpPr>
          <p:nvPr>
            <p:ph type="subTitle" idx="1"/>
          </p:nvPr>
        </p:nvSpPr>
        <p:spPr>
          <a:xfrm>
            <a:off x="729750" y="3112925"/>
            <a:ext cx="76845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7075025" y="2744376"/>
            <a:ext cx="2068936" cy="2416791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10800000">
            <a:off x="0" y="1"/>
            <a:ext cx="2068936" cy="2416791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1"/>
          <p:cNvGrpSpPr/>
          <p:nvPr/>
        </p:nvGrpSpPr>
        <p:grpSpPr>
          <a:xfrm rot="10800000">
            <a:off x="276810" y="346467"/>
            <a:ext cx="8601325" cy="4664983"/>
            <a:chOff x="265826" y="149717"/>
            <a:chExt cx="8601325" cy="4664983"/>
          </a:xfrm>
        </p:grpSpPr>
        <p:sp>
          <p:nvSpPr>
            <p:cNvPr id="141" name="Google Shape;141;p11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46" name="Google Shape;146;p11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47" name="Google Shape;147;p11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055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35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/>
          <p:nvPr/>
        </p:nvSpPr>
        <p:spPr>
          <a:xfrm>
            <a:off x="720000" y="535000"/>
            <a:ext cx="7708800" cy="4073400"/>
          </a:xfrm>
          <a:prstGeom prst="roundRect">
            <a:avLst>
              <a:gd name="adj" fmla="val 120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287600" y="3535575"/>
            <a:ext cx="4563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subTitle" idx="1"/>
          </p:nvPr>
        </p:nvSpPr>
        <p:spPr>
          <a:xfrm>
            <a:off x="1455700" y="1711375"/>
            <a:ext cx="6227700" cy="12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4" name="Google Shape;184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5" name="Google Shape;185;p14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186" name="Google Shape;186;p14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92" name="Google Shape;192;p14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40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/>
          <p:nvPr/>
        </p:nvSpPr>
        <p:spPr>
          <a:xfrm rot="5400000" flipH="1">
            <a:off x="123253" y="-123147"/>
            <a:ext cx="1552285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"/>
          <p:cNvSpPr/>
          <p:nvPr/>
        </p:nvSpPr>
        <p:spPr>
          <a:xfrm rot="5400000">
            <a:off x="154461" y="3499624"/>
            <a:ext cx="1489891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subTitle" idx="1"/>
          </p:nvPr>
        </p:nvSpPr>
        <p:spPr>
          <a:xfrm>
            <a:off x="715100" y="2486563"/>
            <a:ext cx="4134900" cy="8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9" name="Google Shape;199;p15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200" name="Google Shape;200;p15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208" name="Google Shape;208;p15"/>
          <p:cNvSpPr txBox="1">
            <a:spLocks noGrp="1"/>
          </p:cNvSpPr>
          <p:nvPr>
            <p:ph type="title"/>
          </p:nvPr>
        </p:nvSpPr>
        <p:spPr>
          <a:xfrm>
            <a:off x="715225" y="1816025"/>
            <a:ext cx="4134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5"/>
          <p:cNvSpPr/>
          <p:nvPr/>
        </p:nvSpPr>
        <p:spPr>
          <a:xfrm rot="10800000">
            <a:off x="1515121" y="633285"/>
            <a:ext cx="2180329" cy="393590"/>
          </a:xfrm>
          <a:custGeom>
            <a:avLst/>
            <a:gdLst/>
            <a:ahLst/>
            <a:cxnLst/>
            <a:rect l="l" t="t" r="r" b="b"/>
            <a:pathLst>
              <a:path w="154963" h="21104" extrusionOk="0">
                <a:moveTo>
                  <a:pt x="0" y="15291"/>
                </a:moveTo>
                <a:cubicBezTo>
                  <a:pt x="9066" y="-2842"/>
                  <a:pt x="40299" y="20123"/>
                  <a:pt x="60556" y="20933"/>
                </a:cubicBezTo>
                <a:cubicBezTo>
                  <a:pt x="77758" y="21621"/>
                  <a:pt x="95375" y="19231"/>
                  <a:pt x="111708" y="13787"/>
                </a:cubicBezTo>
                <a:cubicBezTo>
                  <a:pt x="116975" y="12031"/>
                  <a:pt x="121787" y="9123"/>
                  <a:pt x="126753" y="6640"/>
                </a:cubicBezTo>
                <a:cubicBezTo>
                  <a:pt x="129296" y="5369"/>
                  <a:pt x="134611" y="3435"/>
                  <a:pt x="133148" y="998"/>
                </a:cubicBezTo>
                <a:cubicBezTo>
                  <a:pt x="132499" y="-83"/>
                  <a:pt x="130278" y="-269"/>
                  <a:pt x="129386" y="622"/>
                </a:cubicBezTo>
                <a:cubicBezTo>
                  <a:pt x="127427" y="2580"/>
                  <a:pt x="127976" y="7167"/>
                  <a:pt x="130139" y="8897"/>
                </a:cubicBezTo>
                <a:cubicBezTo>
                  <a:pt x="136605" y="14067"/>
                  <a:pt x="147559" y="11847"/>
                  <a:pt x="154963" y="814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Google Shape;210;p15"/>
          <p:cNvSpPr/>
          <p:nvPr/>
        </p:nvSpPr>
        <p:spPr>
          <a:xfrm>
            <a:off x="1515121" y="3996360"/>
            <a:ext cx="2180329" cy="393590"/>
          </a:xfrm>
          <a:custGeom>
            <a:avLst/>
            <a:gdLst/>
            <a:ahLst/>
            <a:cxnLst/>
            <a:rect l="l" t="t" r="r" b="b"/>
            <a:pathLst>
              <a:path w="154963" h="21104" extrusionOk="0">
                <a:moveTo>
                  <a:pt x="0" y="15291"/>
                </a:moveTo>
                <a:cubicBezTo>
                  <a:pt x="9066" y="-2842"/>
                  <a:pt x="40299" y="20123"/>
                  <a:pt x="60556" y="20933"/>
                </a:cubicBezTo>
                <a:cubicBezTo>
                  <a:pt x="77758" y="21621"/>
                  <a:pt x="95375" y="19231"/>
                  <a:pt x="111708" y="13787"/>
                </a:cubicBezTo>
                <a:cubicBezTo>
                  <a:pt x="116975" y="12031"/>
                  <a:pt x="121787" y="9123"/>
                  <a:pt x="126753" y="6640"/>
                </a:cubicBezTo>
                <a:cubicBezTo>
                  <a:pt x="129296" y="5369"/>
                  <a:pt x="134611" y="3435"/>
                  <a:pt x="133148" y="998"/>
                </a:cubicBezTo>
                <a:cubicBezTo>
                  <a:pt x="132499" y="-83"/>
                  <a:pt x="130278" y="-269"/>
                  <a:pt x="129386" y="622"/>
                </a:cubicBezTo>
                <a:cubicBezTo>
                  <a:pt x="127427" y="2580"/>
                  <a:pt x="127976" y="7167"/>
                  <a:pt x="130139" y="8897"/>
                </a:cubicBezTo>
                <a:cubicBezTo>
                  <a:pt x="136605" y="14067"/>
                  <a:pt x="147559" y="11847"/>
                  <a:pt x="154963" y="814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4821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/>
          <p:nvPr/>
        </p:nvSpPr>
        <p:spPr>
          <a:xfrm rot="-5400000" flipH="1">
            <a:off x="7468453" y="3468167"/>
            <a:ext cx="1552285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"/>
          <p:cNvSpPr/>
          <p:nvPr/>
        </p:nvSpPr>
        <p:spPr>
          <a:xfrm rot="-5400000">
            <a:off x="7499640" y="-154084"/>
            <a:ext cx="1489891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subTitle" idx="1"/>
          </p:nvPr>
        </p:nvSpPr>
        <p:spPr>
          <a:xfrm>
            <a:off x="4269413" y="2486563"/>
            <a:ext cx="4134900" cy="8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6" name="Google Shape;216;p16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217" name="Google Shape;217;p16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225" name="Google Shape;225;p16"/>
          <p:cNvSpPr txBox="1">
            <a:spLocks noGrp="1"/>
          </p:cNvSpPr>
          <p:nvPr>
            <p:ph type="title"/>
          </p:nvPr>
        </p:nvSpPr>
        <p:spPr>
          <a:xfrm>
            <a:off x="4269538" y="1816038"/>
            <a:ext cx="4134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6"/>
          <p:cNvSpPr/>
          <p:nvPr/>
        </p:nvSpPr>
        <p:spPr>
          <a:xfrm rot="10800000">
            <a:off x="5060546" y="633285"/>
            <a:ext cx="2180329" cy="393590"/>
          </a:xfrm>
          <a:custGeom>
            <a:avLst/>
            <a:gdLst/>
            <a:ahLst/>
            <a:cxnLst/>
            <a:rect l="l" t="t" r="r" b="b"/>
            <a:pathLst>
              <a:path w="154963" h="21104" extrusionOk="0">
                <a:moveTo>
                  <a:pt x="0" y="15291"/>
                </a:moveTo>
                <a:cubicBezTo>
                  <a:pt x="9066" y="-2842"/>
                  <a:pt x="40299" y="20123"/>
                  <a:pt x="60556" y="20933"/>
                </a:cubicBezTo>
                <a:cubicBezTo>
                  <a:pt x="77758" y="21621"/>
                  <a:pt x="95375" y="19231"/>
                  <a:pt x="111708" y="13787"/>
                </a:cubicBezTo>
                <a:cubicBezTo>
                  <a:pt x="116975" y="12031"/>
                  <a:pt x="121787" y="9123"/>
                  <a:pt x="126753" y="6640"/>
                </a:cubicBezTo>
                <a:cubicBezTo>
                  <a:pt x="129296" y="5369"/>
                  <a:pt x="134611" y="3435"/>
                  <a:pt x="133148" y="998"/>
                </a:cubicBezTo>
                <a:cubicBezTo>
                  <a:pt x="132499" y="-83"/>
                  <a:pt x="130278" y="-269"/>
                  <a:pt x="129386" y="622"/>
                </a:cubicBezTo>
                <a:cubicBezTo>
                  <a:pt x="127427" y="2580"/>
                  <a:pt x="127976" y="7167"/>
                  <a:pt x="130139" y="8897"/>
                </a:cubicBezTo>
                <a:cubicBezTo>
                  <a:pt x="136605" y="14067"/>
                  <a:pt x="147559" y="11847"/>
                  <a:pt x="154963" y="814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Google Shape;227;p16"/>
          <p:cNvSpPr/>
          <p:nvPr/>
        </p:nvSpPr>
        <p:spPr>
          <a:xfrm>
            <a:off x="5060546" y="3996360"/>
            <a:ext cx="2180329" cy="393590"/>
          </a:xfrm>
          <a:custGeom>
            <a:avLst/>
            <a:gdLst/>
            <a:ahLst/>
            <a:cxnLst/>
            <a:rect l="l" t="t" r="r" b="b"/>
            <a:pathLst>
              <a:path w="154963" h="21104" extrusionOk="0">
                <a:moveTo>
                  <a:pt x="0" y="15291"/>
                </a:moveTo>
                <a:cubicBezTo>
                  <a:pt x="9066" y="-2842"/>
                  <a:pt x="40299" y="20123"/>
                  <a:pt x="60556" y="20933"/>
                </a:cubicBezTo>
                <a:cubicBezTo>
                  <a:pt x="77758" y="21621"/>
                  <a:pt x="95375" y="19231"/>
                  <a:pt x="111708" y="13787"/>
                </a:cubicBezTo>
                <a:cubicBezTo>
                  <a:pt x="116975" y="12031"/>
                  <a:pt x="121787" y="9123"/>
                  <a:pt x="126753" y="6640"/>
                </a:cubicBezTo>
                <a:cubicBezTo>
                  <a:pt x="129296" y="5369"/>
                  <a:pt x="134611" y="3435"/>
                  <a:pt x="133148" y="998"/>
                </a:cubicBezTo>
                <a:cubicBezTo>
                  <a:pt x="132499" y="-83"/>
                  <a:pt x="130278" y="-269"/>
                  <a:pt x="129386" y="622"/>
                </a:cubicBezTo>
                <a:cubicBezTo>
                  <a:pt x="127427" y="2580"/>
                  <a:pt x="127976" y="7167"/>
                  <a:pt x="130139" y="8897"/>
                </a:cubicBezTo>
                <a:cubicBezTo>
                  <a:pt x="136605" y="14067"/>
                  <a:pt x="147559" y="11847"/>
                  <a:pt x="154963" y="814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1800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18"/>
          <p:cNvSpPr/>
          <p:nvPr/>
        </p:nvSpPr>
        <p:spPr>
          <a:xfrm rot="10800000">
            <a:off x="-195875" y="4143144"/>
            <a:ext cx="1920071" cy="1187362"/>
          </a:xfrm>
          <a:custGeom>
            <a:avLst/>
            <a:gdLst/>
            <a:ahLst/>
            <a:cxnLst/>
            <a:rect l="l" t="t" r="r" b="b"/>
            <a:pathLst>
              <a:path w="299894" h="153208" extrusionOk="0">
                <a:moveTo>
                  <a:pt x="142383" y="1"/>
                </a:moveTo>
                <a:cubicBezTo>
                  <a:pt x="81615" y="1"/>
                  <a:pt x="19971" y="6014"/>
                  <a:pt x="12664" y="18362"/>
                </a:cubicBezTo>
                <a:cubicBezTo>
                  <a:pt x="3569" y="33768"/>
                  <a:pt x="0" y="65276"/>
                  <a:pt x="21586" y="80029"/>
                </a:cubicBezTo>
                <a:cubicBezTo>
                  <a:pt x="28350" y="84657"/>
                  <a:pt x="36171" y="86309"/>
                  <a:pt x="44699" y="86309"/>
                </a:cubicBezTo>
                <a:cubicBezTo>
                  <a:pt x="63440" y="86309"/>
                  <a:pt x="85600" y="78331"/>
                  <a:pt x="107494" y="76417"/>
                </a:cubicBezTo>
                <a:cubicBezTo>
                  <a:pt x="110616" y="76140"/>
                  <a:pt x="113576" y="75997"/>
                  <a:pt x="116396" y="75997"/>
                </a:cubicBezTo>
                <a:cubicBezTo>
                  <a:pt x="142309" y="75997"/>
                  <a:pt x="156362" y="88078"/>
                  <a:pt x="175123" y="118849"/>
                </a:cubicBezTo>
                <a:cubicBezTo>
                  <a:pt x="188435" y="140719"/>
                  <a:pt x="213682" y="153208"/>
                  <a:pt x="238295" y="153208"/>
                </a:cubicBezTo>
                <a:cubicBezTo>
                  <a:pt x="251983" y="153208"/>
                  <a:pt x="265475" y="149345"/>
                  <a:pt x="276611" y="141087"/>
                </a:cubicBezTo>
                <a:cubicBezTo>
                  <a:pt x="299894" y="123897"/>
                  <a:pt x="292365" y="30112"/>
                  <a:pt x="262336" y="13270"/>
                </a:cubicBezTo>
                <a:cubicBezTo>
                  <a:pt x="246780" y="4494"/>
                  <a:pt x="194909" y="1"/>
                  <a:pt x="1423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"/>
          <p:cNvSpPr/>
          <p:nvPr/>
        </p:nvSpPr>
        <p:spPr>
          <a:xfrm rot="-5400000">
            <a:off x="-233379" y="-147536"/>
            <a:ext cx="1610431" cy="1365083"/>
          </a:xfrm>
          <a:custGeom>
            <a:avLst/>
            <a:gdLst/>
            <a:ahLst/>
            <a:cxnLst/>
            <a:rect l="l" t="t" r="r" b="b"/>
            <a:pathLst>
              <a:path w="299894" h="153208" extrusionOk="0">
                <a:moveTo>
                  <a:pt x="142383" y="1"/>
                </a:moveTo>
                <a:cubicBezTo>
                  <a:pt x="81615" y="1"/>
                  <a:pt x="19971" y="6014"/>
                  <a:pt x="12664" y="18362"/>
                </a:cubicBezTo>
                <a:cubicBezTo>
                  <a:pt x="3569" y="33768"/>
                  <a:pt x="0" y="65276"/>
                  <a:pt x="21586" y="80029"/>
                </a:cubicBezTo>
                <a:cubicBezTo>
                  <a:pt x="28350" y="84657"/>
                  <a:pt x="36171" y="86309"/>
                  <a:pt x="44699" y="86309"/>
                </a:cubicBezTo>
                <a:cubicBezTo>
                  <a:pt x="63440" y="86309"/>
                  <a:pt x="85600" y="78331"/>
                  <a:pt x="107494" y="76417"/>
                </a:cubicBezTo>
                <a:cubicBezTo>
                  <a:pt x="110616" y="76140"/>
                  <a:pt x="113576" y="75997"/>
                  <a:pt x="116396" y="75997"/>
                </a:cubicBezTo>
                <a:cubicBezTo>
                  <a:pt x="142309" y="75997"/>
                  <a:pt x="156362" y="88078"/>
                  <a:pt x="175123" y="118849"/>
                </a:cubicBezTo>
                <a:cubicBezTo>
                  <a:pt x="188435" y="140719"/>
                  <a:pt x="213682" y="153208"/>
                  <a:pt x="238295" y="153208"/>
                </a:cubicBezTo>
                <a:cubicBezTo>
                  <a:pt x="251983" y="153208"/>
                  <a:pt x="265475" y="149345"/>
                  <a:pt x="276611" y="141087"/>
                </a:cubicBezTo>
                <a:cubicBezTo>
                  <a:pt x="299894" y="123897"/>
                  <a:pt x="292365" y="30112"/>
                  <a:pt x="262336" y="13270"/>
                </a:cubicBezTo>
                <a:cubicBezTo>
                  <a:pt x="246780" y="4494"/>
                  <a:pt x="194909" y="1"/>
                  <a:pt x="1423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18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246" name="Google Shape;246;p18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254" name="Google Shape;254;p18"/>
          <p:cNvSpPr txBox="1">
            <a:spLocks noGrp="1"/>
          </p:cNvSpPr>
          <p:nvPr>
            <p:ph type="title"/>
          </p:nvPr>
        </p:nvSpPr>
        <p:spPr>
          <a:xfrm>
            <a:off x="715225" y="1848575"/>
            <a:ext cx="41349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8"/>
          <p:cNvSpPr/>
          <p:nvPr/>
        </p:nvSpPr>
        <p:spPr>
          <a:xfrm rot="10800000">
            <a:off x="1515121" y="633285"/>
            <a:ext cx="2180329" cy="393590"/>
          </a:xfrm>
          <a:custGeom>
            <a:avLst/>
            <a:gdLst/>
            <a:ahLst/>
            <a:cxnLst/>
            <a:rect l="l" t="t" r="r" b="b"/>
            <a:pathLst>
              <a:path w="154963" h="21104" extrusionOk="0">
                <a:moveTo>
                  <a:pt x="0" y="15291"/>
                </a:moveTo>
                <a:cubicBezTo>
                  <a:pt x="9066" y="-2842"/>
                  <a:pt x="40299" y="20123"/>
                  <a:pt x="60556" y="20933"/>
                </a:cubicBezTo>
                <a:cubicBezTo>
                  <a:pt x="77758" y="21621"/>
                  <a:pt x="95375" y="19231"/>
                  <a:pt x="111708" y="13787"/>
                </a:cubicBezTo>
                <a:cubicBezTo>
                  <a:pt x="116975" y="12031"/>
                  <a:pt x="121787" y="9123"/>
                  <a:pt x="126753" y="6640"/>
                </a:cubicBezTo>
                <a:cubicBezTo>
                  <a:pt x="129296" y="5369"/>
                  <a:pt x="134611" y="3435"/>
                  <a:pt x="133148" y="998"/>
                </a:cubicBezTo>
                <a:cubicBezTo>
                  <a:pt x="132499" y="-83"/>
                  <a:pt x="130278" y="-269"/>
                  <a:pt x="129386" y="622"/>
                </a:cubicBezTo>
                <a:cubicBezTo>
                  <a:pt x="127427" y="2580"/>
                  <a:pt x="127976" y="7167"/>
                  <a:pt x="130139" y="8897"/>
                </a:cubicBezTo>
                <a:cubicBezTo>
                  <a:pt x="136605" y="14067"/>
                  <a:pt x="147559" y="11847"/>
                  <a:pt x="154963" y="814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Google Shape;256;p18"/>
          <p:cNvSpPr/>
          <p:nvPr/>
        </p:nvSpPr>
        <p:spPr>
          <a:xfrm>
            <a:off x="1515121" y="3996360"/>
            <a:ext cx="2180329" cy="393590"/>
          </a:xfrm>
          <a:custGeom>
            <a:avLst/>
            <a:gdLst/>
            <a:ahLst/>
            <a:cxnLst/>
            <a:rect l="l" t="t" r="r" b="b"/>
            <a:pathLst>
              <a:path w="154963" h="21104" extrusionOk="0">
                <a:moveTo>
                  <a:pt x="0" y="15291"/>
                </a:moveTo>
                <a:cubicBezTo>
                  <a:pt x="9066" y="-2842"/>
                  <a:pt x="40299" y="20123"/>
                  <a:pt x="60556" y="20933"/>
                </a:cubicBezTo>
                <a:cubicBezTo>
                  <a:pt x="77758" y="21621"/>
                  <a:pt x="95375" y="19231"/>
                  <a:pt x="111708" y="13787"/>
                </a:cubicBezTo>
                <a:cubicBezTo>
                  <a:pt x="116975" y="12031"/>
                  <a:pt x="121787" y="9123"/>
                  <a:pt x="126753" y="6640"/>
                </a:cubicBezTo>
                <a:cubicBezTo>
                  <a:pt x="129296" y="5369"/>
                  <a:pt x="134611" y="3435"/>
                  <a:pt x="133148" y="998"/>
                </a:cubicBezTo>
                <a:cubicBezTo>
                  <a:pt x="132499" y="-83"/>
                  <a:pt x="130278" y="-269"/>
                  <a:pt x="129386" y="622"/>
                </a:cubicBezTo>
                <a:cubicBezTo>
                  <a:pt x="127427" y="2580"/>
                  <a:pt x="127976" y="7167"/>
                  <a:pt x="130139" y="8897"/>
                </a:cubicBezTo>
                <a:cubicBezTo>
                  <a:pt x="136605" y="14067"/>
                  <a:pt x="147559" y="11847"/>
                  <a:pt x="154963" y="8145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Google Shape;257;p18"/>
          <p:cNvSpPr txBox="1">
            <a:spLocks noGrp="1"/>
          </p:cNvSpPr>
          <p:nvPr>
            <p:ph type="subTitle" idx="1"/>
          </p:nvPr>
        </p:nvSpPr>
        <p:spPr>
          <a:xfrm>
            <a:off x="715100" y="2486563"/>
            <a:ext cx="4134900" cy="8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37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47" name="Google Shape;47;p4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1"/>
          </p:nvPr>
        </p:nvSpPr>
        <p:spPr>
          <a:xfrm>
            <a:off x="715100" y="1152475"/>
            <a:ext cx="77040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1" name="Google Shape;261;p19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262" name="Google Shape;262;p19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270" name="Google Shape;270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859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 txBox="1">
            <a:spLocks noGrp="1"/>
          </p:cNvSpPr>
          <p:nvPr>
            <p:ph type="body" idx="1"/>
          </p:nvPr>
        </p:nvSpPr>
        <p:spPr>
          <a:xfrm>
            <a:off x="1295300" y="1520725"/>
            <a:ext cx="3194400" cy="27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4" name="Google Shape;274;p20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275" name="Google Shape;275;p20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558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 txBox="1">
            <a:spLocks noGrp="1"/>
          </p:cNvSpPr>
          <p:nvPr>
            <p:ph type="subTitle" idx="1"/>
          </p:nvPr>
        </p:nvSpPr>
        <p:spPr>
          <a:xfrm>
            <a:off x="1392013" y="3286825"/>
            <a:ext cx="2705100" cy="2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86" name="Google Shape;286;p21"/>
          <p:cNvSpPr txBox="1">
            <a:spLocks noGrp="1"/>
          </p:cNvSpPr>
          <p:nvPr>
            <p:ph type="subTitle" idx="2"/>
          </p:nvPr>
        </p:nvSpPr>
        <p:spPr>
          <a:xfrm>
            <a:off x="5046888" y="3286825"/>
            <a:ext cx="2705100" cy="2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87" name="Google Shape;287;p21"/>
          <p:cNvSpPr txBox="1">
            <a:spLocks noGrp="1"/>
          </p:cNvSpPr>
          <p:nvPr>
            <p:ph type="subTitle" idx="3"/>
          </p:nvPr>
        </p:nvSpPr>
        <p:spPr>
          <a:xfrm>
            <a:off x="1392013" y="3716300"/>
            <a:ext cx="27051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1"/>
          <p:cNvSpPr txBox="1">
            <a:spLocks noGrp="1"/>
          </p:cNvSpPr>
          <p:nvPr>
            <p:ph type="subTitle" idx="4"/>
          </p:nvPr>
        </p:nvSpPr>
        <p:spPr>
          <a:xfrm>
            <a:off x="5046888" y="3716300"/>
            <a:ext cx="27051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0" name="Google Shape;290;p21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291" name="Google Shape;291;p21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1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1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96" name="Google Shape;296;p21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97" name="Google Shape;297;p21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1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299" name="Google Shape;299;p2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358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subTitle" idx="1"/>
          </p:nvPr>
        </p:nvSpPr>
        <p:spPr>
          <a:xfrm>
            <a:off x="844550" y="1480425"/>
            <a:ext cx="3360900" cy="27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2"/>
          </p:nvPr>
        </p:nvSpPr>
        <p:spPr>
          <a:xfrm>
            <a:off x="4914025" y="1480425"/>
            <a:ext cx="3360900" cy="27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3" name="Google Shape;303;p2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4" name="Google Shape;304;p22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305" name="Google Shape;305;p22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2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2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313" name="Google Shape;313;p22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275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/>
          <p:cNvSpPr txBox="1">
            <a:spLocks noGrp="1"/>
          </p:cNvSpPr>
          <p:nvPr>
            <p:ph type="title"/>
          </p:nvPr>
        </p:nvSpPr>
        <p:spPr>
          <a:xfrm>
            <a:off x="768900" y="1808188"/>
            <a:ext cx="23364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subTitle" idx="1"/>
          </p:nvPr>
        </p:nvSpPr>
        <p:spPr>
          <a:xfrm>
            <a:off x="768900" y="238692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3"/>
          <p:cNvSpPr txBox="1">
            <a:spLocks noGrp="1"/>
          </p:cNvSpPr>
          <p:nvPr>
            <p:ph type="subTitle" idx="2"/>
          </p:nvPr>
        </p:nvSpPr>
        <p:spPr>
          <a:xfrm>
            <a:off x="6038700" y="238692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3"/>
          </p:nvPr>
        </p:nvSpPr>
        <p:spPr>
          <a:xfrm>
            <a:off x="3403800" y="1808175"/>
            <a:ext cx="23364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4"/>
          </p:nvPr>
        </p:nvSpPr>
        <p:spPr>
          <a:xfrm>
            <a:off x="6038700" y="1808188"/>
            <a:ext cx="23364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5"/>
          </p:nvPr>
        </p:nvSpPr>
        <p:spPr>
          <a:xfrm>
            <a:off x="3403800" y="238692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1" name="Google Shape;321;p23"/>
          <p:cNvGrpSpPr/>
          <p:nvPr/>
        </p:nvGrpSpPr>
        <p:grpSpPr>
          <a:xfrm rot="10800000">
            <a:off x="335927" y="302117"/>
            <a:ext cx="8683624" cy="4664983"/>
            <a:chOff x="265826" y="149717"/>
            <a:chExt cx="8683624" cy="4664983"/>
          </a:xfrm>
        </p:grpSpPr>
        <p:sp>
          <p:nvSpPr>
            <p:cNvPr id="322" name="Google Shape;322;p23"/>
            <p:cNvSpPr/>
            <p:nvPr/>
          </p:nvSpPr>
          <p:spPr>
            <a:xfrm rot="4490997" flipH="1">
              <a:off x="8779984" y="3941791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330" name="Google Shape;330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23"/>
          <p:cNvSpPr txBox="1">
            <a:spLocks noGrp="1"/>
          </p:cNvSpPr>
          <p:nvPr>
            <p:ph type="title" idx="6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457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"/>
          <p:cNvSpPr txBox="1">
            <a:spLocks noGrp="1"/>
          </p:cNvSpPr>
          <p:nvPr>
            <p:ph type="title"/>
          </p:nvPr>
        </p:nvSpPr>
        <p:spPr>
          <a:xfrm>
            <a:off x="720057" y="3616413"/>
            <a:ext cx="23364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4" name="Google Shape;334;p24"/>
          <p:cNvSpPr txBox="1">
            <a:spLocks noGrp="1"/>
          </p:cNvSpPr>
          <p:nvPr>
            <p:ph type="subTitle" idx="1"/>
          </p:nvPr>
        </p:nvSpPr>
        <p:spPr>
          <a:xfrm>
            <a:off x="720057" y="41236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/>
          </p:nvPr>
        </p:nvSpPr>
        <p:spPr>
          <a:xfrm>
            <a:off x="3403800" y="3616413"/>
            <a:ext cx="23364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6" name="Google Shape;336;p24"/>
          <p:cNvSpPr txBox="1">
            <a:spLocks noGrp="1"/>
          </p:cNvSpPr>
          <p:nvPr>
            <p:ph type="subTitle" idx="3"/>
          </p:nvPr>
        </p:nvSpPr>
        <p:spPr>
          <a:xfrm>
            <a:off x="3403800" y="41236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6087543" y="3616413"/>
            <a:ext cx="23364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8" name="Google Shape;338;p24"/>
          <p:cNvSpPr txBox="1">
            <a:spLocks noGrp="1"/>
          </p:cNvSpPr>
          <p:nvPr>
            <p:ph type="subTitle" idx="5"/>
          </p:nvPr>
        </p:nvSpPr>
        <p:spPr>
          <a:xfrm>
            <a:off x="6087543" y="41236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0" name="Google Shape;340;p24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341" name="Google Shape;341;p24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46" name="Google Shape;346;p24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349" name="Google Shape;349;p24"/>
          <p:cNvSpPr txBox="1">
            <a:spLocks noGrp="1"/>
          </p:cNvSpPr>
          <p:nvPr>
            <p:ph type="title" idx="6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883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25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352" name="Google Shape;352;p25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57" name="Google Shape;357;p25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58" name="Google Shape;358;p25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360" name="Google Shape;360;p25"/>
          <p:cNvSpPr txBox="1">
            <a:spLocks noGrp="1"/>
          </p:cNvSpPr>
          <p:nvPr>
            <p:ph type="title"/>
          </p:nvPr>
        </p:nvSpPr>
        <p:spPr>
          <a:xfrm>
            <a:off x="1051375" y="1553838"/>
            <a:ext cx="2339700" cy="2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1" name="Google Shape;361;p25"/>
          <p:cNvSpPr txBox="1">
            <a:spLocks noGrp="1"/>
          </p:cNvSpPr>
          <p:nvPr>
            <p:ph type="subTitle" idx="1"/>
          </p:nvPr>
        </p:nvSpPr>
        <p:spPr>
          <a:xfrm>
            <a:off x="1051375" y="2091438"/>
            <a:ext cx="2339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5"/>
          <p:cNvSpPr txBox="1">
            <a:spLocks noGrp="1"/>
          </p:cNvSpPr>
          <p:nvPr>
            <p:ph type="title" idx="2"/>
          </p:nvPr>
        </p:nvSpPr>
        <p:spPr>
          <a:xfrm>
            <a:off x="5045500" y="1553838"/>
            <a:ext cx="2339700" cy="2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3" name="Google Shape;363;p25"/>
          <p:cNvSpPr txBox="1">
            <a:spLocks noGrp="1"/>
          </p:cNvSpPr>
          <p:nvPr>
            <p:ph type="subTitle" idx="3"/>
          </p:nvPr>
        </p:nvSpPr>
        <p:spPr>
          <a:xfrm>
            <a:off x="5045501" y="2091438"/>
            <a:ext cx="2339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5"/>
          <p:cNvSpPr txBox="1">
            <a:spLocks noGrp="1"/>
          </p:cNvSpPr>
          <p:nvPr>
            <p:ph type="title" idx="4"/>
          </p:nvPr>
        </p:nvSpPr>
        <p:spPr>
          <a:xfrm>
            <a:off x="1051375" y="3347600"/>
            <a:ext cx="2339700" cy="2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5" name="Google Shape;365;p25"/>
          <p:cNvSpPr txBox="1">
            <a:spLocks noGrp="1"/>
          </p:cNvSpPr>
          <p:nvPr>
            <p:ph type="subTitle" idx="5"/>
          </p:nvPr>
        </p:nvSpPr>
        <p:spPr>
          <a:xfrm>
            <a:off x="1051375" y="3885200"/>
            <a:ext cx="2339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5"/>
          <p:cNvSpPr txBox="1">
            <a:spLocks noGrp="1"/>
          </p:cNvSpPr>
          <p:nvPr>
            <p:ph type="title" idx="6"/>
          </p:nvPr>
        </p:nvSpPr>
        <p:spPr>
          <a:xfrm>
            <a:off x="5045500" y="3347600"/>
            <a:ext cx="2339700" cy="2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7" name="Google Shape;367;p25"/>
          <p:cNvSpPr txBox="1">
            <a:spLocks noGrp="1"/>
          </p:cNvSpPr>
          <p:nvPr>
            <p:ph type="subTitle" idx="7"/>
          </p:nvPr>
        </p:nvSpPr>
        <p:spPr>
          <a:xfrm>
            <a:off x="5045501" y="3885200"/>
            <a:ext cx="2339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25"/>
          <p:cNvSpPr txBox="1">
            <a:spLocks noGrp="1"/>
          </p:cNvSpPr>
          <p:nvPr>
            <p:ph type="title" idx="8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212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"/>
          <p:cNvSpPr txBox="1">
            <a:spLocks noGrp="1"/>
          </p:cNvSpPr>
          <p:nvPr>
            <p:ph type="title"/>
          </p:nvPr>
        </p:nvSpPr>
        <p:spPr>
          <a:xfrm>
            <a:off x="802850" y="1604563"/>
            <a:ext cx="23055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2" name="Google Shape;372;p26"/>
          <p:cNvSpPr txBox="1">
            <a:spLocks noGrp="1"/>
          </p:cNvSpPr>
          <p:nvPr>
            <p:ph type="subTitle" idx="1"/>
          </p:nvPr>
        </p:nvSpPr>
        <p:spPr>
          <a:xfrm>
            <a:off x="802850" y="20971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6"/>
          <p:cNvSpPr txBox="1">
            <a:spLocks noGrp="1"/>
          </p:cNvSpPr>
          <p:nvPr>
            <p:ph type="title" idx="2"/>
          </p:nvPr>
        </p:nvSpPr>
        <p:spPr>
          <a:xfrm>
            <a:off x="3421750" y="1604563"/>
            <a:ext cx="23055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4" name="Google Shape;374;p26"/>
          <p:cNvSpPr txBox="1">
            <a:spLocks noGrp="1"/>
          </p:cNvSpPr>
          <p:nvPr>
            <p:ph type="subTitle" idx="3"/>
          </p:nvPr>
        </p:nvSpPr>
        <p:spPr>
          <a:xfrm>
            <a:off x="3421750" y="20971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6"/>
          <p:cNvSpPr txBox="1">
            <a:spLocks noGrp="1"/>
          </p:cNvSpPr>
          <p:nvPr>
            <p:ph type="title" idx="4"/>
          </p:nvPr>
        </p:nvSpPr>
        <p:spPr>
          <a:xfrm>
            <a:off x="802850" y="3311650"/>
            <a:ext cx="23055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6" name="Google Shape;376;p26"/>
          <p:cNvSpPr txBox="1">
            <a:spLocks noGrp="1"/>
          </p:cNvSpPr>
          <p:nvPr>
            <p:ph type="subTitle" idx="5"/>
          </p:nvPr>
        </p:nvSpPr>
        <p:spPr>
          <a:xfrm>
            <a:off x="802850" y="3804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6"/>
          <p:cNvSpPr txBox="1">
            <a:spLocks noGrp="1"/>
          </p:cNvSpPr>
          <p:nvPr>
            <p:ph type="title" idx="6"/>
          </p:nvPr>
        </p:nvSpPr>
        <p:spPr>
          <a:xfrm>
            <a:off x="3421750" y="3311650"/>
            <a:ext cx="23055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8" name="Google Shape;378;p26"/>
          <p:cNvSpPr txBox="1">
            <a:spLocks noGrp="1"/>
          </p:cNvSpPr>
          <p:nvPr>
            <p:ph type="subTitle" idx="7"/>
          </p:nvPr>
        </p:nvSpPr>
        <p:spPr>
          <a:xfrm>
            <a:off x="3421750" y="3804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26"/>
          <p:cNvSpPr txBox="1">
            <a:spLocks noGrp="1"/>
          </p:cNvSpPr>
          <p:nvPr>
            <p:ph type="title" idx="8"/>
          </p:nvPr>
        </p:nvSpPr>
        <p:spPr>
          <a:xfrm>
            <a:off x="6040650" y="1604563"/>
            <a:ext cx="23055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0" name="Google Shape;380;p26"/>
          <p:cNvSpPr txBox="1">
            <a:spLocks noGrp="1"/>
          </p:cNvSpPr>
          <p:nvPr>
            <p:ph type="subTitle" idx="9"/>
          </p:nvPr>
        </p:nvSpPr>
        <p:spPr>
          <a:xfrm>
            <a:off x="6040650" y="20971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6"/>
          <p:cNvSpPr txBox="1">
            <a:spLocks noGrp="1"/>
          </p:cNvSpPr>
          <p:nvPr>
            <p:ph type="title" idx="13"/>
          </p:nvPr>
        </p:nvSpPr>
        <p:spPr>
          <a:xfrm>
            <a:off x="6040650" y="3311650"/>
            <a:ext cx="23055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2" name="Google Shape;382;p26"/>
          <p:cNvSpPr txBox="1">
            <a:spLocks noGrp="1"/>
          </p:cNvSpPr>
          <p:nvPr>
            <p:ph type="subTitle" idx="14"/>
          </p:nvPr>
        </p:nvSpPr>
        <p:spPr>
          <a:xfrm>
            <a:off x="6040650" y="38042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4" name="Google Shape;384;p26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385" name="Google Shape;385;p26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0" name="Google Shape;390;p26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393" name="Google Shape;393;p26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301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7"/>
          <p:cNvSpPr/>
          <p:nvPr/>
        </p:nvSpPr>
        <p:spPr>
          <a:xfrm rot="10800000">
            <a:off x="-11" y="9"/>
            <a:ext cx="2068936" cy="1154816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7"/>
          <p:cNvSpPr/>
          <p:nvPr/>
        </p:nvSpPr>
        <p:spPr>
          <a:xfrm>
            <a:off x="7075025" y="3833671"/>
            <a:ext cx="2068936" cy="132751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7"/>
          <p:cNvSpPr txBox="1">
            <a:spLocks noGrp="1"/>
          </p:cNvSpPr>
          <p:nvPr>
            <p:ph type="title" hasCustomPrompt="1"/>
          </p:nvPr>
        </p:nvSpPr>
        <p:spPr>
          <a:xfrm>
            <a:off x="1284000" y="667038"/>
            <a:ext cx="6576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98" name="Google Shape;398;p27"/>
          <p:cNvSpPr txBox="1">
            <a:spLocks noGrp="1"/>
          </p:cNvSpPr>
          <p:nvPr>
            <p:ph type="subTitle" idx="1"/>
          </p:nvPr>
        </p:nvSpPr>
        <p:spPr>
          <a:xfrm>
            <a:off x="1284000" y="1310313"/>
            <a:ext cx="6576000" cy="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7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2077031"/>
            <a:ext cx="6576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00" name="Google Shape;400;p27"/>
          <p:cNvSpPr txBox="1">
            <a:spLocks noGrp="1"/>
          </p:cNvSpPr>
          <p:nvPr>
            <p:ph type="subTitle" idx="3"/>
          </p:nvPr>
        </p:nvSpPr>
        <p:spPr>
          <a:xfrm>
            <a:off x="1284000" y="2720375"/>
            <a:ext cx="6576000" cy="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7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87025"/>
            <a:ext cx="65760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02" name="Google Shape;402;p27"/>
          <p:cNvSpPr txBox="1">
            <a:spLocks noGrp="1"/>
          </p:cNvSpPr>
          <p:nvPr>
            <p:ph type="subTitle" idx="5"/>
          </p:nvPr>
        </p:nvSpPr>
        <p:spPr>
          <a:xfrm>
            <a:off x="1284000" y="4130438"/>
            <a:ext cx="6576000" cy="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4" name="Google Shape;404;p27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405" name="Google Shape;405;p27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7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7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10" name="Google Shape;410;p27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11" name="Google Shape;411;p27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813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8"/>
          <p:cNvSpPr txBox="1">
            <a:spLocks noGrp="1"/>
          </p:cNvSpPr>
          <p:nvPr>
            <p:ph type="title" hasCustomPrompt="1"/>
          </p:nvPr>
        </p:nvSpPr>
        <p:spPr>
          <a:xfrm>
            <a:off x="768550" y="1852025"/>
            <a:ext cx="23412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15" name="Google Shape;415;p28"/>
          <p:cNvSpPr txBox="1">
            <a:spLocks noGrp="1"/>
          </p:cNvSpPr>
          <p:nvPr>
            <p:ph type="subTitle" idx="1"/>
          </p:nvPr>
        </p:nvSpPr>
        <p:spPr>
          <a:xfrm>
            <a:off x="1153125" y="2754713"/>
            <a:ext cx="1572000" cy="6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" name="Google Shape;417;p28"/>
          <p:cNvSpPr txBox="1">
            <a:spLocks noGrp="1"/>
          </p:cNvSpPr>
          <p:nvPr>
            <p:ph type="title" idx="2" hasCustomPrompt="1"/>
          </p:nvPr>
        </p:nvSpPr>
        <p:spPr>
          <a:xfrm>
            <a:off x="3401400" y="1852025"/>
            <a:ext cx="23412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18" name="Google Shape;418;p28"/>
          <p:cNvSpPr txBox="1">
            <a:spLocks noGrp="1"/>
          </p:cNvSpPr>
          <p:nvPr>
            <p:ph type="subTitle" idx="3"/>
          </p:nvPr>
        </p:nvSpPr>
        <p:spPr>
          <a:xfrm>
            <a:off x="3786000" y="2754713"/>
            <a:ext cx="1572000" cy="6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8"/>
          <p:cNvSpPr txBox="1">
            <a:spLocks noGrp="1"/>
          </p:cNvSpPr>
          <p:nvPr>
            <p:ph type="title" idx="4" hasCustomPrompt="1"/>
          </p:nvPr>
        </p:nvSpPr>
        <p:spPr>
          <a:xfrm>
            <a:off x="6034250" y="1852025"/>
            <a:ext cx="23412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20" name="Google Shape;420;p28"/>
          <p:cNvSpPr txBox="1">
            <a:spLocks noGrp="1"/>
          </p:cNvSpPr>
          <p:nvPr>
            <p:ph type="subTitle" idx="5"/>
          </p:nvPr>
        </p:nvSpPr>
        <p:spPr>
          <a:xfrm>
            <a:off x="6418850" y="2754713"/>
            <a:ext cx="1572000" cy="6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8"/>
          <p:cNvSpPr/>
          <p:nvPr/>
        </p:nvSpPr>
        <p:spPr>
          <a:xfrm rot="10800000">
            <a:off x="-11" y="9"/>
            <a:ext cx="2068936" cy="1154816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8"/>
          <p:cNvSpPr/>
          <p:nvPr/>
        </p:nvSpPr>
        <p:spPr>
          <a:xfrm>
            <a:off x="7075025" y="3833671"/>
            <a:ext cx="2068936" cy="132751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8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424" name="Google Shape;424;p28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5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2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9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436" name="Google Shape;436;p29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41" name="Google Shape;441;p29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42" name="Google Shape;442;p29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112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6" name="Google Shape;446;p3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7" name="Google Shape;447;p30"/>
          <p:cNvGrpSpPr/>
          <p:nvPr/>
        </p:nvGrpSpPr>
        <p:grpSpPr>
          <a:xfrm rot="10800000">
            <a:off x="265826" y="114240"/>
            <a:ext cx="8596914" cy="4878434"/>
            <a:chOff x="270237" y="81522"/>
            <a:chExt cx="8596914" cy="4878434"/>
          </a:xfrm>
        </p:grpSpPr>
        <p:sp>
          <p:nvSpPr>
            <p:cNvPr id="448" name="Google Shape;448;p30"/>
            <p:cNvSpPr/>
            <p:nvPr/>
          </p:nvSpPr>
          <p:spPr>
            <a:xfrm rot="2700000" flipH="1">
              <a:off x="444773" y="725317"/>
              <a:ext cx="158035" cy="144759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 rot="-4497520">
              <a:off x="2430918" y="4726616"/>
              <a:ext cx="166106" cy="243161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 rot="-7202570" flipH="1">
              <a:off x="2338802" y="156301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53" name="Google Shape;453;p30"/>
            <p:cNvSpPr/>
            <p:nvPr/>
          </p:nvSpPr>
          <p:spPr>
            <a:xfrm rot="-1800746">
              <a:off x="300222" y="333893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54" name="Google Shape;454;p30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524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3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31"/>
          <p:cNvSpPr/>
          <p:nvPr/>
        </p:nvSpPr>
        <p:spPr>
          <a:xfrm rot="-6309003" flipH="1">
            <a:off x="1007745" y="1041147"/>
            <a:ext cx="157974" cy="144703"/>
          </a:xfrm>
          <a:custGeom>
            <a:avLst/>
            <a:gdLst/>
            <a:ahLst/>
            <a:cxnLst/>
            <a:rect l="l" t="t" r="r" b="b"/>
            <a:pathLst>
              <a:path w="220193" h="201695" extrusionOk="0">
                <a:moveTo>
                  <a:pt x="107056" y="0"/>
                </a:moveTo>
                <a:cubicBezTo>
                  <a:pt x="65592" y="0"/>
                  <a:pt x="26759" y="6193"/>
                  <a:pt x="19682" y="18096"/>
                </a:cubicBezTo>
                <a:cubicBezTo>
                  <a:pt x="1" y="49726"/>
                  <a:pt x="51460" y="201694"/>
                  <a:pt x="82241" y="201694"/>
                </a:cubicBezTo>
                <a:cubicBezTo>
                  <a:pt x="84001" y="201694"/>
                  <a:pt x="85694" y="201197"/>
                  <a:pt x="87302" y="200152"/>
                </a:cubicBezTo>
                <a:cubicBezTo>
                  <a:pt x="117769" y="181575"/>
                  <a:pt x="84330" y="107267"/>
                  <a:pt x="84330" y="107266"/>
                </a:cubicBezTo>
                <a:lnTo>
                  <a:pt x="84330" y="107266"/>
                </a:lnTo>
                <a:cubicBezTo>
                  <a:pt x="84331" y="107267"/>
                  <a:pt x="121638" y="134185"/>
                  <a:pt x="144676" y="134185"/>
                </a:cubicBezTo>
                <a:cubicBezTo>
                  <a:pt x="150537" y="134185"/>
                  <a:pt x="155474" y="132443"/>
                  <a:pt x="158638" y="128073"/>
                </a:cubicBezTo>
                <a:cubicBezTo>
                  <a:pt x="174986" y="107266"/>
                  <a:pt x="112568" y="63425"/>
                  <a:pt x="112567" y="63424"/>
                </a:cubicBezTo>
                <a:lnTo>
                  <a:pt x="112567" y="63424"/>
                </a:lnTo>
                <a:cubicBezTo>
                  <a:pt x="112568" y="63424"/>
                  <a:pt x="122458" y="64291"/>
                  <a:pt x="136185" y="64291"/>
                </a:cubicBezTo>
                <a:cubicBezTo>
                  <a:pt x="166499" y="64291"/>
                  <a:pt x="215528" y="60066"/>
                  <a:pt x="218085" y="32958"/>
                </a:cubicBezTo>
                <a:cubicBezTo>
                  <a:pt x="220192" y="10625"/>
                  <a:pt x="161367" y="0"/>
                  <a:pt x="1070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1"/>
          <p:cNvSpPr/>
          <p:nvPr/>
        </p:nvSpPr>
        <p:spPr>
          <a:xfrm rot="-9000802">
            <a:off x="8680477" y="1953509"/>
            <a:ext cx="135029" cy="197668"/>
          </a:xfrm>
          <a:custGeom>
            <a:avLst/>
            <a:gdLst/>
            <a:ahLst/>
            <a:cxnLst/>
            <a:rect l="l" t="t" r="r" b="b"/>
            <a:pathLst>
              <a:path w="141335" h="206899" extrusionOk="0">
                <a:moveTo>
                  <a:pt x="124287" y="1"/>
                </a:moveTo>
                <a:cubicBezTo>
                  <a:pt x="123469" y="1"/>
                  <a:pt x="122611" y="79"/>
                  <a:pt x="121712" y="239"/>
                </a:cubicBezTo>
                <a:cubicBezTo>
                  <a:pt x="103256" y="3509"/>
                  <a:pt x="97650" y="90646"/>
                  <a:pt x="97650" y="90646"/>
                </a:cubicBezTo>
                <a:cubicBezTo>
                  <a:pt x="97650" y="90646"/>
                  <a:pt x="100920" y="28973"/>
                  <a:pt x="77326" y="28973"/>
                </a:cubicBezTo>
                <a:cubicBezTo>
                  <a:pt x="53731" y="28973"/>
                  <a:pt x="60973" y="97888"/>
                  <a:pt x="60973" y="97888"/>
                </a:cubicBezTo>
                <a:cubicBezTo>
                  <a:pt x="60973" y="97888"/>
                  <a:pt x="39984" y="28648"/>
                  <a:pt x="21330" y="28648"/>
                </a:cubicBezTo>
                <a:cubicBezTo>
                  <a:pt x="20602" y="28648"/>
                  <a:pt x="19876" y="28753"/>
                  <a:pt x="19156" y="28973"/>
                </a:cubicBezTo>
                <a:cubicBezTo>
                  <a:pt x="0" y="34580"/>
                  <a:pt x="29435" y="169374"/>
                  <a:pt x="102088" y="206752"/>
                </a:cubicBezTo>
                <a:cubicBezTo>
                  <a:pt x="102285" y="206850"/>
                  <a:pt x="102491" y="206898"/>
                  <a:pt x="102708" y="206898"/>
                </a:cubicBezTo>
                <a:cubicBezTo>
                  <a:pt x="112294" y="206898"/>
                  <a:pt x="141335" y="112595"/>
                  <a:pt x="141335" y="70789"/>
                </a:cubicBezTo>
                <a:cubicBezTo>
                  <a:pt x="141335" y="29899"/>
                  <a:pt x="140278" y="1"/>
                  <a:pt x="1242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1"/>
          <p:cNvSpPr/>
          <p:nvPr/>
        </p:nvSpPr>
        <p:spPr>
          <a:xfrm rot="-902480">
            <a:off x="1497293" y="4677791"/>
            <a:ext cx="166106" cy="243161"/>
          </a:xfrm>
          <a:custGeom>
            <a:avLst/>
            <a:gdLst/>
            <a:ahLst/>
            <a:cxnLst/>
            <a:rect l="l" t="t" r="r" b="b"/>
            <a:pathLst>
              <a:path w="141335" h="206899" extrusionOk="0">
                <a:moveTo>
                  <a:pt x="124287" y="1"/>
                </a:moveTo>
                <a:cubicBezTo>
                  <a:pt x="123469" y="1"/>
                  <a:pt x="122611" y="79"/>
                  <a:pt x="121712" y="239"/>
                </a:cubicBezTo>
                <a:cubicBezTo>
                  <a:pt x="103256" y="3509"/>
                  <a:pt x="97650" y="90646"/>
                  <a:pt x="97650" y="90646"/>
                </a:cubicBezTo>
                <a:cubicBezTo>
                  <a:pt x="97650" y="90646"/>
                  <a:pt x="100920" y="28973"/>
                  <a:pt x="77326" y="28973"/>
                </a:cubicBezTo>
                <a:cubicBezTo>
                  <a:pt x="53731" y="28973"/>
                  <a:pt x="60973" y="97888"/>
                  <a:pt x="60973" y="97888"/>
                </a:cubicBezTo>
                <a:cubicBezTo>
                  <a:pt x="60973" y="97888"/>
                  <a:pt x="39984" y="28648"/>
                  <a:pt x="21330" y="28648"/>
                </a:cubicBezTo>
                <a:cubicBezTo>
                  <a:pt x="20602" y="28648"/>
                  <a:pt x="19876" y="28753"/>
                  <a:pt x="19156" y="28973"/>
                </a:cubicBezTo>
                <a:cubicBezTo>
                  <a:pt x="0" y="34580"/>
                  <a:pt x="29435" y="169374"/>
                  <a:pt x="102088" y="206752"/>
                </a:cubicBezTo>
                <a:cubicBezTo>
                  <a:pt x="102285" y="206850"/>
                  <a:pt x="102491" y="206898"/>
                  <a:pt x="102708" y="206898"/>
                </a:cubicBezTo>
                <a:cubicBezTo>
                  <a:pt x="112294" y="206898"/>
                  <a:pt x="141335" y="112595"/>
                  <a:pt x="141335" y="70789"/>
                </a:cubicBezTo>
                <a:cubicBezTo>
                  <a:pt x="141335" y="29899"/>
                  <a:pt x="140278" y="1"/>
                  <a:pt x="1242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1"/>
          <p:cNvSpPr/>
          <p:nvPr/>
        </p:nvSpPr>
        <p:spPr>
          <a:xfrm rot="4498256" flipH="1">
            <a:off x="8644133" y="4129024"/>
            <a:ext cx="208042" cy="190565"/>
          </a:xfrm>
          <a:custGeom>
            <a:avLst/>
            <a:gdLst/>
            <a:ahLst/>
            <a:cxnLst/>
            <a:rect l="l" t="t" r="r" b="b"/>
            <a:pathLst>
              <a:path w="220193" h="201695" extrusionOk="0">
                <a:moveTo>
                  <a:pt x="107056" y="0"/>
                </a:moveTo>
                <a:cubicBezTo>
                  <a:pt x="65592" y="0"/>
                  <a:pt x="26759" y="6193"/>
                  <a:pt x="19682" y="18096"/>
                </a:cubicBezTo>
                <a:cubicBezTo>
                  <a:pt x="1" y="49726"/>
                  <a:pt x="51460" y="201694"/>
                  <a:pt x="82241" y="201694"/>
                </a:cubicBezTo>
                <a:cubicBezTo>
                  <a:pt x="84001" y="201694"/>
                  <a:pt x="85694" y="201197"/>
                  <a:pt x="87302" y="200152"/>
                </a:cubicBezTo>
                <a:cubicBezTo>
                  <a:pt x="117769" y="181575"/>
                  <a:pt x="84330" y="107267"/>
                  <a:pt x="84330" y="107266"/>
                </a:cubicBezTo>
                <a:lnTo>
                  <a:pt x="84330" y="107266"/>
                </a:lnTo>
                <a:cubicBezTo>
                  <a:pt x="84331" y="107267"/>
                  <a:pt x="121638" y="134185"/>
                  <a:pt x="144676" y="134185"/>
                </a:cubicBezTo>
                <a:cubicBezTo>
                  <a:pt x="150537" y="134185"/>
                  <a:pt x="155474" y="132443"/>
                  <a:pt x="158638" y="128073"/>
                </a:cubicBezTo>
                <a:cubicBezTo>
                  <a:pt x="174986" y="107266"/>
                  <a:pt x="112568" y="63425"/>
                  <a:pt x="112567" y="63424"/>
                </a:cubicBezTo>
                <a:lnTo>
                  <a:pt x="112567" y="63424"/>
                </a:lnTo>
                <a:cubicBezTo>
                  <a:pt x="112568" y="63424"/>
                  <a:pt x="122458" y="64291"/>
                  <a:pt x="136185" y="64291"/>
                </a:cubicBezTo>
                <a:cubicBezTo>
                  <a:pt x="166499" y="64291"/>
                  <a:pt x="215528" y="60066"/>
                  <a:pt x="218085" y="32958"/>
                </a:cubicBezTo>
                <a:cubicBezTo>
                  <a:pt x="220192" y="10625"/>
                  <a:pt x="161367" y="0"/>
                  <a:pt x="1070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1"/>
          <p:cNvSpPr/>
          <p:nvPr/>
        </p:nvSpPr>
        <p:spPr>
          <a:xfrm rot="9900295" flipH="1">
            <a:off x="3128223" y="170030"/>
            <a:ext cx="143391" cy="155333"/>
          </a:xfrm>
          <a:custGeom>
            <a:avLst/>
            <a:gdLst/>
            <a:ahLst/>
            <a:cxnLst/>
            <a:rect l="l" t="t" r="r" b="b"/>
            <a:pathLst>
              <a:path w="141335" h="206899" extrusionOk="0">
                <a:moveTo>
                  <a:pt x="124287" y="1"/>
                </a:moveTo>
                <a:cubicBezTo>
                  <a:pt x="123469" y="1"/>
                  <a:pt x="122611" y="79"/>
                  <a:pt x="121712" y="239"/>
                </a:cubicBezTo>
                <a:cubicBezTo>
                  <a:pt x="103256" y="3509"/>
                  <a:pt x="97650" y="90646"/>
                  <a:pt x="97650" y="90646"/>
                </a:cubicBezTo>
                <a:cubicBezTo>
                  <a:pt x="97650" y="90646"/>
                  <a:pt x="100920" y="28973"/>
                  <a:pt x="77326" y="28973"/>
                </a:cubicBezTo>
                <a:cubicBezTo>
                  <a:pt x="53731" y="28973"/>
                  <a:pt x="60973" y="97888"/>
                  <a:pt x="60973" y="97888"/>
                </a:cubicBezTo>
                <a:cubicBezTo>
                  <a:pt x="60973" y="97888"/>
                  <a:pt x="39984" y="28648"/>
                  <a:pt x="21330" y="28648"/>
                </a:cubicBezTo>
                <a:cubicBezTo>
                  <a:pt x="20602" y="28648"/>
                  <a:pt x="19876" y="28753"/>
                  <a:pt x="19156" y="28973"/>
                </a:cubicBezTo>
                <a:cubicBezTo>
                  <a:pt x="0" y="34580"/>
                  <a:pt x="29435" y="169374"/>
                  <a:pt x="102088" y="206752"/>
                </a:cubicBezTo>
                <a:cubicBezTo>
                  <a:pt x="102285" y="206850"/>
                  <a:pt x="102491" y="206898"/>
                  <a:pt x="102708" y="206898"/>
                </a:cubicBezTo>
                <a:cubicBezTo>
                  <a:pt x="112294" y="206898"/>
                  <a:pt x="141335" y="112595"/>
                  <a:pt x="141335" y="70789"/>
                </a:cubicBezTo>
                <a:cubicBezTo>
                  <a:pt x="141335" y="29899"/>
                  <a:pt x="140278" y="1"/>
                  <a:pt x="1242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464" name="Google Shape;464;p31"/>
          <p:cNvSpPr/>
          <p:nvPr/>
        </p:nvSpPr>
        <p:spPr>
          <a:xfrm rot="6298269">
            <a:off x="423845" y="3064144"/>
            <a:ext cx="131305" cy="155333"/>
          </a:xfrm>
          <a:custGeom>
            <a:avLst/>
            <a:gdLst/>
            <a:ahLst/>
            <a:cxnLst/>
            <a:rect l="l" t="t" r="r" b="b"/>
            <a:pathLst>
              <a:path w="141335" h="206899" extrusionOk="0">
                <a:moveTo>
                  <a:pt x="124287" y="1"/>
                </a:moveTo>
                <a:cubicBezTo>
                  <a:pt x="123469" y="1"/>
                  <a:pt x="122611" y="79"/>
                  <a:pt x="121712" y="239"/>
                </a:cubicBezTo>
                <a:cubicBezTo>
                  <a:pt x="103256" y="3509"/>
                  <a:pt x="97650" y="90646"/>
                  <a:pt x="97650" y="90646"/>
                </a:cubicBezTo>
                <a:cubicBezTo>
                  <a:pt x="97650" y="90646"/>
                  <a:pt x="100920" y="28973"/>
                  <a:pt x="77326" y="28973"/>
                </a:cubicBezTo>
                <a:cubicBezTo>
                  <a:pt x="53731" y="28973"/>
                  <a:pt x="60973" y="97888"/>
                  <a:pt x="60973" y="97888"/>
                </a:cubicBezTo>
                <a:cubicBezTo>
                  <a:pt x="60973" y="97888"/>
                  <a:pt x="39984" y="28648"/>
                  <a:pt x="21330" y="28648"/>
                </a:cubicBezTo>
                <a:cubicBezTo>
                  <a:pt x="20602" y="28648"/>
                  <a:pt x="19876" y="28753"/>
                  <a:pt x="19156" y="28973"/>
                </a:cubicBezTo>
                <a:cubicBezTo>
                  <a:pt x="0" y="34580"/>
                  <a:pt x="29435" y="169374"/>
                  <a:pt x="102088" y="206752"/>
                </a:cubicBezTo>
                <a:cubicBezTo>
                  <a:pt x="102285" y="206850"/>
                  <a:pt x="102491" y="206898"/>
                  <a:pt x="102708" y="206898"/>
                </a:cubicBezTo>
                <a:cubicBezTo>
                  <a:pt x="112294" y="206898"/>
                  <a:pt x="141335" y="112595"/>
                  <a:pt x="141335" y="70789"/>
                </a:cubicBezTo>
                <a:cubicBezTo>
                  <a:pt x="141335" y="29899"/>
                  <a:pt x="140278" y="1"/>
                  <a:pt x="1242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465" name="Google Shape;465;p31"/>
          <p:cNvSpPr/>
          <p:nvPr/>
        </p:nvSpPr>
        <p:spPr>
          <a:xfrm rot="8100000" flipH="1">
            <a:off x="7444136" y="90498"/>
            <a:ext cx="207859" cy="190398"/>
          </a:xfrm>
          <a:custGeom>
            <a:avLst/>
            <a:gdLst/>
            <a:ahLst/>
            <a:cxnLst/>
            <a:rect l="l" t="t" r="r" b="b"/>
            <a:pathLst>
              <a:path w="220193" h="201695" extrusionOk="0">
                <a:moveTo>
                  <a:pt x="107056" y="0"/>
                </a:moveTo>
                <a:cubicBezTo>
                  <a:pt x="65592" y="0"/>
                  <a:pt x="26759" y="6193"/>
                  <a:pt x="19682" y="18096"/>
                </a:cubicBezTo>
                <a:cubicBezTo>
                  <a:pt x="1" y="49726"/>
                  <a:pt x="51460" y="201694"/>
                  <a:pt x="82241" y="201694"/>
                </a:cubicBezTo>
                <a:cubicBezTo>
                  <a:pt x="84001" y="201694"/>
                  <a:pt x="85694" y="201197"/>
                  <a:pt x="87302" y="200152"/>
                </a:cubicBezTo>
                <a:cubicBezTo>
                  <a:pt x="117769" y="181575"/>
                  <a:pt x="84330" y="107267"/>
                  <a:pt x="84330" y="107266"/>
                </a:cubicBezTo>
                <a:lnTo>
                  <a:pt x="84330" y="107266"/>
                </a:lnTo>
                <a:cubicBezTo>
                  <a:pt x="84331" y="107267"/>
                  <a:pt x="121638" y="134185"/>
                  <a:pt x="144676" y="134185"/>
                </a:cubicBezTo>
                <a:cubicBezTo>
                  <a:pt x="150537" y="134185"/>
                  <a:pt x="155474" y="132443"/>
                  <a:pt x="158638" y="128073"/>
                </a:cubicBezTo>
                <a:cubicBezTo>
                  <a:pt x="174986" y="107266"/>
                  <a:pt x="112568" y="63425"/>
                  <a:pt x="112567" y="63424"/>
                </a:cubicBezTo>
                <a:lnTo>
                  <a:pt x="112567" y="63424"/>
                </a:lnTo>
                <a:cubicBezTo>
                  <a:pt x="112568" y="63424"/>
                  <a:pt x="122458" y="64291"/>
                  <a:pt x="136185" y="64291"/>
                </a:cubicBezTo>
                <a:cubicBezTo>
                  <a:pt x="166499" y="64291"/>
                  <a:pt x="215528" y="60066"/>
                  <a:pt x="218085" y="32958"/>
                </a:cubicBezTo>
                <a:cubicBezTo>
                  <a:pt x="220192" y="10625"/>
                  <a:pt x="161367" y="0"/>
                  <a:pt x="1070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1"/>
          <p:cNvSpPr/>
          <p:nvPr/>
        </p:nvSpPr>
        <p:spPr>
          <a:xfrm rot="-3607270">
            <a:off x="6083899" y="4721704"/>
            <a:ext cx="131216" cy="155260"/>
          </a:xfrm>
          <a:custGeom>
            <a:avLst/>
            <a:gdLst/>
            <a:ahLst/>
            <a:cxnLst/>
            <a:rect l="l" t="t" r="r" b="b"/>
            <a:pathLst>
              <a:path w="141335" h="206899" extrusionOk="0">
                <a:moveTo>
                  <a:pt x="124287" y="1"/>
                </a:moveTo>
                <a:cubicBezTo>
                  <a:pt x="123469" y="1"/>
                  <a:pt x="122611" y="79"/>
                  <a:pt x="121712" y="239"/>
                </a:cubicBezTo>
                <a:cubicBezTo>
                  <a:pt x="103256" y="3509"/>
                  <a:pt x="97650" y="90646"/>
                  <a:pt x="97650" y="90646"/>
                </a:cubicBezTo>
                <a:cubicBezTo>
                  <a:pt x="97650" y="90646"/>
                  <a:pt x="100920" y="28973"/>
                  <a:pt x="77326" y="28973"/>
                </a:cubicBezTo>
                <a:cubicBezTo>
                  <a:pt x="53731" y="28973"/>
                  <a:pt x="60973" y="97888"/>
                  <a:pt x="60973" y="97888"/>
                </a:cubicBezTo>
                <a:cubicBezTo>
                  <a:pt x="60973" y="97888"/>
                  <a:pt x="39984" y="28648"/>
                  <a:pt x="21330" y="28648"/>
                </a:cubicBezTo>
                <a:cubicBezTo>
                  <a:pt x="20602" y="28648"/>
                  <a:pt x="19876" y="28753"/>
                  <a:pt x="19156" y="28973"/>
                </a:cubicBezTo>
                <a:cubicBezTo>
                  <a:pt x="0" y="34580"/>
                  <a:pt x="29435" y="169374"/>
                  <a:pt x="102088" y="206752"/>
                </a:cubicBezTo>
                <a:cubicBezTo>
                  <a:pt x="102285" y="206850"/>
                  <a:pt x="102491" y="206898"/>
                  <a:pt x="102708" y="206898"/>
                </a:cubicBezTo>
                <a:cubicBezTo>
                  <a:pt x="112294" y="206898"/>
                  <a:pt x="141335" y="112595"/>
                  <a:pt x="141335" y="70789"/>
                </a:cubicBezTo>
                <a:cubicBezTo>
                  <a:pt x="141335" y="29899"/>
                  <a:pt x="140278" y="1"/>
                  <a:pt x="1242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09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" name="Google Shape;469;p32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32"/>
          <p:cNvGrpSpPr/>
          <p:nvPr/>
        </p:nvGrpSpPr>
        <p:grpSpPr>
          <a:xfrm>
            <a:off x="168855" y="47811"/>
            <a:ext cx="8804459" cy="4849714"/>
            <a:chOff x="168855" y="47811"/>
            <a:chExt cx="8804459" cy="4849714"/>
          </a:xfrm>
        </p:grpSpPr>
        <p:sp>
          <p:nvSpPr>
            <p:cNvPr id="471" name="Google Shape;471;p32"/>
            <p:cNvSpPr/>
            <p:nvPr/>
          </p:nvSpPr>
          <p:spPr>
            <a:xfrm rot="-6309003" flipH="1">
              <a:off x="286945" y="1553022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 rot="-5400000">
              <a:off x="8786790" y="1650676"/>
              <a:ext cx="134975" cy="197589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 rot="2700000">
              <a:off x="1342238" y="463157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 rot="-6301744" flipH="1">
              <a:off x="8750296" y="3769263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 rot="1795222" flipH="1">
              <a:off x="1108409" y="108006"/>
              <a:ext cx="143093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 rot="-9901731">
              <a:off x="186800" y="3859486"/>
              <a:ext cx="131305" cy="155333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 rot="-3598373" flipH="1">
              <a:off x="7444101" y="90242"/>
              <a:ext cx="207912" cy="190446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347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1" name="Google Shape;481;p3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33"/>
          <p:cNvGrpSpPr/>
          <p:nvPr/>
        </p:nvGrpSpPr>
        <p:grpSpPr>
          <a:xfrm>
            <a:off x="199576" y="81522"/>
            <a:ext cx="8736457" cy="4922040"/>
            <a:chOff x="199576" y="81522"/>
            <a:chExt cx="8736457" cy="4922040"/>
          </a:xfrm>
        </p:grpSpPr>
        <p:sp>
          <p:nvSpPr>
            <p:cNvPr id="483" name="Google Shape;483;p33"/>
            <p:cNvSpPr/>
            <p:nvPr/>
          </p:nvSpPr>
          <p:spPr>
            <a:xfrm rot="-6309003" flipH="1">
              <a:off x="220695" y="3597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3"/>
            <p:cNvSpPr/>
            <p:nvPr/>
          </p:nvSpPr>
          <p:spPr>
            <a:xfrm rot="-9898898">
              <a:off x="8777743" y="1272004"/>
              <a:ext cx="134992" cy="197614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 rot="-3573551">
              <a:off x="1569472" y="4748970"/>
              <a:ext cx="165982" cy="242979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 rot="-7201627" flipH="1">
              <a:off x="8653752" y="4134510"/>
              <a:ext cx="207912" cy="16830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88" name="Google Shape;488;p33"/>
            <p:cNvSpPr/>
            <p:nvPr/>
          </p:nvSpPr>
          <p:spPr>
            <a:xfrm rot="3599254">
              <a:off x="233983" y="1759679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89" name="Google Shape;489;p33"/>
            <p:cNvSpPr/>
            <p:nvPr/>
          </p:nvSpPr>
          <p:spPr>
            <a:xfrm rot="-5400000" flipH="1">
              <a:off x="6923481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 rot="4492801">
              <a:off x="6083835" y="4721831"/>
              <a:ext cx="131397" cy="155333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91" name="Google Shape;491;p33"/>
          <p:cNvSpPr/>
          <p:nvPr/>
        </p:nvSpPr>
        <p:spPr>
          <a:xfrm rot="9901731">
            <a:off x="233970" y="3870424"/>
            <a:ext cx="131305" cy="155333"/>
          </a:xfrm>
          <a:custGeom>
            <a:avLst/>
            <a:gdLst/>
            <a:ahLst/>
            <a:cxnLst/>
            <a:rect l="l" t="t" r="r" b="b"/>
            <a:pathLst>
              <a:path w="141335" h="206899" extrusionOk="0">
                <a:moveTo>
                  <a:pt x="124287" y="1"/>
                </a:moveTo>
                <a:cubicBezTo>
                  <a:pt x="123469" y="1"/>
                  <a:pt x="122611" y="79"/>
                  <a:pt x="121712" y="239"/>
                </a:cubicBezTo>
                <a:cubicBezTo>
                  <a:pt x="103256" y="3509"/>
                  <a:pt x="97650" y="90646"/>
                  <a:pt x="97650" y="90646"/>
                </a:cubicBezTo>
                <a:cubicBezTo>
                  <a:pt x="97650" y="90646"/>
                  <a:pt x="100920" y="28973"/>
                  <a:pt x="77326" y="28973"/>
                </a:cubicBezTo>
                <a:cubicBezTo>
                  <a:pt x="53731" y="28973"/>
                  <a:pt x="60973" y="97888"/>
                  <a:pt x="60973" y="97888"/>
                </a:cubicBezTo>
                <a:cubicBezTo>
                  <a:pt x="60973" y="97888"/>
                  <a:pt x="39984" y="28648"/>
                  <a:pt x="21330" y="28648"/>
                </a:cubicBezTo>
                <a:cubicBezTo>
                  <a:pt x="20602" y="28648"/>
                  <a:pt x="19876" y="28753"/>
                  <a:pt x="19156" y="28973"/>
                </a:cubicBezTo>
                <a:cubicBezTo>
                  <a:pt x="0" y="34580"/>
                  <a:pt x="29435" y="169374"/>
                  <a:pt x="102088" y="206752"/>
                </a:cubicBezTo>
                <a:cubicBezTo>
                  <a:pt x="102285" y="206850"/>
                  <a:pt x="102491" y="206898"/>
                  <a:pt x="102708" y="206898"/>
                </a:cubicBezTo>
                <a:cubicBezTo>
                  <a:pt x="112294" y="206898"/>
                  <a:pt x="141335" y="112595"/>
                  <a:pt x="141335" y="70789"/>
                </a:cubicBezTo>
                <a:cubicBezTo>
                  <a:pt x="141335" y="29899"/>
                  <a:pt x="140278" y="1"/>
                  <a:pt x="1242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65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4" name="Google Shape;494;p3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34"/>
          <p:cNvGrpSpPr/>
          <p:nvPr/>
        </p:nvGrpSpPr>
        <p:grpSpPr>
          <a:xfrm>
            <a:off x="213766" y="81522"/>
            <a:ext cx="8629557" cy="4933440"/>
            <a:chOff x="213766" y="81522"/>
            <a:chExt cx="8629557" cy="4933440"/>
          </a:xfrm>
        </p:grpSpPr>
        <p:sp>
          <p:nvSpPr>
            <p:cNvPr id="496" name="Google Shape;496;p34"/>
            <p:cNvSpPr/>
            <p:nvPr/>
          </p:nvSpPr>
          <p:spPr>
            <a:xfrm rot="-1792118" flipH="1">
              <a:off x="239321" y="462603"/>
              <a:ext cx="158066" cy="144787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 rot="-225251">
              <a:off x="8611266" y="1716906"/>
              <a:ext cx="134911" cy="197495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 rot="2700000">
              <a:off x="1417963" y="4749016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 rot="-5400000" flipH="1">
              <a:off x="8643981" y="3835575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 rot="-10254583" flipH="1">
              <a:off x="3029864" y="108069"/>
              <a:ext cx="143133" cy="155105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01" name="Google Shape;501;p34"/>
            <p:cNvSpPr/>
            <p:nvPr/>
          </p:nvSpPr>
          <p:spPr>
            <a:xfrm rot="3599254">
              <a:off x="252670" y="28088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02" name="Google Shape;502;p34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 rot="5112644">
              <a:off x="5724243" y="4792939"/>
              <a:ext cx="131193" cy="15519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98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6" name="Google Shape;506;p3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07" name="Google Shape;507;p35"/>
          <p:cNvGrpSpPr/>
          <p:nvPr/>
        </p:nvGrpSpPr>
        <p:grpSpPr>
          <a:xfrm>
            <a:off x="258876" y="44333"/>
            <a:ext cx="8598606" cy="4888087"/>
            <a:chOff x="258876" y="44333"/>
            <a:chExt cx="8598606" cy="4888087"/>
          </a:xfrm>
        </p:grpSpPr>
        <p:sp>
          <p:nvSpPr>
            <p:cNvPr id="508" name="Google Shape;508;p35"/>
            <p:cNvSpPr/>
            <p:nvPr/>
          </p:nvSpPr>
          <p:spPr>
            <a:xfrm rot="-2700000" flipH="1">
              <a:off x="286912" y="1089211"/>
              <a:ext cx="158035" cy="144759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 rot="-543683">
              <a:off x="1739872" y="4677826"/>
              <a:ext cx="166021" cy="243036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 rot="-4898047" flipH="1">
              <a:off x="8644004" y="4129112"/>
              <a:ext cx="208095" cy="19061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13" name="Google Shape;513;p35"/>
            <p:cNvSpPr/>
            <p:nvPr/>
          </p:nvSpPr>
          <p:spPr>
            <a:xfrm rot="361024">
              <a:off x="300182" y="3338865"/>
              <a:ext cx="131459" cy="155026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14" name="Google Shape;514;p35"/>
            <p:cNvSpPr/>
            <p:nvPr/>
          </p:nvSpPr>
          <p:spPr>
            <a:xfrm rot="-7836078" flipH="1">
              <a:off x="7444133" y="90047"/>
              <a:ext cx="208083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 rot="4414014">
              <a:off x="6084000" y="4721651"/>
              <a:ext cx="131145" cy="155174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9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2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"/>
          <p:cNvSpPr/>
          <p:nvPr/>
        </p:nvSpPr>
        <p:spPr>
          <a:xfrm flipH="1">
            <a:off x="-355415" y="-127775"/>
            <a:ext cx="2572341" cy="1699460"/>
          </a:xfrm>
          <a:custGeom>
            <a:avLst/>
            <a:gdLst/>
            <a:ahLst/>
            <a:cxnLst/>
            <a:rect l="l" t="t" r="r" b="b"/>
            <a:pathLst>
              <a:path w="299894" h="153208" extrusionOk="0">
                <a:moveTo>
                  <a:pt x="142383" y="1"/>
                </a:moveTo>
                <a:cubicBezTo>
                  <a:pt x="81615" y="1"/>
                  <a:pt x="19971" y="6014"/>
                  <a:pt x="12664" y="18362"/>
                </a:cubicBezTo>
                <a:cubicBezTo>
                  <a:pt x="3569" y="33768"/>
                  <a:pt x="0" y="65276"/>
                  <a:pt x="21586" y="80029"/>
                </a:cubicBezTo>
                <a:cubicBezTo>
                  <a:pt x="28350" y="84657"/>
                  <a:pt x="36171" y="86309"/>
                  <a:pt x="44699" y="86309"/>
                </a:cubicBezTo>
                <a:cubicBezTo>
                  <a:pt x="63440" y="86309"/>
                  <a:pt x="85600" y="78331"/>
                  <a:pt x="107494" y="76417"/>
                </a:cubicBezTo>
                <a:cubicBezTo>
                  <a:pt x="110616" y="76140"/>
                  <a:pt x="113576" y="75997"/>
                  <a:pt x="116396" y="75997"/>
                </a:cubicBezTo>
                <a:cubicBezTo>
                  <a:pt x="142309" y="75997"/>
                  <a:pt x="156362" y="88078"/>
                  <a:pt x="175123" y="118849"/>
                </a:cubicBezTo>
                <a:cubicBezTo>
                  <a:pt x="188435" y="140719"/>
                  <a:pt x="213682" y="153208"/>
                  <a:pt x="238295" y="153208"/>
                </a:cubicBezTo>
                <a:cubicBezTo>
                  <a:pt x="251983" y="153208"/>
                  <a:pt x="265475" y="149345"/>
                  <a:pt x="276611" y="141087"/>
                </a:cubicBezTo>
                <a:cubicBezTo>
                  <a:pt x="299894" y="123897"/>
                  <a:pt x="292365" y="30112"/>
                  <a:pt x="262336" y="13270"/>
                </a:cubicBezTo>
                <a:cubicBezTo>
                  <a:pt x="246780" y="4494"/>
                  <a:pt x="194909" y="1"/>
                  <a:pt x="142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6"/>
          <p:cNvSpPr/>
          <p:nvPr/>
        </p:nvSpPr>
        <p:spPr>
          <a:xfrm>
            <a:off x="6862475" y="-205750"/>
            <a:ext cx="2572341" cy="1699460"/>
          </a:xfrm>
          <a:custGeom>
            <a:avLst/>
            <a:gdLst/>
            <a:ahLst/>
            <a:cxnLst/>
            <a:rect l="l" t="t" r="r" b="b"/>
            <a:pathLst>
              <a:path w="299894" h="153208" extrusionOk="0">
                <a:moveTo>
                  <a:pt x="142383" y="1"/>
                </a:moveTo>
                <a:cubicBezTo>
                  <a:pt x="81615" y="1"/>
                  <a:pt x="19971" y="6014"/>
                  <a:pt x="12664" y="18362"/>
                </a:cubicBezTo>
                <a:cubicBezTo>
                  <a:pt x="3569" y="33768"/>
                  <a:pt x="0" y="65276"/>
                  <a:pt x="21586" y="80029"/>
                </a:cubicBezTo>
                <a:cubicBezTo>
                  <a:pt x="28350" y="84657"/>
                  <a:pt x="36171" y="86309"/>
                  <a:pt x="44699" y="86309"/>
                </a:cubicBezTo>
                <a:cubicBezTo>
                  <a:pt x="63440" y="86309"/>
                  <a:pt x="85600" y="78331"/>
                  <a:pt x="107494" y="76417"/>
                </a:cubicBezTo>
                <a:cubicBezTo>
                  <a:pt x="110616" y="76140"/>
                  <a:pt x="113576" y="75997"/>
                  <a:pt x="116396" y="75997"/>
                </a:cubicBezTo>
                <a:cubicBezTo>
                  <a:pt x="142309" y="75997"/>
                  <a:pt x="156362" y="88078"/>
                  <a:pt x="175123" y="118849"/>
                </a:cubicBezTo>
                <a:cubicBezTo>
                  <a:pt x="188435" y="140719"/>
                  <a:pt x="213682" y="153208"/>
                  <a:pt x="238295" y="153208"/>
                </a:cubicBezTo>
                <a:cubicBezTo>
                  <a:pt x="251983" y="153208"/>
                  <a:pt x="265475" y="149345"/>
                  <a:pt x="276611" y="141087"/>
                </a:cubicBezTo>
                <a:cubicBezTo>
                  <a:pt x="299894" y="123897"/>
                  <a:pt x="292365" y="30112"/>
                  <a:pt x="262336" y="13270"/>
                </a:cubicBezTo>
                <a:cubicBezTo>
                  <a:pt x="246780" y="4494"/>
                  <a:pt x="194909" y="1"/>
                  <a:pt x="1423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36"/>
          <p:cNvSpPr txBox="1">
            <a:spLocks noGrp="1"/>
          </p:cNvSpPr>
          <p:nvPr>
            <p:ph type="title"/>
          </p:nvPr>
        </p:nvSpPr>
        <p:spPr>
          <a:xfrm>
            <a:off x="720000" y="1809850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1" name="Google Shape;521;p36"/>
          <p:cNvSpPr txBox="1">
            <a:spLocks noGrp="1"/>
          </p:cNvSpPr>
          <p:nvPr>
            <p:ph type="subTitle" idx="1"/>
          </p:nvPr>
        </p:nvSpPr>
        <p:spPr>
          <a:xfrm>
            <a:off x="720025" y="4167638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2" name="Google Shape;522;p36"/>
          <p:cNvGrpSpPr/>
          <p:nvPr/>
        </p:nvGrpSpPr>
        <p:grpSpPr>
          <a:xfrm rot="10800000">
            <a:off x="265826" y="149717"/>
            <a:ext cx="8601325" cy="4616249"/>
            <a:chOff x="265826" y="198451"/>
            <a:chExt cx="8601325" cy="4616249"/>
          </a:xfrm>
        </p:grpSpPr>
        <p:sp>
          <p:nvSpPr>
            <p:cNvPr id="523" name="Google Shape;523;p36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30" name="Google Shape;530;p36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34943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2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3" name="Google Shape;533;p37"/>
          <p:cNvSpPr txBox="1">
            <a:spLocks noGrp="1"/>
          </p:cNvSpPr>
          <p:nvPr>
            <p:ph type="title"/>
          </p:nvPr>
        </p:nvSpPr>
        <p:spPr>
          <a:xfrm>
            <a:off x="719688" y="1979825"/>
            <a:ext cx="3852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4" name="Google Shape;534;p37"/>
          <p:cNvSpPr txBox="1">
            <a:spLocks noGrp="1"/>
          </p:cNvSpPr>
          <p:nvPr>
            <p:ph type="subTitle" idx="1"/>
          </p:nvPr>
        </p:nvSpPr>
        <p:spPr>
          <a:xfrm>
            <a:off x="1043225" y="2917763"/>
            <a:ext cx="32049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5" name="Google Shape;535;p37"/>
          <p:cNvGrpSpPr/>
          <p:nvPr/>
        </p:nvGrpSpPr>
        <p:grpSpPr>
          <a:xfrm>
            <a:off x="265826" y="149717"/>
            <a:ext cx="8601325" cy="4741183"/>
            <a:chOff x="265826" y="149717"/>
            <a:chExt cx="8601325" cy="4741183"/>
          </a:xfrm>
        </p:grpSpPr>
        <p:sp>
          <p:nvSpPr>
            <p:cNvPr id="536" name="Google Shape;536;p37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 rot="-1802570" flipH="1">
              <a:off x="6405574" y="47101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41" name="Google Shape;541;p37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42" name="Google Shape;542;p37"/>
            <p:cNvSpPr/>
            <p:nvPr/>
          </p:nvSpPr>
          <p:spPr>
            <a:xfrm rot="5400000" flipH="1">
              <a:off x="44303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44" name="Google Shape;544;p37"/>
          <p:cNvSpPr/>
          <p:nvPr/>
        </p:nvSpPr>
        <p:spPr>
          <a:xfrm rot="10800000">
            <a:off x="250" y="-241"/>
            <a:ext cx="1845599" cy="890041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7"/>
          <p:cNvSpPr/>
          <p:nvPr/>
        </p:nvSpPr>
        <p:spPr>
          <a:xfrm>
            <a:off x="7075025" y="4439474"/>
            <a:ext cx="2068936" cy="721500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7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38520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0963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9" name="Google Shape;549;p38"/>
          <p:cNvSpPr txBox="1">
            <a:spLocks noGrp="1"/>
          </p:cNvSpPr>
          <p:nvPr>
            <p:ph type="title"/>
          </p:nvPr>
        </p:nvSpPr>
        <p:spPr>
          <a:xfrm>
            <a:off x="4572006" y="1999188"/>
            <a:ext cx="3852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0" name="Google Shape;550;p38"/>
          <p:cNvSpPr txBox="1">
            <a:spLocks noGrp="1"/>
          </p:cNvSpPr>
          <p:nvPr>
            <p:ph type="subTitle" idx="1"/>
          </p:nvPr>
        </p:nvSpPr>
        <p:spPr>
          <a:xfrm>
            <a:off x="4899756" y="2855250"/>
            <a:ext cx="3196500" cy="5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38"/>
          <p:cNvSpPr/>
          <p:nvPr/>
        </p:nvSpPr>
        <p:spPr>
          <a:xfrm>
            <a:off x="7156175" y="4608500"/>
            <a:ext cx="1987882" cy="552439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8"/>
          <p:cNvSpPr/>
          <p:nvPr/>
        </p:nvSpPr>
        <p:spPr>
          <a:xfrm rot="10800000">
            <a:off x="-11" y="-78"/>
            <a:ext cx="2068936" cy="721500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8"/>
          <p:cNvGrpSpPr/>
          <p:nvPr/>
        </p:nvGrpSpPr>
        <p:grpSpPr>
          <a:xfrm>
            <a:off x="265826" y="149717"/>
            <a:ext cx="8601325" cy="4741183"/>
            <a:chOff x="265826" y="149717"/>
            <a:chExt cx="8601325" cy="4741183"/>
          </a:xfrm>
        </p:grpSpPr>
        <p:sp>
          <p:nvSpPr>
            <p:cNvPr id="554" name="Google Shape;554;p38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 rot="-1802570" flipH="1">
              <a:off x="6405574" y="47101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59" name="Google Shape;559;p38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60" name="Google Shape;560;p38"/>
            <p:cNvSpPr/>
            <p:nvPr/>
          </p:nvSpPr>
          <p:spPr>
            <a:xfrm rot="5400000" flipH="1">
              <a:off x="44303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62" name="Google Shape;562;p38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532125"/>
            <a:ext cx="38520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869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5" name="Google Shape;565;p39"/>
          <p:cNvSpPr txBox="1">
            <a:spLocks noGrp="1"/>
          </p:cNvSpPr>
          <p:nvPr>
            <p:ph type="title"/>
          </p:nvPr>
        </p:nvSpPr>
        <p:spPr>
          <a:xfrm>
            <a:off x="2572300" y="2271325"/>
            <a:ext cx="3981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6" name="Google Shape;566;p39"/>
          <p:cNvSpPr txBox="1">
            <a:spLocks noGrp="1"/>
          </p:cNvSpPr>
          <p:nvPr>
            <p:ph type="subTitle" idx="1"/>
          </p:nvPr>
        </p:nvSpPr>
        <p:spPr>
          <a:xfrm>
            <a:off x="3125400" y="3438050"/>
            <a:ext cx="2875200" cy="5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39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568" name="Google Shape;568;p39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76" name="Google Shape;576;p39"/>
          <p:cNvSpPr txBox="1">
            <a:spLocks noGrp="1"/>
          </p:cNvSpPr>
          <p:nvPr>
            <p:ph type="title" idx="2" hasCustomPrompt="1"/>
          </p:nvPr>
        </p:nvSpPr>
        <p:spPr>
          <a:xfrm>
            <a:off x="2589800" y="1013425"/>
            <a:ext cx="39639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7" name="Google Shape;577;p39"/>
          <p:cNvSpPr/>
          <p:nvPr/>
        </p:nvSpPr>
        <p:spPr>
          <a:xfrm>
            <a:off x="7743052" y="4646449"/>
            <a:ext cx="1401255" cy="514465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9"/>
          <p:cNvSpPr/>
          <p:nvPr/>
        </p:nvSpPr>
        <p:spPr>
          <a:xfrm rot="10800000">
            <a:off x="-228" y="127"/>
            <a:ext cx="1325449" cy="492097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029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1" name="Google Shape;581;p40"/>
          <p:cNvSpPr/>
          <p:nvPr/>
        </p:nvSpPr>
        <p:spPr>
          <a:xfrm>
            <a:off x="7743052" y="4646449"/>
            <a:ext cx="1401255" cy="514465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0"/>
          <p:cNvSpPr txBox="1">
            <a:spLocks noGrp="1"/>
          </p:cNvSpPr>
          <p:nvPr>
            <p:ph type="sldNum" idx="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3" name="Google Shape;583;p40"/>
          <p:cNvSpPr txBox="1">
            <a:spLocks noGrp="1"/>
          </p:cNvSpPr>
          <p:nvPr>
            <p:ph type="title"/>
          </p:nvPr>
        </p:nvSpPr>
        <p:spPr>
          <a:xfrm>
            <a:off x="720025" y="18092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4" name="Google Shape;584;p40"/>
          <p:cNvSpPr txBox="1">
            <a:spLocks noGrp="1"/>
          </p:cNvSpPr>
          <p:nvPr>
            <p:ph type="subTitle" idx="1"/>
          </p:nvPr>
        </p:nvSpPr>
        <p:spPr>
          <a:xfrm>
            <a:off x="720025" y="250602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5" name="Google Shape;585;p40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586" name="Google Shape;586;p40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94" name="Google Shape;594;p40"/>
          <p:cNvSpPr/>
          <p:nvPr/>
        </p:nvSpPr>
        <p:spPr>
          <a:xfrm rot="10800000">
            <a:off x="0" y="-1"/>
            <a:ext cx="2068936" cy="721500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0"/>
          <p:cNvSpPr/>
          <p:nvPr/>
        </p:nvSpPr>
        <p:spPr>
          <a:xfrm rot="10800000" flipH="1">
            <a:off x="6914124" y="0"/>
            <a:ext cx="2229880" cy="721500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0"/>
          <p:cNvSpPr txBox="1">
            <a:spLocks noGrp="1"/>
          </p:cNvSpPr>
          <p:nvPr>
            <p:ph type="title" idx="3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98927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1"/>
          <p:cNvSpPr txBox="1">
            <a:spLocks noGrp="1"/>
          </p:cNvSpPr>
          <p:nvPr>
            <p:ph type="subTitle" idx="1"/>
          </p:nvPr>
        </p:nvSpPr>
        <p:spPr>
          <a:xfrm>
            <a:off x="715100" y="1152475"/>
            <a:ext cx="3525600" cy="12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9" name="Google Shape;599;p4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0" name="Google Shape;600;p41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601" name="Google Shape;601;p41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1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1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06" name="Google Shape;606;p41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07" name="Google Shape;607;p41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1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609" name="Google Shape;609;p4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41"/>
          <p:cNvSpPr txBox="1"/>
          <p:nvPr/>
        </p:nvSpPr>
        <p:spPr>
          <a:xfrm>
            <a:off x="715100" y="3159550"/>
            <a:ext cx="3525600" cy="1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061342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42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14" name="Google Shape;614;p42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902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25" name="Google Shape;625;p4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0" name="Google Shape;630;p4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204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147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5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1170675" y="18509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"/>
          </p:nvPr>
        </p:nvSpPr>
        <p:spPr>
          <a:xfrm>
            <a:off x="2200224" y="2127930"/>
            <a:ext cx="2215500" cy="4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" hasCustomPrompt="1"/>
          </p:nvPr>
        </p:nvSpPr>
        <p:spPr>
          <a:xfrm>
            <a:off x="1083700" y="1749974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3"/>
          </p:nvPr>
        </p:nvSpPr>
        <p:spPr>
          <a:xfrm flipH="1">
            <a:off x="2200144" y="1749975"/>
            <a:ext cx="2215500" cy="2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170675" y="35090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4"/>
          </p:nvPr>
        </p:nvSpPr>
        <p:spPr>
          <a:xfrm>
            <a:off x="2200248" y="3402700"/>
            <a:ext cx="2215500" cy="4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5" hasCustomPrompt="1"/>
          </p:nvPr>
        </p:nvSpPr>
        <p:spPr>
          <a:xfrm>
            <a:off x="1083675" y="3028989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6"/>
          </p:nvPr>
        </p:nvSpPr>
        <p:spPr>
          <a:xfrm>
            <a:off x="2200271" y="3028989"/>
            <a:ext cx="2215500" cy="28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3"/>
          <p:cNvSpPr txBox="1"/>
          <p:nvPr/>
        </p:nvSpPr>
        <p:spPr>
          <a:xfrm>
            <a:off x="5201675" y="18509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6016674" y="2127950"/>
            <a:ext cx="2215500" cy="47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4802500" y="1749974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9"/>
          </p:nvPr>
        </p:nvSpPr>
        <p:spPr>
          <a:xfrm>
            <a:off x="6016675" y="1749975"/>
            <a:ext cx="2215500" cy="28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5201675" y="3509073"/>
            <a:ext cx="5418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3"/>
          </p:nvPr>
        </p:nvSpPr>
        <p:spPr>
          <a:xfrm>
            <a:off x="6016698" y="3402706"/>
            <a:ext cx="2215500" cy="4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4" hasCustomPrompt="1"/>
          </p:nvPr>
        </p:nvSpPr>
        <p:spPr>
          <a:xfrm>
            <a:off x="4802475" y="3028989"/>
            <a:ext cx="827400" cy="8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5"/>
          </p:nvPr>
        </p:nvSpPr>
        <p:spPr>
          <a:xfrm>
            <a:off x="6016700" y="3028989"/>
            <a:ext cx="2215500" cy="28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8613425" y="4500571"/>
            <a:ext cx="362583" cy="37268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3" name="Google Shape;393;p13"/>
          <p:cNvSpPr/>
          <p:nvPr/>
        </p:nvSpPr>
        <p:spPr>
          <a:xfrm>
            <a:off x="7973500" y="4656409"/>
            <a:ext cx="639926" cy="657752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4" name="Google Shape;394;p13"/>
          <p:cNvSpPr/>
          <p:nvPr/>
        </p:nvSpPr>
        <p:spPr>
          <a:xfrm rot="5400000">
            <a:off x="8475013" y="1022925"/>
            <a:ext cx="647900" cy="744900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5" name="Google Shape;395;p13"/>
          <p:cNvSpPr/>
          <p:nvPr/>
        </p:nvSpPr>
        <p:spPr>
          <a:xfrm rot="5400000">
            <a:off x="8343989" y="344926"/>
            <a:ext cx="742525" cy="912325"/>
          </a:xfrm>
          <a:custGeom>
            <a:avLst/>
            <a:gdLst/>
            <a:ahLst/>
            <a:cxnLst/>
            <a:rect l="l" t="t" r="r" b="b"/>
            <a:pathLst>
              <a:path w="29701" h="36493" extrusionOk="0">
                <a:moveTo>
                  <a:pt x="51" y="1"/>
                </a:moveTo>
                <a:cubicBezTo>
                  <a:pt x="1" y="351"/>
                  <a:pt x="101" y="652"/>
                  <a:pt x="201" y="978"/>
                </a:cubicBezTo>
                <a:cubicBezTo>
                  <a:pt x="1479" y="4863"/>
                  <a:pt x="2808" y="8747"/>
                  <a:pt x="4011" y="12632"/>
                </a:cubicBezTo>
                <a:cubicBezTo>
                  <a:pt x="4838" y="15264"/>
                  <a:pt x="5514" y="17945"/>
                  <a:pt x="6241" y="20602"/>
                </a:cubicBezTo>
                <a:cubicBezTo>
                  <a:pt x="6467" y="21379"/>
                  <a:pt x="6692" y="22131"/>
                  <a:pt x="6918" y="22908"/>
                </a:cubicBezTo>
                <a:cubicBezTo>
                  <a:pt x="7287" y="22875"/>
                  <a:pt x="7656" y="22843"/>
                  <a:pt x="8025" y="22843"/>
                </a:cubicBezTo>
                <a:cubicBezTo>
                  <a:pt x="8508" y="22843"/>
                  <a:pt x="8991" y="22899"/>
                  <a:pt x="9474" y="23083"/>
                </a:cubicBezTo>
                <a:cubicBezTo>
                  <a:pt x="10427" y="23434"/>
                  <a:pt x="10803" y="24036"/>
                  <a:pt x="10878" y="25038"/>
                </a:cubicBezTo>
                <a:cubicBezTo>
                  <a:pt x="11003" y="26467"/>
                  <a:pt x="10402" y="27545"/>
                  <a:pt x="9499" y="28547"/>
                </a:cubicBezTo>
                <a:cubicBezTo>
                  <a:pt x="9199" y="28848"/>
                  <a:pt x="8848" y="29023"/>
                  <a:pt x="8447" y="29098"/>
                </a:cubicBezTo>
                <a:cubicBezTo>
                  <a:pt x="8798" y="30652"/>
                  <a:pt x="9449" y="32106"/>
                  <a:pt x="9499" y="33710"/>
                </a:cubicBezTo>
                <a:cubicBezTo>
                  <a:pt x="9675" y="33835"/>
                  <a:pt x="9875" y="33986"/>
                  <a:pt x="10076" y="34111"/>
                </a:cubicBezTo>
                <a:lnTo>
                  <a:pt x="12332" y="34111"/>
                </a:lnTo>
                <a:cubicBezTo>
                  <a:pt x="11843" y="34618"/>
                  <a:pt x="11368" y="34661"/>
                  <a:pt x="10918" y="34661"/>
                </a:cubicBezTo>
                <a:cubicBezTo>
                  <a:pt x="10828" y="34661"/>
                  <a:pt x="10739" y="34659"/>
                  <a:pt x="10651" y="34659"/>
                </a:cubicBezTo>
                <a:cubicBezTo>
                  <a:pt x="10593" y="34659"/>
                  <a:pt x="10535" y="34660"/>
                  <a:pt x="10477" y="34662"/>
                </a:cubicBezTo>
                <a:cubicBezTo>
                  <a:pt x="10527" y="34738"/>
                  <a:pt x="10602" y="34838"/>
                  <a:pt x="10677" y="34913"/>
                </a:cubicBezTo>
                <a:cubicBezTo>
                  <a:pt x="10709" y="34910"/>
                  <a:pt x="10740" y="34909"/>
                  <a:pt x="10772" y="34909"/>
                </a:cubicBezTo>
                <a:cubicBezTo>
                  <a:pt x="11101" y="34909"/>
                  <a:pt x="11437" y="35045"/>
                  <a:pt x="11761" y="35045"/>
                </a:cubicBezTo>
                <a:cubicBezTo>
                  <a:pt x="11975" y="35045"/>
                  <a:pt x="12184" y="34986"/>
                  <a:pt x="12382" y="34788"/>
                </a:cubicBezTo>
                <a:cubicBezTo>
                  <a:pt x="12386" y="34783"/>
                  <a:pt x="12396" y="34781"/>
                  <a:pt x="12409" y="34781"/>
                </a:cubicBezTo>
                <a:cubicBezTo>
                  <a:pt x="12467" y="34781"/>
                  <a:pt x="12591" y="34822"/>
                  <a:pt x="12632" y="34863"/>
                </a:cubicBezTo>
                <a:cubicBezTo>
                  <a:pt x="12869" y="35074"/>
                  <a:pt x="13134" y="35139"/>
                  <a:pt x="13394" y="35139"/>
                </a:cubicBezTo>
                <a:cubicBezTo>
                  <a:pt x="13629" y="35139"/>
                  <a:pt x="13859" y="35086"/>
                  <a:pt x="14061" y="35038"/>
                </a:cubicBezTo>
                <a:cubicBezTo>
                  <a:pt x="14236" y="35000"/>
                  <a:pt x="14401" y="34983"/>
                  <a:pt x="14558" y="34983"/>
                </a:cubicBezTo>
                <a:cubicBezTo>
                  <a:pt x="15236" y="34983"/>
                  <a:pt x="15772" y="35304"/>
                  <a:pt x="16342" y="35690"/>
                </a:cubicBezTo>
                <a:cubicBezTo>
                  <a:pt x="16854" y="36056"/>
                  <a:pt x="17366" y="36493"/>
                  <a:pt x="18063" y="36493"/>
                </a:cubicBezTo>
                <a:cubicBezTo>
                  <a:pt x="18082" y="36493"/>
                  <a:pt x="18102" y="36493"/>
                  <a:pt x="18121" y="36492"/>
                </a:cubicBezTo>
                <a:cubicBezTo>
                  <a:pt x="17996" y="35113"/>
                  <a:pt x="18096" y="33760"/>
                  <a:pt x="18873" y="32532"/>
                </a:cubicBezTo>
                <a:cubicBezTo>
                  <a:pt x="19438" y="31672"/>
                  <a:pt x="20171" y="31078"/>
                  <a:pt x="21261" y="31078"/>
                </a:cubicBezTo>
                <a:cubicBezTo>
                  <a:pt x="21284" y="31078"/>
                  <a:pt x="21306" y="31078"/>
                  <a:pt x="21329" y="31078"/>
                </a:cubicBezTo>
                <a:cubicBezTo>
                  <a:pt x="21755" y="31078"/>
                  <a:pt x="22131" y="31204"/>
                  <a:pt x="22407" y="31504"/>
                </a:cubicBezTo>
                <a:cubicBezTo>
                  <a:pt x="23309" y="32507"/>
                  <a:pt x="24011" y="33585"/>
                  <a:pt x="23560" y="35013"/>
                </a:cubicBezTo>
                <a:cubicBezTo>
                  <a:pt x="23535" y="35113"/>
                  <a:pt x="23535" y="35214"/>
                  <a:pt x="23510" y="35314"/>
                </a:cubicBezTo>
                <a:cubicBezTo>
                  <a:pt x="23587" y="35308"/>
                  <a:pt x="23665" y="35307"/>
                  <a:pt x="23744" y="35307"/>
                </a:cubicBezTo>
                <a:cubicBezTo>
                  <a:pt x="23910" y="35307"/>
                  <a:pt x="24078" y="35315"/>
                  <a:pt x="24243" y="35315"/>
                </a:cubicBezTo>
                <a:cubicBezTo>
                  <a:pt x="24711" y="35315"/>
                  <a:pt x="25160" y="35248"/>
                  <a:pt x="25489" y="34738"/>
                </a:cubicBezTo>
                <a:cubicBezTo>
                  <a:pt x="25540" y="34687"/>
                  <a:pt x="25690" y="34712"/>
                  <a:pt x="25790" y="34687"/>
                </a:cubicBezTo>
                <a:cubicBezTo>
                  <a:pt x="26492" y="34537"/>
                  <a:pt x="27018" y="34086"/>
                  <a:pt x="27595" y="33710"/>
                </a:cubicBezTo>
                <a:cubicBezTo>
                  <a:pt x="28447" y="33134"/>
                  <a:pt x="28672" y="32181"/>
                  <a:pt x="29048" y="31304"/>
                </a:cubicBezTo>
                <a:cubicBezTo>
                  <a:pt x="29525" y="30201"/>
                  <a:pt x="29700" y="29073"/>
                  <a:pt x="29374" y="27845"/>
                </a:cubicBezTo>
                <a:cubicBezTo>
                  <a:pt x="29199" y="27169"/>
                  <a:pt x="29199" y="26417"/>
                  <a:pt x="29124" y="25690"/>
                </a:cubicBezTo>
                <a:cubicBezTo>
                  <a:pt x="27946" y="25389"/>
                  <a:pt x="27494" y="24662"/>
                  <a:pt x="27895" y="23585"/>
                </a:cubicBezTo>
                <a:cubicBezTo>
                  <a:pt x="28322" y="22457"/>
                  <a:pt x="28823" y="21379"/>
                  <a:pt x="29299" y="20276"/>
                </a:cubicBezTo>
                <a:cubicBezTo>
                  <a:pt x="29449" y="19925"/>
                  <a:pt x="29525" y="19600"/>
                  <a:pt x="29525" y="19224"/>
                </a:cubicBezTo>
                <a:cubicBezTo>
                  <a:pt x="29500" y="18622"/>
                  <a:pt x="29500" y="18046"/>
                  <a:pt x="29474" y="17444"/>
                </a:cubicBezTo>
                <a:cubicBezTo>
                  <a:pt x="29174" y="17595"/>
                  <a:pt x="29124" y="17920"/>
                  <a:pt x="28948" y="18171"/>
                </a:cubicBezTo>
                <a:cubicBezTo>
                  <a:pt x="28709" y="18569"/>
                  <a:pt x="28296" y="18793"/>
                  <a:pt x="27860" y="18793"/>
                </a:cubicBezTo>
                <a:cubicBezTo>
                  <a:pt x="27747" y="18793"/>
                  <a:pt x="27633" y="18778"/>
                  <a:pt x="27520" y="18747"/>
                </a:cubicBezTo>
                <a:cubicBezTo>
                  <a:pt x="26743" y="18547"/>
                  <a:pt x="26517" y="18271"/>
                  <a:pt x="26492" y="17494"/>
                </a:cubicBezTo>
                <a:cubicBezTo>
                  <a:pt x="26467" y="16968"/>
                  <a:pt x="26617" y="16442"/>
                  <a:pt x="26793" y="15940"/>
                </a:cubicBezTo>
                <a:cubicBezTo>
                  <a:pt x="27219" y="14612"/>
                  <a:pt x="27545" y="13259"/>
                  <a:pt x="28146" y="11981"/>
                </a:cubicBezTo>
                <a:cubicBezTo>
                  <a:pt x="28297" y="11630"/>
                  <a:pt x="28397" y="11304"/>
                  <a:pt x="28221" y="10928"/>
                </a:cubicBezTo>
                <a:cubicBezTo>
                  <a:pt x="28177" y="10919"/>
                  <a:pt x="28135" y="10915"/>
                  <a:pt x="28094" y="10915"/>
                </a:cubicBezTo>
                <a:cubicBezTo>
                  <a:pt x="27786" y="10915"/>
                  <a:pt x="27560" y="11143"/>
                  <a:pt x="27294" y="11254"/>
                </a:cubicBezTo>
                <a:cubicBezTo>
                  <a:pt x="27079" y="11336"/>
                  <a:pt x="26899" y="11381"/>
                  <a:pt x="26743" y="11381"/>
                </a:cubicBezTo>
                <a:cubicBezTo>
                  <a:pt x="26425" y="11381"/>
                  <a:pt x="26201" y="11197"/>
                  <a:pt x="25966" y="10778"/>
                </a:cubicBezTo>
                <a:cubicBezTo>
                  <a:pt x="25665" y="10251"/>
                  <a:pt x="25665" y="9725"/>
                  <a:pt x="25765" y="9148"/>
                </a:cubicBezTo>
                <a:cubicBezTo>
                  <a:pt x="26141" y="6843"/>
                  <a:pt x="26943" y="4662"/>
                  <a:pt x="27620" y="2432"/>
                </a:cubicBezTo>
                <a:cubicBezTo>
                  <a:pt x="27870" y="1605"/>
                  <a:pt x="28297" y="853"/>
                  <a:pt x="28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6" name="Google Shape;396;p13"/>
          <p:cNvSpPr/>
          <p:nvPr/>
        </p:nvSpPr>
        <p:spPr>
          <a:xfrm rot="5400000">
            <a:off x="8530100" y="-39787"/>
            <a:ext cx="401025" cy="881600"/>
          </a:xfrm>
          <a:custGeom>
            <a:avLst/>
            <a:gdLst/>
            <a:ahLst/>
            <a:cxnLst/>
            <a:rect l="l" t="t" r="r" b="b"/>
            <a:pathLst>
              <a:path w="16041" h="35264" extrusionOk="0">
                <a:moveTo>
                  <a:pt x="1" y="1"/>
                </a:moveTo>
                <a:cubicBezTo>
                  <a:pt x="326" y="1830"/>
                  <a:pt x="652" y="3660"/>
                  <a:pt x="1003" y="5489"/>
                </a:cubicBezTo>
                <a:cubicBezTo>
                  <a:pt x="1805" y="9800"/>
                  <a:pt x="2557" y="14111"/>
                  <a:pt x="3459" y="18397"/>
                </a:cubicBezTo>
                <a:cubicBezTo>
                  <a:pt x="3860" y="20276"/>
                  <a:pt x="4286" y="22156"/>
                  <a:pt x="4687" y="24036"/>
                </a:cubicBezTo>
                <a:cubicBezTo>
                  <a:pt x="4863" y="24838"/>
                  <a:pt x="5038" y="25640"/>
                  <a:pt x="5189" y="26467"/>
                </a:cubicBezTo>
                <a:cubicBezTo>
                  <a:pt x="5241" y="26784"/>
                  <a:pt x="5171" y="26977"/>
                  <a:pt x="4959" y="26977"/>
                </a:cubicBezTo>
                <a:cubicBezTo>
                  <a:pt x="4869" y="26977"/>
                  <a:pt x="4754" y="26942"/>
                  <a:pt x="4612" y="26868"/>
                </a:cubicBezTo>
                <a:lnTo>
                  <a:pt x="4612" y="26868"/>
                </a:lnTo>
                <a:cubicBezTo>
                  <a:pt x="4036" y="27545"/>
                  <a:pt x="4036" y="27645"/>
                  <a:pt x="4813" y="28071"/>
                </a:cubicBezTo>
                <a:cubicBezTo>
                  <a:pt x="5289" y="28321"/>
                  <a:pt x="5765" y="28497"/>
                  <a:pt x="6266" y="28647"/>
                </a:cubicBezTo>
                <a:cubicBezTo>
                  <a:pt x="6993" y="28873"/>
                  <a:pt x="7494" y="29274"/>
                  <a:pt x="7620" y="30051"/>
                </a:cubicBezTo>
                <a:cubicBezTo>
                  <a:pt x="7880" y="29965"/>
                  <a:pt x="8134" y="29926"/>
                  <a:pt x="8380" y="29926"/>
                </a:cubicBezTo>
                <a:cubicBezTo>
                  <a:pt x="9864" y="29926"/>
                  <a:pt x="11032" y="31363"/>
                  <a:pt x="11204" y="32783"/>
                </a:cubicBezTo>
                <a:cubicBezTo>
                  <a:pt x="11229" y="33083"/>
                  <a:pt x="11204" y="33384"/>
                  <a:pt x="11204" y="33685"/>
                </a:cubicBezTo>
                <a:cubicBezTo>
                  <a:pt x="11504" y="34036"/>
                  <a:pt x="11931" y="34236"/>
                  <a:pt x="12156" y="34662"/>
                </a:cubicBezTo>
                <a:cubicBezTo>
                  <a:pt x="12306" y="34938"/>
                  <a:pt x="12632" y="35038"/>
                  <a:pt x="12933" y="35063"/>
                </a:cubicBezTo>
                <a:cubicBezTo>
                  <a:pt x="13710" y="35139"/>
                  <a:pt x="14462" y="35214"/>
                  <a:pt x="15239" y="35264"/>
                </a:cubicBezTo>
                <a:cubicBezTo>
                  <a:pt x="15414" y="34813"/>
                  <a:pt x="15740" y="34487"/>
                  <a:pt x="16041" y="34111"/>
                </a:cubicBezTo>
                <a:cubicBezTo>
                  <a:pt x="15514" y="32532"/>
                  <a:pt x="15214" y="30903"/>
                  <a:pt x="14838" y="29299"/>
                </a:cubicBezTo>
                <a:cubicBezTo>
                  <a:pt x="13484" y="23635"/>
                  <a:pt x="12081" y="17996"/>
                  <a:pt x="10326" y="12432"/>
                </a:cubicBezTo>
                <a:cubicBezTo>
                  <a:pt x="9474" y="9775"/>
                  <a:pt x="8697" y="7093"/>
                  <a:pt x="7845" y="4437"/>
                </a:cubicBezTo>
                <a:cubicBezTo>
                  <a:pt x="7519" y="3434"/>
                  <a:pt x="7093" y="2457"/>
                  <a:pt x="6743" y="1454"/>
                </a:cubicBezTo>
                <a:cubicBezTo>
                  <a:pt x="6567" y="978"/>
                  <a:pt x="6367" y="527"/>
                  <a:pt x="64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7" name="Google Shape;397;p13"/>
          <p:cNvSpPr/>
          <p:nvPr/>
        </p:nvSpPr>
        <p:spPr>
          <a:xfrm rot="5400000">
            <a:off x="8668426" y="-171436"/>
            <a:ext cx="331550" cy="674425"/>
          </a:xfrm>
          <a:custGeom>
            <a:avLst/>
            <a:gdLst/>
            <a:ahLst/>
            <a:cxnLst/>
            <a:rect l="l" t="t" r="r" b="b"/>
            <a:pathLst>
              <a:path w="13262" h="26977" extrusionOk="0">
                <a:moveTo>
                  <a:pt x="11693" y="24278"/>
                </a:moveTo>
                <a:cubicBezTo>
                  <a:pt x="11720" y="24278"/>
                  <a:pt x="11749" y="24281"/>
                  <a:pt x="11780" y="24286"/>
                </a:cubicBezTo>
                <a:cubicBezTo>
                  <a:pt x="11880" y="24311"/>
                  <a:pt x="11955" y="24362"/>
                  <a:pt x="11955" y="24487"/>
                </a:cubicBezTo>
                <a:cubicBezTo>
                  <a:pt x="11916" y="24605"/>
                  <a:pt x="11846" y="24646"/>
                  <a:pt x="11745" y="24646"/>
                </a:cubicBezTo>
                <a:cubicBezTo>
                  <a:pt x="11717" y="24646"/>
                  <a:pt x="11687" y="24643"/>
                  <a:pt x="11655" y="24637"/>
                </a:cubicBezTo>
                <a:cubicBezTo>
                  <a:pt x="11554" y="24637"/>
                  <a:pt x="11479" y="24562"/>
                  <a:pt x="11504" y="24462"/>
                </a:cubicBezTo>
                <a:cubicBezTo>
                  <a:pt x="11524" y="24323"/>
                  <a:pt x="11591" y="24278"/>
                  <a:pt x="11693" y="24278"/>
                </a:cubicBezTo>
                <a:close/>
                <a:moveTo>
                  <a:pt x="1" y="1"/>
                </a:moveTo>
                <a:cubicBezTo>
                  <a:pt x="101" y="1254"/>
                  <a:pt x="176" y="2532"/>
                  <a:pt x="276" y="3785"/>
                </a:cubicBezTo>
                <a:cubicBezTo>
                  <a:pt x="351" y="4386"/>
                  <a:pt x="527" y="4963"/>
                  <a:pt x="853" y="5489"/>
                </a:cubicBezTo>
                <a:cubicBezTo>
                  <a:pt x="1329" y="6216"/>
                  <a:pt x="1605" y="7018"/>
                  <a:pt x="1855" y="7845"/>
                </a:cubicBezTo>
                <a:cubicBezTo>
                  <a:pt x="2231" y="8973"/>
                  <a:pt x="2407" y="10201"/>
                  <a:pt x="3133" y="11179"/>
                </a:cubicBezTo>
                <a:cubicBezTo>
                  <a:pt x="3334" y="11454"/>
                  <a:pt x="3459" y="11730"/>
                  <a:pt x="3509" y="12081"/>
                </a:cubicBezTo>
                <a:cubicBezTo>
                  <a:pt x="3585" y="12657"/>
                  <a:pt x="3660" y="13259"/>
                  <a:pt x="4161" y="13660"/>
                </a:cubicBezTo>
                <a:cubicBezTo>
                  <a:pt x="4336" y="13810"/>
                  <a:pt x="4361" y="14011"/>
                  <a:pt x="4361" y="14211"/>
                </a:cubicBezTo>
                <a:cubicBezTo>
                  <a:pt x="4336" y="14762"/>
                  <a:pt x="4336" y="15289"/>
                  <a:pt x="4913" y="15615"/>
                </a:cubicBezTo>
                <a:cubicBezTo>
                  <a:pt x="5063" y="15690"/>
                  <a:pt x="5163" y="15940"/>
                  <a:pt x="5088" y="16141"/>
                </a:cubicBezTo>
                <a:cubicBezTo>
                  <a:pt x="4988" y="16442"/>
                  <a:pt x="5113" y="16667"/>
                  <a:pt x="5289" y="16868"/>
                </a:cubicBezTo>
                <a:cubicBezTo>
                  <a:pt x="5890" y="17544"/>
                  <a:pt x="5840" y="18597"/>
                  <a:pt x="6592" y="19199"/>
                </a:cubicBezTo>
                <a:cubicBezTo>
                  <a:pt x="6642" y="19249"/>
                  <a:pt x="6667" y="19374"/>
                  <a:pt x="6667" y="19474"/>
                </a:cubicBezTo>
                <a:cubicBezTo>
                  <a:pt x="6717" y="20176"/>
                  <a:pt x="7219" y="20652"/>
                  <a:pt x="7469" y="21229"/>
                </a:cubicBezTo>
                <a:cubicBezTo>
                  <a:pt x="7794" y="21207"/>
                  <a:pt x="7838" y="20793"/>
                  <a:pt x="8102" y="20793"/>
                </a:cubicBezTo>
                <a:cubicBezTo>
                  <a:pt x="8144" y="20793"/>
                  <a:pt x="8191" y="20804"/>
                  <a:pt x="8246" y="20828"/>
                </a:cubicBezTo>
                <a:cubicBezTo>
                  <a:pt x="8672" y="20828"/>
                  <a:pt x="8948" y="21003"/>
                  <a:pt x="9023" y="21429"/>
                </a:cubicBezTo>
                <a:cubicBezTo>
                  <a:pt x="9900" y="22256"/>
                  <a:pt x="10602" y="23159"/>
                  <a:pt x="10702" y="24412"/>
                </a:cubicBezTo>
                <a:cubicBezTo>
                  <a:pt x="10727" y="24763"/>
                  <a:pt x="11003" y="24988"/>
                  <a:pt x="11354" y="25088"/>
                </a:cubicBezTo>
                <a:cubicBezTo>
                  <a:pt x="11655" y="25164"/>
                  <a:pt x="12031" y="25088"/>
                  <a:pt x="12231" y="25464"/>
                </a:cubicBezTo>
                <a:cubicBezTo>
                  <a:pt x="12281" y="25489"/>
                  <a:pt x="12331" y="25514"/>
                  <a:pt x="12356" y="25539"/>
                </a:cubicBezTo>
                <a:cubicBezTo>
                  <a:pt x="12328" y="25578"/>
                  <a:pt x="12303" y="25594"/>
                  <a:pt x="12281" y="25594"/>
                </a:cubicBezTo>
                <a:cubicBezTo>
                  <a:pt x="12247" y="25594"/>
                  <a:pt x="12222" y="25551"/>
                  <a:pt x="12206" y="25489"/>
                </a:cubicBezTo>
                <a:cubicBezTo>
                  <a:pt x="12031" y="25565"/>
                  <a:pt x="11630" y="25514"/>
                  <a:pt x="11730" y="25690"/>
                </a:cubicBezTo>
                <a:cubicBezTo>
                  <a:pt x="12006" y="26091"/>
                  <a:pt x="11981" y="26768"/>
                  <a:pt x="12632" y="26868"/>
                </a:cubicBezTo>
                <a:cubicBezTo>
                  <a:pt x="12774" y="26942"/>
                  <a:pt x="12889" y="26977"/>
                  <a:pt x="12979" y="26977"/>
                </a:cubicBezTo>
                <a:cubicBezTo>
                  <a:pt x="13191" y="26977"/>
                  <a:pt x="13261" y="26784"/>
                  <a:pt x="13209" y="26467"/>
                </a:cubicBezTo>
                <a:cubicBezTo>
                  <a:pt x="13058" y="25640"/>
                  <a:pt x="12883" y="24838"/>
                  <a:pt x="12707" y="24036"/>
                </a:cubicBezTo>
                <a:cubicBezTo>
                  <a:pt x="12306" y="22156"/>
                  <a:pt x="11880" y="20276"/>
                  <a:pt x="11479" y="18397"/>
                </a:cubicBezTo>
                <a:cubicBezTo>
                  <a:pt x="10577" y="14111"/>
                  <a:pt x="9825" y="9800"/>
                  <a:pt x="9023" y="5489"/>
                </a:cubicBezTo>
                <a:cubicBezTo>
                  <a:pt x="8672" y="3660"/>
                  <a:pt x="8346" y="1830"/>
                  <a:pt x="80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8" name="Google Shape;398;p13"/>
          <p:cNvSpPr/>
          <p:nvPr/>
        </p:nvSpPr>
        <p:spPr>
          <a:xfrm rot="5400000">
            <a:off x="8591189" y="87101"/>
            <a:ext cx="307675" cy="852775"/>
          </a:xfrm>
          <a:custGeom>
            <a:avLst/>
            <a:gdLst/>
            <a:ahLst/>
            <a:cxnLst/>
            <a:rect l="l" t="t" r="r" b="b"/>
            <a:pathLst>
              <a:path w="12307" h="34111" extrusionOk="0">
                <a:moveTo>
                  <a:pt x="51" y="1"/>
                </a:moveTo>
                <a:cubicBezTo>
                  <a:pt x="1" y="527"/>
                  <a:pt x="201" y="978"/>
                  <a:pt x="377" y="1454"/>
                </a:cubicBezTo>
                <a:cubicBezTo>
                  <a:pt x="727" y="2457"/>
                  <a:pt x="1153" y="3434"/>
                  <a:pt x="1479" y="4437"/>
                </a:cubicBezTo>
                <a:cubicBezTo>
                  <a:pt x="2306" y="7093"/>
                  <a:pt x="3108" y="9775"/>
                  <a:pt x="3960" y="12432"/>
                </a:cubicBezTo>
                <a:cubicBezTo>
                  <a:pt x="5715" y="17996"/>
                  <a:pt x="7118" y="23635"/>
                  <a:pt x="8472" y="29299"/>
                </a:cubicBezTo>
                <a:cubicBezTo>
                  <a:pt x="8848" y="30903"/>
                  <a:pt x="9148" y="32532"/>
                  <a:pt x="9675" y="34111"/>
                </a:cubicBezTo>
                <a:cubicBezTo>
                  <a:pt x="10298" y="33809"/>
                  <a:pt x="10949" y="33663"/>
                  <a:pt x="11629" y="33663"/>
                </a:cubicBezTo>
                <a:cubicBezTo>
                  <a:pt x="11851" y="33663"/>
                  <a:pt x="12077" y="33679"/>
                  <a:pt x="12306" y="33710"/>
                </a:cubicBezTo>
                <a:cubicBezTo>
                  <a:pt x="12256" y="32106"/>
                  <a:pt x="11605" y="30652"/>
                  <a:pt x="11254" y="29098"/>
                </a:cubicBezTo>
                <a:cubicBezTo>
                  <a:pt x="11234" y="29099"/>
                  <a:pt x="11215" y="29099"/>
                  <a:pt x="11196" y="29099"/>
                </a:cubicBezTo>
                <a:cubicBezTo>
                  <a:pt x="9803" y="29099"/>
                  <a:pt x="8992" y="28205"/>
                  <a:pt x="8522" y="27043"/>
                </a:cubicBezTo>
                <a:cubicBezTo>
                  <a:pt x="8021" y="25765"/>
                  <a:pt x="8071" y="24512"/>
                  <a:pt x="9174" y="23484"/>
                </a:cubicBezTo>
                <a:cubicBezTo>
                  <a:pt x="9349" y="23284"/>
                  <a:pt x="9524" y="23108"/>
                  <a:pt x="9725" y="22908"/>
                </a:cubicBezTo>
                <a:cubicBezTo>
                  <a:pt x="9499" y="22131"/>
                  <a:pt x="9274" y="21379"/>
                  <a:pt x="9048" y="20602"/>
                </a:cubicBezTo>
                <a:cubicBezTo>
                  <a:pt x="8321" y="17945"/>
                  <a:pt x="7645" y="15264"/>
                  <a:pt x="6818" y="12632"/>
                </a:cubicBezTo>
                <a:cubicBezTo>
                  <a:pt x="5615" y="8747"/>
                  <a:pt x="4286" y="4863"/>
                  <a:pt x="3008" y="978"/>
                </a:cubicBezTo>
                <a:cubicBezTo>
                  <a:pt x="2908" y="652"/>
                  <a:pt x="2808" y="351"/>
                  <a:pt x="28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9" name="Google Shape;399;p13"/>
          <p:cNvSpPr/>
          <p:nvPr/>
        </p:nvSpPr>
        <p:spPr>
          <a:xfrm rot="5400000">
            <a:off x="7930338" y="385250"/>
            <a:ext cx="154150" cy="171900"/>
          </a:xfrm>
          <a:custGeom>
            <a:avLst/>
            <a:gdLst/>
            <a:ahLst/>
            <a:cxnLst/>
            <a:rect l="l" t="t" r="r" b="b"/>
            <a:pathLst>
              <a:path w="6166" h="6876" extrusionOk="0">
                <a:moveTo>
                  <a:pt x="3289" y="1"/>
                </a:moveTo>
                <a:cubicBezTo>
                  <a:pt x="2736" y="1"/>
                  <a:pt x="2181" y="169"/>
                  <a:pt x="1654" y="538"/>
                </a:cubicBezTo>
                <a:cubicBezTo>
                  <a:pt x="376" y="1440"/>
                  <a:pt x="0" y="2693"/>
                  <a:pt x="25" y="4197"/>
                </a:cubicBezTo>
                <a:cubicBezTo>
                  <a:pt x="25" y="5450"/>
                  <a:pt x="752" y="6052"/>
                  <a:pt x="1654" y="6603"/>
                </a:cubicBezTo>
                <a:cubicBezTo>
                  <a:pt x="1754" y="6653"/>
                  <a:pt x="1805" y="6728"/>
                  <a:pt x="1880" y="6804"/>
                </a:cubicBezTo>
                <a:cubicBezTo>
                  <a:pt x="2142" y="6852"/>
                  <a:pt x="2393" y="6876"/>
                  <a:pt x="2631" y="6876"/>
                </a:cubicBezTo>
                <a:cubicBezTo>
                  <a:pt x="3988" y="6876"/>
                  <a:pt x="4976" y="6117"/>
                  <a:pt x="5764" y="4924"/>
                </a:cubicBezTo>
                <a:cubicBezTo>
                  <a:pt x="5790" y="4874"/>
                  <a:pt x="5840" y="4824"/>
                  <a:pt x="5890" y="4799"/>
                </a:cubicBezTo>
                <a:cubicBezTo>
                  <a:pt x="5965" y="4097"/>
                  <a:pt x="6165" y="3420"/>
                  <a:pt x="6090" y="2718"/>
                </a:cubicBezTo>
                <a:cubicBezTo>
                  <a:pt x="5990" y="1741"/>
                  <a:pt x="5639" y="839"/>
                  <a:pt x="4762" y="388"/>
                </a:cubicBezTo>
                <a:cubicBezTo>
                  <a:pt x="4286" y="138"/>
                  <a:pt x="3788" y="1"/>
                  <a:pt x="32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0" name="Google Shape;400;p13"/>
          <p:cNvSpPr/>
          <p:nvPr/>
        </p:nvSpPr>
        <p:spPr>
          <a:xfrm rot="5400000">
            <a:off x="8237289" y="872901"/>
            <a:ext cx="150400" cy="164000"/>
          </a:xfrm>
          <a:custGeom>
            <a:avLst/>
            <a:gdLst/>
            <a:ahLst/>
            <a:cxnLst/>
            <a:rect l="l" t="t" r="r" b="b"/>
            <a:pathLst>
              <a:path w="6016" h="6560" extrusionOk="0">
                <a:moveTo>
                  <a:pt x="3266" y="1"/>
                </a:moveTo>
                <a:cubicBezTo>
                  <a:pt x="2176" y="1"/>
                  <a:pt x="1443" y="595"/>
                  <a:pt x="878" y="1455"/>
                </a:cubicBezTo>
                <a:cubicBezTo>
                  <a:pt x="101" y="2683"/>
                  <a:pt x="1" y="4036"/>
                  <a:pt x="126" y="5415"/>
                </a:cubicBezTo>
                <a:cubicBezTo>
                  <a:pt x="301" y="5640"/>
                  <a:pt x="477" y="5891"/>
                  <a:pt x="677" y="6092"/>
                </a:cubicBezTo>
                <a:cubicBezTo>
                  <a:pt x="974" y="6389"/>
                  <a:pt x="1343" y="6560"/>
                  <a:pt x="1738" y="6560"/>
                </a:cubicBezTo>
                <a:cubicBezTo>
                  <a:pt x="1810" y="6560"/>
                  <a:pt x="1882" y="6554"/>
                  <a:pt x="1956" y="6543"/>
                </a:cubicBezTo>
                <a:cubicBezTo>
                  <a:pt x="3509" y="6367"/>
                  <a:pt x="4838" y="5791"/>
                  <a:pt x="5515" y="4237"/>
                </a:cubicBezTo>
                <a:cubicBezTo>
                  <a:pt x="5540" y="4137"/>
                  <a:pt x="5540" y="4036"/>
                  <a:pt x="5565" y="3936"/>
                </a:cubicBezTo>
                <a:cubicBezTo>
                  <a:pt x="6016" y="2508"/>
                  <a:pt x="5314" y="1430"/>
                  <a:pt x="4412" y="427"/>
                </a:cubicBezTo>
                <a:cubicBezTo>
                  <a:pt x="4136" y="127"/>
                  <a:pt x="3760" y="1"/>
                  <a:pt x="3334" y="1"/>
                </a:cubicBezTo>
                <a:cubicBezTo>
                  <a:pt x="3311" y="1"/>
                  <a:pt x="3289" y="1"/>
                  <a:pt x="32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1" name="Google Shape;401;p13"/>
          <p:cNvSpPr/>
          <p:nvPr/>
        </p:nvSpPr>
        <p:spPr>
          <a:xfrm rot="5400000">
            <a:off x="8184425" y="571414"/>
            <a:ext cx="144150" cy="146675"/>
          </a:xfrm>
          <a:custGeom>
            <a:avLst/>
            <a:gdLst/>
            <a:ahLst/>
            <a:cxnLst/>
            <a:rect l="l" t="t" r="r" b="b"/>
            <a:pathLst>
              <a:path w="5766" h="5867" extrusionOk="0">
                <a:moveTo>
                  <a:pt x="3211" y="860"/>
                </a:moveTo>
                <a:cubicBezTo>
                  <a:pt x="3242" y="860"/>
                  <a:pt x="3276" y="866"/>
                  <a:pt x="3309" y="874"/>
                </a:cubicBezTo>
                <a:cubicBezTo>
                  <a:pt x="3409" y="899"/>
                  <a:pt x="3485" y="949"/>
                  <a:pt x="3460" y="1075"/>
                </a:cubicBezTo>
                <a:cubicBezTo>
                  <a:pt x="3408" y="1160"/>
                  <a:pt x="3333" y="1199"/>
                  <a:pt x="3251" y="1199"/>
                </a:cubicBezTo>
                <a:cubicBezTo>
                  <a:pt x="3213" y="1199"/>
                  <a:pt x="3173" y="1191"/>
                  <a:pt x="3134" y="1175"/>
                </a:cubicBezTo>
                <a:cubicBezTo>
                  <a:pt x="3034" y="1125"/>
                  <a:pt x="3008" y="1024"/>
                  <a:pt x="3059" y="949"/>
                </a:cubicBezTo>
                <a:cubicBezTo>
                  <a:pt x="3092" y="882"/>
                  <a:pt x="3148" y="860"/>
                  <a:pt x="3211" y="860"/>
                </a:cubicBezTo>
                <a:close/>
                <a:moveTo>
                  <a:pt x="3108" y="0"/>
                </a:moveTo>
                <a:cubicBezTo>
                  <a:pt x="2428" y="0"/>
                  <a:pt x="1777" y="146"/>
                  <a:pt x="1154" y="448"/>
                </a:cubicBezTo>
                <a:cubicBezTo>
                  <a:pt x="853" y="824"/>
                  <a:pt x="527" y="1150"/>
                  <a:pt x="352" y="1601"/>
                </a:cubicBezTo>
                <a:cubicBezTo>
                  <a:pt x="1" y="2704"/>
                  <a:pt x="51" y="3756"/>
                  <a:pt x="703" y="4759"/>
                </a:cubicBezTo>
                <a:cubicBezTo>
                  <a:pt x="1054" y="5310"/>
                  <a:pt x="1555" y="5711"/>
                  <a:pt x="2181" y="5811"/>
                </a:cubicBezTo>
                <a:cubicBezTo>
                  <a:pt x="2371" y="5848"/>
                  <a:pt x="2555" y="5867"/>
                  <a:pt x="2733" y="5867"/>
                </a:cubicBezTo>
                <a:cubicBezTo>
                  <a:pt x="3524" y="5867"/>
                  <a:pt x="4206" y="5509"/>
                  <a:pt x="4738" y="4834"/>
                </a:cubicBezTo>
                <a:cubicBezTo>
                  <a:pt x="5414" y="4007"/>
                  <a:pt x="5765" y="3054"/>
                  <a:pt x="5239" y="2002"/>
                </a:cubicBezTo>
                <a:cubicBezTo>
                  <a:pt x="5114" y="1751"/>
                  <a:pt x="4963" y="1526"/>
                  <a:pt x="4963" y="1250"/>
                </a:cubicBezTo>
                <a:cubicBezTo>
                  <a:pt x="4888" y="1175"/>
                  <a:pt x="4813" y="1075"/>
                  <a:pt x="4763" y="999"/>
                </a:cubicBezTo>
                <a:cubicBezTo>
                  <a:pt x="4537" y="874"/>
                  <a:pt x="4462" y="648"/>
                  <a:pt x="4362" y="448"/>
                </a:cubicBezTo>
                <a:cubicBezTo>
                  <a:pt x="4161" y="323"/>
                  <a:pt x="3961" y="172"/>
                  <a:pt x="3785" y="47"/>
                </a:cubicBezTo>
                <a:cubicBezTo>
                  <a:pt x="3556" y="16"/>
                  <a:pt x="3330" y="0"/>
                  <a:pt x="31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2" name="Google Shape;402;p13"/>
          <p:cNvSpPr/>
          <p:nvPr/>
        </p:nvSpPr>
        <p:spPr>
          <a:xfrm rot="5400000">
            <a:off x="8449764" y="554326"/>
            <a:ext cx="144775" cy="156425"/>
          </a:xfrm>
          <a:custGeom>
            <a:avLst/>
            <a:gdLst/>
            <a:ahLst/>
            <a:cxnLst/>
            <a:rect l="l" t="t" r="r" b="b"/>
            <a:pathLst>
              <a:path w="5791" h="6257" extrusionOk="0">
                <a:moveTo>
                  <a:pt x="3434" y="3850"/>
                </a:moveTo>
                <a:cubicBezTo>
                  <a:pt x="3585" y="3850"/>
                  <a:pt x="3735" y="3875"/>
                  <a:pt x="3735" y="4026"/>
                </a:cubicBezTo>
                <a:cubicBezTo>
                  <a:pt x="3735" y="4201"/>
                  <a:pt x="3585" y="4201"/>
                  <a:pt x="3459" y="4226"/>
                </a:cubicBezTo>
                <a:cubicBezTo>
                  <a:pt x="3309" y="4201"/>
                  <a:pt x="3159" y="4201"/>
                  <a:pt x="3159" y="4026"/>
                </a:cubicBezTo>
                <a:cubicBezTo>
                  <a:pt x="3159" y="3850"/>
                  <a:pt x="3309" y="3850"/>
                  <a:pt x="3434" y="3850"/>
                </a:cubicBezTo>
                <a:close/>
                <a:moveTo>
                  <a:pt x="2812" y="1"/>
                </a:moveTo>
                <a:cubicBezTo>
                  <a:pt x="2443" y="1"/>
                  <a:pt x="2074" y="33"/>
                  <a:pt x="1705" y="66"/>
                </a:cubicBezTo>
                <a:cubicBezTo>
                  <a:pt x="1504" y="266"/>
                  <a:pt x="1329" y="442"/>
                  <a:pt x="1154" y="642"/>
                </a:cubicBezTo>
                <a:cubicBezTo>
                  <a:pt x="51" y="1670"/>
                  <a:pt x="1" y="2923"/>
                  <a:pt x="502" y="4201"/>
                </a:cubicBezTo>
                <a:cubicBezTo>
                  <a:pt x="972" y="5363"/>
                  <a:pt x="1783" y="6257"/>
                  <a:pt x="3176" y="6257"/>
                </a:cubicBezTo>
                <a:cubicBezTo>
                  <a:pt x="3195" y="6257"/>
                  <a:pt x="3214" y="6257"/>
                  <a:pt x="3234" y="6256"/>
                </a:cubicBezTo>
                <a:cubicBezTo>
                  <a:pt x="3635" y="6181"/>
                  <a:pt x="3986" y="6006"/>
                  <a:pt x="4286" y="5705"/>
                </a:cubicBezTo>
                <a:cubicBezTo>
                  <a:pt x="5189" y="4703"/>
                  <a:pt x="5790" y="3625"/>
                  <a:pt x="5665" y="2196"/>
                </a:cubicBezTo>
                <a:cubicBezTo>
                  <a:pt x="5590" y="1194"/>
                  <a:pt x="5214" y="592"/>
                  <a:pt x="4261" y="241"/>
                </a:cubicBezTo>
                <a:cubicBezTo>
                  <a:pt x="3778" y="57"/>
                  <a:pt x="3295" y="1"/>
                  <a:pt x="28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3" name="Google Shape;403;p13"/>
          <p:cNvSpPr/>
          <p:nvPr/>
        </p:nvSpPr>
        <p:spPr>
          <a:xfrm rot="5400000">
            <a:off x="7675388" y="350200"/>
            <a:ext cx="149400" cy="147000"/>
          </a:xfrm>
          <a:custGeom>
            <a:avLst/>
            <a:gdLst/>
            <a:ahLst/>
            <a:cxnLst/>
            <a:rect l="l" t="t" r="r" b="b"/>
            <a:pathLst>
              <a:path w="5976" h="5880" extrusionOk="0">
                <a:moveTo>
                  <a:pt x="2510" y="1"/>
                </a:moveTo>
                <a:cubicBezTo>
                  <a:pt x="1920" y="1"/>
                  <a:pt x="1344" y="163"/>
                  <a:pt x="878" y="524"/>
                </a:cubicBezTo>
                <a:cubicBezTo>
                  <a:pt x="652" y="699"/>
                  <a:pt x="527" y="925"/>
                  <a:pt x="427" y="1176"/>
                </a:cubicBezTo>
                <a:cubicBezTo>
                  <a:pt x="51" y="2253"/>
                  <a:pt x="1" y="3306"/>
                  <a:pt x="452" y="4384"/>
                </a:cubicBezTo>
                <a:cubicBezTo>
                  <a:pt x="878" y="5386"/>
                  <a:pt x="1454" y="5862"/>
                  <a:pt x="2557" y="5862"/>
                </a:cubicBezTo>
                <a:cubicBezTo>
                  <a:pt x="2638" y="5874"/>
                  <a:pt x="2720" y="5879"/>
                  <a:pt x="2800" y="5879"/>
                </a:cubicBezTo>
                <a:cubicBezTo>
                  <a:pt x="4484" y="5879"/>
                  <a:pt x="5976" y="3471"/>
                  <a:pt x="5665" y="2203"/>
                </a:cubicBezTo>
                <a:cubicBezTo>
                  <a:pt x="5349" y="887"/>
                  <a:pt x="3890" y="1"/>
                  <a:pt x="25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4" name="Google Shape;404;p13"/>
          <p:cNvSpPr/>
          <p:nvPr/>
        </p:nvSpPr>
        <p:spPr>
          <a:xfrm rot="5400000">
            <a:off x="8298139" y="649600"/>
            <a:ext cx="11925" cy="8475"/>
          </a:xfrm>
          <a:custGeom>
            <a:avLst/>
            <a:gdLst/>
            <a:ahLst/>
            <a:cxnLst/>
            <a:rect l="l" t="t" r="r" b="b"/>
            <a:pathLst>
              <a:path w="477" h="339" extrusionOk="0">
                <a:moveTo>
                  <a:pt x="203" y="0"/>
                </a:moveTo>
                <a:cubicBezTo>
                  <a:pt x="140" y="0"/>
                  <a:pt x="84" y="22"/>
                  <a:pt x="51" y="89"/>
                </a:cubicBezTo>
                <a:cubicBezTo>
                  <a:pt x="0" y="164"/>
                  <a:pt x="26" y="265"/>
                  <a:pt x="126" y="315"/>
                </a:cubicBezTo>
                <a:cubicBezTo>
                  <a:pt x="165" y="331"/>
                  <a:pt x="205" y="339"/>
                  <a:pt x="243" y="339"/>
                </a:cubicBezTo>
                <a:cubicBezTo>
                  <a:pt x="325" y="339"/>
                  <a:pt x="400" y="300"/>
                  <a:pt x="452" y="215"/>
                </a:cubicBezTo>
                <a:cubicBezTo>
                  <a:pt x="477" y="89"/>
                  <a:pt x="401" y="39"/>
                  <a:pt x="301" y="14"/>
                </a:cubicBezTo>
                <a:cubicBezTo>
                  <a:pt x="268" y="6"/>
                  <a:pt x="234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5" name="Google Shape;405;p13"/>
          <p:cNvSpPr/>
          <p:nvPr/>
        </p:nvSpPr>
        <p:spPr>
          <a:xfrm rot="5400000">
            <a:off x="8492176" y="641614"/>
            <a:ext cx="14450" cy="9425"/>
          </a:xfrm>
          <a:custGeom>
            <a:avLst/>
            <a:gdLst/>
            <a:ahLst/>
            <a:cxnLst/>
            <a:rect l="l" t="t" r="r" b="b"/>
            <a:pathLst>
              <a:path w="578" h="377" extrusionOk="0">
                <a:moveTo>
                  <a:pt x="276" y="0"/>
                </a:moveTo>
                <a:cubicBezTo>
                  <a:pt x="151" y="0"/>
                  <a:pt x="1" y="0"/>
                  <a:pt x="1" y="176"/>
                </a:cubicBezTo>
                <a:cubicBezTo>
                  <a:pt x="1" y="351"/>
                  <a:pt x="151" y="351"/>
                  <a:pt x="301" y="376"/>
                </a:cubicBezTo>
                <a:cubicBezTo>
                  <a:pt x="427" y="351"/>
                  <a:pt x="577" y="351"/>
                  <a:pt x="577" y="176"/>
                </a:cubicBezTo>
                <a:cubicBezTo>
                  <a:pt x="577" y="25"/>
                  <a:pt x="427" y="0"/>
                  <a:pt x="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6" name="Google Shape;406;p13"/>
          <p:cNvSpPr/>
          <p:nvPr/>
        </p:nvSpPr>
        <p:spPr>
          <a:xfrm rot="5400000">
            <a:off x="7947588" y="710676"/>
            <a:ext cx="145400" cy="156850"/>
          </a:xfrm>
          <a:custGeom>
            <a:avLst/>
            <a:gdLst/>
            <a:ahLst/>
            <a:cxnLst/>
            <a:rect l="l" t="t" r="r" b="b"/>
            <a:pathLst>
              <a:path w="5816" h="6274" extrusionOk="0">
                <a:moveTo>
                  <a:pt x="2838" y="1"/>
                </a:moveTo>
                <a:cubicBezTo>
                  <a:pt x="1352" y="1"/>
                  <a:pt x="310" y="1144"/>
                  <a:pt x="51" y="2548"/>
                </a:cubicBezTo>
                <a:cubicBezTo>
                  <a:pt x="1" y="2974"/>
                  <a:pt x="226" y="3400"/>
                  <a:pt x="151" y="3852"/>
                </a:cubicBezTo>
                <a:cubicBezTo>
                  <a:pt x="477" y="4453"/>
                  <a:pt x="853" y="5004"/>
                  <a:pt x="1304" y="5556"/>
                </a:cubicBezTo>
                <a:cubicBezTo>
                  <a:pt x="1719" y="6036"/>
                  <a:pt x="2313" y="6273"/>
                  <a:pt x="2919" y="6273"/>
                </a:cubicBezTo>
                <a:cubicBezTo>
                  <a:pt x="3705" y="6273"/>
                  <a:pt x="4510" y="5872"/>
                  <a:pt x="4963" y="5080"/>
                </a:cubicBezTo>
                <a:cubicBezTo>
                  <a:pt x="5189" y="4679"/>
                  <a:pt x="5389" y="4253"/>
                  <a:pt x="5590" y="3852"/>
                </a:cubicBezTo>
                <a:cubicBezTo>
                  <a:pt x="5815" y="3425"/>
                  <a:pt x="5790" y="3024"/>
                  <a:pt x="5690" y="2598"/>
                </a:cubicBezTo>
                <a:cubicBezTo>
                  <a:pt x="5540" y="2072"/>
                  <a:pt x="5164" y="1646"/>
                  <a:pt x="5164" y="1095"/>
                </a:cubicBezTo>
                <a:cubicBezTo>
                  <a:pt x="4963" y="1045"/>
                  <a:pt x="4788" y="969"/>
                  <a:pt x="4638" y="819"/>
                </a:cubicBezTo>
                <a:cubicBezTo>
                  <a:pt x="4337" y="493"/>
                  <a:pt x="4036" y="192"/>
                  <a:pt x="3585" y="92"/>
                </a:cubicBezTo>
                <a:cubicBezTo>
                  <a:pt x="3325" y="30"/>
                  <a:pt x="3076" y="1"/>
                  <a:pt x="2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7" name="Google Shape;407;p13"/>
          <p:cNvSpPr/>
          <p:nvPr/>
        </p:nvSpPr>
        <p:spPr>
          <a:xfrm>
            <a:off x="491100" y="4477264"/>
            <a:ext cx="253150" cy="201625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8" name="Google Shape;408;p13"/>
          <p:cNvSpPr/>
          <p:nvPr/>
        </p:nvSpPr>
        <p:spPr>
          <a:xfrm>
            <a:off x="212901" y="4513589"/>
            <a:ext cx="178600" cy="164375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9" name="Google Shape;409;p13"/>
          <p:cNvSpPr/>
          <p:nvPr/>
        </p:nvSpPr>
        <p:spPr>
          <a:xfrm>
            <a:off x="-152399" y="4155614"/>
            <a:ext cx="1032625" cy="1539525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0" name="Google Shape;410;p13"/>
          <p:cNvSpPr/>
          <p:nvPr/>
        </p:nvSpPr>
        <p:spPr>
          <a:xfrm>
            <a:off x="333201" y="4954089"/>
            <a:ext cx="134125" cy="100675"/>
          </a:xfrm>
          <a:custGeom>
            <a:avLst/>
            <a:gdLst/>
            <a:ahLst/>
            <a:cxnLst/>
            <a:rect l="l" t="t" r="r" b="b"/>
            <a:pathLst>
              <a:path w="5365" h="4027" extrusionOk="0">
                <a:moveTo>
                  <a:pt x="2632" y="1"/>
                </a:moveTo>
                <a:cubicBezTo>
                  <a:pt x="2131" y="1"/>
                  <a:pt x="1705" y="201"/>
                  <a:pt x="1354" y="477"/>
                </a:cubicBezTo>
                <a:cubicBezTo>
                  <a:pt x="452" y="1204"/>
                  <a:pt x="1" y="2331"/>
                  <a:pt x="1053" y="3409"/>
                </a:cubicBezTo>
                <a:cubicBezTo>
                  <a:pt x="1505" y="3841"/>
                  <a:pt x="2018" y="4027"/>
                  <a:pt x="2581" y="4027"/>
                </a:cubicBezTo>
                <a:cubicBezTo>
                  <a:pt x="2736" y="4027"/>
                  <a:pt x="2895" y="4013"/>
                  <a:pt x="3058" y="3986"/>
                </a:cubicBezTo>
                <a:cubicBezTo>
                  <a:pt x="3334" y="3960"/>
                  <a:pt x="3585" y="3885"/>
                  <a:pt x="3835" y="3810"/>
                </a:cubicBezTo>
                <a:cubicBezTo>
                  <a:pt x="4011" y="3710"/>
                  <a:pt x="4186" y="3610"/>
                  <a:pt x="4311" y="3459"/>
                </a:cubicBezTo>
                <a:cubicBezTo>
                  <a:pt x="4431" y="3340"/>
                  <a:pt x="4539" y="3277"/>
                  <a:pt x="4641" y="3277"/>
                </a:cubicBezTo>
                <a:cubicBezTo>
                  <a:pt x="4753" y="3277"/>
                  <a:pt x="4858" y="3352"/>
                  <a:pt x="4963" y="3509"/>
                </a:cubicBezTo>
                <a:cubicBezTo>
                  <a:pt x="5037" y="3583"/>
                  <a:pt x="5083" y="3725"/>
                  <a:pt x="5193" y="3725"/>
                </a:cubicBezTo>
                <a:cubicBezTo>
                  <a:pt x="5232" y="3725"/>
                  <a:pt x="5279" y="3706"/>
                  <a:pt x="5339" y="3660"/>
                </a:cubicBezTo>
                <a:cubicBezTo>
                  <a:pt x="5364" y="3334"/>
                  <a:pt x="5063" y="3133"/>
                  <a:pt x="5038" y="2833"/>
                </a:cubicBezTo>
                <a:cubicBezTo>
                  <a:pt x="5013" y="2507"/>
                  <a:pt x="5038" y="2181"/>
                  <a:pt x="5013" y="1855"/>
                </a:cubicBezTo>
                <a:cubicBezTo>
                  <a:pt x="4913" y="853"/>
                  <a:pt x="4412" y="251"/>
                  <a:pt x="3434" y="51"/>
                </a:cubicBezTo>
                <a:cubicBezTo>
                  <a:pt x="3159" y="1"/>
                  <a:pt x="2908" y="26"/>
                  <a:pt x="26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" name="Google Shape;411;p13"/>
          <p:cNvSpPr/>
          <p:nvPr/>
        </p:nvSpPr>
        <p:spPr>
          <a:xfrm rot="-5400000">
            <a:off x="492426" y="5485289"/>
            <a:ext cx="112825" cy="89375"/>
          </a:xfrm>
          <a:custGeom>
            <a:avLst/>
            <a:gdLst/>
            <a:ahLst/>
            <a:cxnLst/>
            <a:rect l="l" t="t" r="r" b="b"/>
            <a:pathLst>
              <a:path w="4513" h="3575" extrusionOk="0">
                <a:moveTo>
                  <a:pt x="2221" y="1"/>
                </a:moveTo>
                <a:cubicBezTo>
                  <a:pt x="1859" y="1"/>
                  <a:pt x="1491" y="94"/>
                  <a:pt x="1129" y="264"/>
                </a:cubicBezTo>
                <a:cubicBezTo>
                  <a:pt x="377" y="640"/>
                  <a:pt x="101" y="1367"/>
                  <a:pt x="51" y="2169"/>
                </a:cubicBezTo>
                <a:cubicBezTo>
                  <a:pt x="1" y="2695"/>
                  <a:pt x="226" y="3046"/>
                  <a:pt x="678" y="3322"/>
                </a:cubicBezTo>
                <a:cubicBezTo>
                  <a:pt x="977" y="3495"/>
                  <a:pt x="1375" y="3574"/>
                  <a:pt x="1800" y="3574"/>
                </a:cubicBezTo>
                <a:cubicBezTo>
                  <a:pt x="2727" y="3574"/>
                  <a:pt x="3782" y="3196"/>
                  <a:pt x="4211" y="2595"/>
                </a:cubicBezTo>
                <a:cubicBezTo>
                  <a:pt x="4362" y="2369"/>
                  <a:pt x="4487" y="2119"/>
                  <a:pt x="4487" y="2069"/>
                </a:cubicBezTo>
                <a:cubicBezTo>
                  <a:pt x="4512" y="1141"/>
                  <a:pt x="3961" y="790"/>
                  <a:pt x="3485" y="439"/>
                </a:cubicBezTo>
                <a:cubicBezTo>
                  <a:pt x="3086" y="137"/>
                  <a:pt x="2658" y="1"/>
                  <a:pt x="2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2" name="Google Shape;412;p13"/>
          <p:cNvSpPr/>
          <p:nvPr/>
        </p:nvSpPr>
        <p:spPr>
          <a:xfrm rot="-5400000">
            <a:off x="747151" y="5483614"/>
            <a:ext cx="110825" cy="92225"/>
          </a:xfrm>
          <a:custGeom>
            <a:avLst/>
            <a:gdLst/>
            <a:ahLst/>
            <a:cxnLst/>
            <a:rect l="l" t="t" r="r" b="b"/>
            <a:pathLst>
              <a:path w="4433" h="3689" extrusionOk="0">
                <a:moveTo>
                  <a:pt x="2708" y="1"/>
                </a:moveTo>
                <a:cubicBezTo>
                  <a:pt x="2598" y="1"/>
                  <a:pt x="2481" y="8"/>
                  <a:pt x="2357" y="22"/>
                </a:cubicBezTo>
                <a:cubicBezTo>
                  <a:pt x="2307" y="22"/>
                  <a:pt x="2179" y="11"/>
                  <a:pt x="2032" y="11"/>
                </a:cubicBezTo>
                <a:cubicBezTo>
                  <a:pt x="1959" y="11"/>
                  <a:pt x="1881" y="13"/>
                  <a:pt x="1805" y="22"/>
                </a:cubicBezTo>
                <a:cubicBezTo>
                  <a:pt x="853" y="172"/>
                  <a:pt x="1" y="1149"/>
                  <a:pt x="151" y="1926"/>
                </a:cubicBezTo>
                <a:cubicBezTo>
                  <a:pt x="401" y="3049"/>
                  <a:pt x="1012" y="3688"/>
                  <a:pt x="1899" y="3688"/>
                </a:cubicBezTo>
                <a:cubicBezTo>
                  <a:pt x="2082" y="3688"/>
                  <a:pt x="2277" y="3661"/>
                  <a:pt x="2482" y="3606"/>
                </a:cubicBezTo>
                <a:cubicBezTo>
                  <a:pt x="3209" y="3430"/>
                  <a:pt x="3735" y="2929"/>
                  <a:pt x="4036" y="2177"/>
                </a:cubicBezTo>
                <a:cubicBezTo>
                  <a:pt x="4432" y="1175"/>
                  <a:pt x="4157" y="1"/>
                  <a:pt x="27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3" name="Google Shape;413;p13"/>
          <p:cNvSpPr/>
          <p:nvPr/>
        </p:nvSpPr>
        <p:spPr>
          <a:xfrm>
            <a:off x="219801" y="4799289"/>
            <a:ext cx="99650" cy="94400"/>
          </a:xfrm>
          <a:custGeom>
            <a:avLst/>
            <a:gdLst/>
            <a:ahLst/>
            <a:cxnLst/>
            <a:rect l="l" t="t" r="r" b="b"/>
            <a:pathLst>
              <a:path w="3986" h="3776" extrusionOk="0">
                <a:moveTo>
                  <a:pt x="2411" y="1"/>
                </a:moveTo>
                <a:cubicBezTo>
                  <a:pt x="2377" y="1"/>
                  <a:pt x="2342" y="1"/>
                  <a:pt x="2306" y="2"/>
                </a:cubicBezTo>
                <a:cubicBezTo>
                  <a:pt x="1930" y="2"/>
                  <a:pt x="1529" y="27"/>
                  <a:pt x="1128" y="27"/>
                </a:cubicBezTo>
                <a:cubicBezTo>
                  <a:pt x="802" y="453"/>
                  <a:pt x="451" y="854"/>
                  <a:pt x="276" y="1355"/>
                </a:cubicBezTo>
                <a:cubicBezTo>
                  <a:pt x="0" y="2157"/>
                  <a:pt x="201" y="3035"/>
                  <a:pt x="802" y="3436"/>
                </a:cubicBezTo>
                <a:cubicBezTo>
                  <a:pt x="1152" y="3661"/>
                  <a:pt x="1547" y="3775"/>
                  <a:pt x="1931" y="3775"/>
                </a:cubicBezTo>
                <a:cubicBezTo>
                  <a:pt x="2400" y="3775"/>
                  <a:pt x="2852" y="3605"/>
                  <a:pt x="3183" y="3260"/>
                </a:cubicBezTo>
                <a:cubicBezTo>
                  <a:pt x="3559" y="2884"/>
                  <a:pt x="3885" y="2458"/>
                  <a:pt x="3985" y="1907"/>
                </a:cubicBezTo>
                <a:cubicBezTo>
                  <a:pt x="3985" y="1807"/>
                  <a:pt x="3985" y="1706"/>
                  <a:pt x="3985" y="1606"/>
                </a:cubicBezTo>
                <a:cubicBezTo>
                  <a:pt x="3937" y="414"/>
                  <a:pt x="3557" y="1"/>
                  <a:pt x="2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4" name="Google Shape;414;p13"/>
          <p:cNvSpPr/>
          <p:nvPr/>
        </p:nvSpPr>
        <p:spPr>
          <a:xfrm>
            <a:off x="192225" y="5114664"/>
            <a:ext cx="97150" cy="93775"/>
          </a:xfrm>
          <a:custGeom>
            <a:avLst/>
            <a:gdLst/>
            <a:ahLst/>
            <a:cxnLst/>
            <a:rect l="l" t="t" r="r" b="b"/>
            <a:pathLst>
              <a:path w="3886" h="3751" extrusionOk="0">
                <a:moveTo>
                  <a:pt x="2061" y="1"/>
                </a:moveTo>
                <a:cubicBezTo>
                  <a:pt x="1768" y="1"/>
                  <a:pt x="1473" y="80"/>
                  <a:pt x="1178" y="269"/>
                </a:cubicBezTo>
                <a:cubicBezTo>
                  <a:pt x="502" y="695"/>
                  <a:pt x="0" y="1247"/>
                  <a:pt x="26" y="2224"/>
                </a:cubicBezTo>
                <a:cubicBezTo>
                  <a:pt x="51" y="2926"/>
                  <a:pt x="301" y="3302"/>
                  <a:pt x="1003" y="3628"/>
                </a:cubicBezTo>
                <a:cubicBezTo>
                  <a:pt x="1187" y="3712"/>
                  <a:pt x="1385" y="3751"/>
                  <a:pt x="1588" y="3751"/>
                </a:cubicBezTo>
                <a:cubicBezTo>
                  <a:pt x="2651" y="3751"/>
                  <a:pt x="3843" y="2684"/>
                  <a:pt x="3885" y="1548"/>
                </a:cubicBezTo>
                <a:cubicBezTo>
                  <a:pt x="3885" y="1021"/>
                  <a:pt x="3685" y="595"/>
                  <a:pt x="3259" y="370"/>
                </a:cubicBezTo>
                <a:cubicBezTo>
                  <a:pt x="2866" y="152"/>
                  <a:pt x="2465" y="1"/>
                  <a:pt x="2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13"/>
          <p:cNvSpPr/>
          <p:nvPr/>
        </p:nvSpPr>
        <p:spPr>
          <a:xfrm>
            <a:off x="157126" y="4959738"/>
            <a:ext cx="95900" cy="90250"/>
          </a:xfrm>
          <a:custGeom>
            <a:avLst/>
            <a:gdLst/>
            <a:ahLst/>
            <a:cxnLst/>
            <a:rect l="l" t="t" r="r" b="b"/>
            <a:pathLst>
              <a:path w="3836" h="3610" extrusionOk="0">
                <a:moveTo>
                  <a:pt x="1956" y="0"/>
                </a:moveTo>
                <a:cubicBezTo>
                  <a:pt x="828" y="0"/>
                  <a:pt x="1" y="902"/>
                  <a:pt x="26" y="2105"/>
                </a:cubicBezTo>
                <a:cubicBezTo>
                  <a:pt x="26" y="2932"/>
                  <a:pt x="753" y="3609"/>
                  <a:pt x="1655" y="3609"/>
                </a:cubicBezTo>
                <a:cubicBezTo>
                  <a:pt x="2783" y="3609"/>
                  <a:pt x="3785" y="2657"/>
                  <a:pt x="3811" y="1554"/>
                </a:cubicBezTo>
                <a:cubicBezTo>
                  <a:pt x="3836" y="702"/>
                  <a:pt x="2983" y="0"/>
                  <a:pt x="19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6" name="Google Shape;416;p13"/>
          <p:cNvSpPr/>
          <p:nvPr/>
        </p:nvSpPr>
        <p:spPr>
          <a:xfrm>
            <a:off x="366175" y="5180313"/>
            <a:ext cx="94250" cy="90400"/>
          </a:xfrm>
          <a:custGeom>
            <a:avLst/>
            <a:gdLst/>
            <a:ahLst/>
            <a:cxnLst/>
            <a:rect l="l" t="t" r="r" b="b"/>
            <a:pathLst>
              <a:path w="3770" h="3616" extrusionOk="0">
                <a:moveTo>
                  <a:pt x="2017" y="1"/>
                </a:moveTo>
                <a:cubicBezTo>
                  <a:pt x="1124" y="1"/>
                  <a:pt x="0" y="754"/>
                  <a:pt x="85" y="2029"/>
                </a:cubicBezTo>
                <a:cubicBezTo>
                  <a:pt x="85" y="3065"/>
                  <a:pt x="510" y="3616"/>
                  <a:pt x="1283" y="3616"/>
                </a:cubicBezTo>
                <a:cubicBezTo>
                  <a:pt x="1520" y="3616"/>
                  <a:pt x="1790" y="3564"/>
                  <a:pt x="2090" y="3458"/>
                </a:cubicBezTo>
                <a:cubicBezTo>
                  <a:pt x="2441" y="3333"/>
                  <a:pt x="2767" y="3157"/>
                  <a:pt x="3043" y="2907"/>
                </a:cubicBezTo>
                <a:cubicBezTo>
                  <a:pt x="3494" y="2480"/>
                  <a:pt x="3769" y="1979"/>
                  <a:pt x="3644" y="1302"/>
                </a:cubicBezTo>
                <a:cubicBezTo>
                  <a:pt x="3519" y="626"/>
                  <a:pt x="3068" y="300"/>
                  <a:pt x="2466" y="74"/>
                </a:cubicBezTo>
                <a:cubicBezTo>
                  <a:pt x="2329" y="25"/>
                  <a:pt x="2177" y="1"/>
                  <a:pt x="20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7" name="Google Shape;417;p13"/>
          <p:cNvSpPr/>
          <p:nvPr/>
        </p:nvSpPr>
        <p:spPr>
          <a:xfrm>
            <a:off x="242350" y="5270514"/>
            <a:ext cx="71450" cy="70825"/>
          </a:xfrm>
          <a:custGeom>
            <a:avLst/>
            <a:gdLst/>
            <a:ahLst/>
            <a:cxnLst/>
            <a:rect l="l" t="t" r="r" b="b"/>
            <a:pathLst>
              <a:path w="2858" h="2833" extrusionOk="0">
                <a:moveTo>
                  <a:pt x="1379" y="0"/>
                </a:moveTo>
                <a:cubicBezTo>
                  <a:pt x="502" y="0"/>
                  <a:pt x="0" y="527"/>
                  <a:pt x="26" y="1479"/>
                </a:cubicBezTo>
                <a:cubicBezTo>
                  <a:pt x="26" y="2256"/>
                  <a:pt x="502" y="2807"/>
                  <a:pt x="1178" y="2832"/>
                </a:cubicBezTo>
                <a:cubicBezTo>
                  <a:pt x="1955" y="2832"/>
                  <a:pt x="2858" y="1955"/>
                  <a:pt x="2808" y="1228"/>
                </a:cubicBezTo>
                <a:cubicBezTo>
                  <a:pt x="2757" y="502"/>
                  <a:pt x="2206" y="25"/>
                  <a:pt x="13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8" name="Google Shape;418;p13"/>
          <p:cNvSpPr/>
          <p:nvPr/>
        </p:nvSpPr>
        <p:spPr>
          <a:xfrm>
            <a:off x="508026" y="4893939"/>
            <a:ext cx="109675" cy="89075"/>
          </a:xfrm>
          <a:custGeom>
            <a:avLst/>
            <a:gdLst/>
            <a:ahLst/>
            <a:cxnLst/>
            <a:rect l="l" t="t" r="r" b="b"/>
            <a:pathLst>
              <a:path w="4387" h="3563" extrusionOk="0">
                <a:moveTo>
                  <a:pt x="2231" y="1"/>
                </a:moveTo>
                <a:cubicBezTo>
                  <a:pt x="627" y="26"/>
                  <a:pt x="0" y="727"/>
                  <a:pt x="251" y="2106"/>
                </a:cubicBezTo>
                <a:cubicBezTo>
                  <a:pt x="416" y="3022"/>
                  <a:pt x="1049" y="3563"/>
                  <a:pt x="1808" y="3563"/>
                </a:cubicBezTo>
                <a:cubicBezTo>
                  <a:pt x="2088" y="3563"/>
                  <a:pt x="2385" y="3489"/>
                  <a:pt x="2682" y="3334"/>
                </a:cubicBezTo>
                <a:cubicBezTo>
                  <a:pt x="3083" y="3108"/>
                  <a:pt x="3409" y="2833"/>
                  <a:pt x="3684" y="2482"/>
                </a:cubicBezTo>
                <a:cubicBezTo>
                  <a:pt x="4386" y="1579"/>
                  <a:pt x="3960" y="326"/>
                  <a:pt x="2832" y="51"/>
                </a:cubicBezTo>
                <a:cubicBezTo>
                  <a:pt x="2582" y="1"/>
                  <a:pt x="2306" y="26"/>
                  <a:pt x="2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9" name="Google Shape;419;p13"/>
          <p:cNvSpPr/>
          <p:nvPr/>
        </p:nvSpPr>
        <p:spPr>
          <a:xfrm>
            <a:off x="502376" y="5270314"/>
            <a:ext cx="88375" cy="90625"/>
          </a:xfrm>
          <a:custGeom>
            <a:avLst/>
            <a:gdLst/>
            <a:ahLst/>
            <a:cxnLst/>
            <a:rect l="l" t="t" r="r" b="b"/>
            <a:pathLst>
              <a:path w="3535" h="3625" extrusionOk="0">
                <a:moveTo>
                  <a:pt x="2187" y="1"/>
                </a:moveTo>
                <a:cubicBezTo>
                  <a:pt x="2128" y="1"/>
                  <a:pt x="2068" y="3"/>
                  <a:pt x="2006" y="8"/>
                </a:cubicBezTo>
                <a:cubicBezTo>
                  <a:pt x="1755" y="33"/>
                  <a:pt x="1479" y="109"/>
                  <a:pt x="1229" y="209"/>
                </a:cubicBezTo>
                <a:cubicBezTo>
                  <a:pt x="427" y="510"/>
                  <a:pt x="1" y="1161"/>
                  <a:pt x="76" y="1963"/>
                </a:cubicBezTo>
                <a:cubicBezTo>
                  <a:pt x="151" y="2790"/>
                  <a:pt x="677" y="3442"/>
                  <a:pt x="1354" y="3592"/>
                </a:cubicBezTo>
                <a:cubicBezTo>
                  <a:pt x="1463" y="3614"/>
                  <a:pt x="1570" y="3625"/>
                  <a:pt x="1675" y="3625"/>
                </a:cubicBezTo>
                <a:cubicBezTo>
                  <a:pt x="2297" y="3625"/>
                  <a:pt x="2844" y="3251"/>
                  <a:pt x="3209" y="2565"/>
                </a:cubicBezTo>
                <a:cubicBezTo>
                  <a:pt x="3409" y="2214"/>
                  <a:pt x="3534" y="1838"/>
                  <a:pt x="3484" y="1462"/>
                </a:cubicBezTo>
                <a:cubicBezTo>
                  <a:pt x="3484" y="502"/>
                  <a:pt x="3025" y="1"/>
                  <a:pt x="21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0" name="Google Shape;420;p13"/>
          <p:cNvSpPr/>
          <p:nvPr/>
        </p:nvSpPr>
        <p:spPr>
          <a:xfrm>
            <a:off x="558776" y="5065489"/>
            <a:ext cx="91375" cy="84125"/>
          </a:xfrm>
          <a:custGeom>
            <a:avLst/>
            <a:gdLst/>
            <a:ahLst/>
            <a:cxnLst/>
            <a:rect l="l" t="t" r="r" b="b"/>
            <a:pathLst>
              <a:path w="3655" h="3365" extrusionOk="0">
                <a:moveTo>
                  <a:pt x="2192" y="1"/>
                </a:moveTo>
                <a:cubicBezTo>
                  <a:pt x="2155" y="1"/>
                  <a:pt x="2118" y="2"/>
                  <a:pt x="2080" y="6"/>
                </a:cubicBezTo>
                <a:cubicBezTo>
                  <a:pt x="1053" y="106"/>
                  <a:pt x="25" y="557"/>
                  <a:pt x="0" y="1860"/>
                </a:cubicBezTo>
                <a:cubicBezTo>
                  <a:pt x="0" y="2662"/>
                  <a:pt x="702" y="3364"/>
                  <a:pt x="1529" y="3364"/>
                </a:cubicBezTo>
                <a:cubicBezTo>
                  <a:pt x="2582" y="3289"/>
                  <a:pt x="3434" y="2662"/>
                  <a:pt x="3559" y="1535"/>
                </a:cubicBezTo>
                <a:cubicBezTo>
                  <a:pt x="3655" y="745"/>
                  <a:pt x="2974" y="1"/>
                  <a:pt x="2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4826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 rot="10800000"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636" name="Google Shape;636;p44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 rot="5400000" flipH="1">
              <a:off x="2989364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4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 rot="10800000" flipH="1">
            <a:off x="7128100" y="-308"/>
            <a:ext cx="2015872" cy="179880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25" y="1949013"/>
            <a:ext cx="770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20025" y="2705975"/>
            <a:ext cx="7704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28" y="212"/>
            <a:ext cx="2015872" cy="1798288"/>
          </a:xfrm>
          <a:custGeom>
            <a:avLst/>
            <a:gdLst/>
            <a:ahLst/>
            <a:cxnLst/>
            <a:rect l="l" t="t" r="r" b="b"/>
            <a:pathLst>
              <a:path w="233251" h="208075" extrusionOk="0">
                <a:moveTo>
                  <a:pt x="207344" y="1"/>
                </a:moveTo>
                <a:cubicBezTo>
                  <a:pt x="177534" y="1"/>
                  <a:pt x="127489" y="7384"/>
                  <a:pt x="87031" y="50025"/>
                </a:cubicBezTo>
                <a:cubicBezTo>
                  <a:pt x="29785" y="110397"/>
                  <a:pt x="47740" y="142336"/>
                  <a:pt x="0" y="208074"/>
                </a:cubicBezTo>
                <a:lnTo>
                  <a:pt x="233251" y="208074"/>
                </a:lnTo>
                <a:lnTo>
                  <a:pt x="233251" y="2073"/>
                </a:lnTo>
                <a:cubicBezTo>
                  <a:pt x="233251" y="2073"/>
                  <a:pt x="223137" y="1"/>
                  <a:pt x="207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9899659">
            <a:off x="8518550" y="245820"/>
            <a:ext cx="403640" cy="289295"/>
          </a:xfrm>
          <a:custGeom>
            <a:avLst/>
            <a:gdLst/>
            <a:ahLst/>
            <a:cxnLst/>
            <a:rect l="l" t="t" r="r" b="b"/>
            <a:pathLst>
              <a:path w="216598" h="155899" extrusionOk="0">
                <a:moveTo>
                  <a:pt x="88020" y="0"/>
                </a:moveTo>
                <a:cubicBezTo>
                  <a:pt x="69488" y="0"/>
                  <a:pt x="51028" y="6505"/>
                  <a:pt x="35651" y="21882"/>
                </a:cubicBezTo>
                <a:cubicBezTo>
                  <a:pt x="0" y="57532"/>
                  <a:pt x="52721" y="155899"/>
                  <a:pt x="113272" y="155899"/>
                </a:cubicBezTo>
                <a:cubicBezTo>
                  <a:pt x="128447" y="155899"/>
                  <a:pt x="144113" y="149721"/>
                  <a:pt x="159003" y="134830"/>
                </a:cubicBezTo>
                <a:cubicBezTo>
                  <a:pt x="216598" y="77236"/>
                  <a:pt x="151879" y="0"/>
                  <a:pt x="880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265826" y="149717"/>
            <a:ext cx="8601325" cy="4664983"/>
            <a:chOff x="265826" y="149717"/>
            <a:chExt cx="8601325" cy="4664983"/>
          </a:xfrm>
        </p:grpSpPr>
        <p:sp>
          <p:nvSpPr>
            <p:cNvPr id="34" name="Google Shape;34;p3"/>
            <p:cNvSpPr/>
            <p:nvPr/>
          </p:nvSpPr>
          <p:spPr>
            <a:xfrm rot="4490997" flipH="1">
              <a:off x="8051109" y="3219366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799198">
              <a:off x="317471" y="281323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8100000">
              <a:off x="6394266" y="172805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6301744" flipH="1">
              <a:off x="280802" y="644828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1802570" flipH="1">
              <a:off x="6405574" y="4633964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7200746">
              <a:off x="8701352" y="1470252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 flipH="1">
              <a:off x="2398989" y="4513177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7192730">
              <a:off x="2955738" y="216502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9450" y="532125"/>
            <a:ext cx="7684500" cy="12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5140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47" name="Google Shape;47;p4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757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subTitle" idx="1"/>
          </p:nvPr>
        </p:nvSpPr>
        <p:spPr>
          <a:xfrm>
            <a:off x="934363" y="2921863"/>
            <a:ext cx="29076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2"/>
          </p:nvPr>
        </p:nvSpPr>
        <p:spPr>
          <a:xfrm>
            <a:off x="5302038" y="2921863"/>
            <a:ext cx="29076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3"/>
          </p:nvPr>
        </p:nvSpPr>
        <p:spPr>
          <a:xfrm>
            <a:off x="934363" y="3423900"/>
            <a:ext cx="2907600" cy="8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4"/>
          </p:nvPr>
        </p:nvSpPr>
        <p:spPr>
          <a:xfrm>
            <a:off x="5302038" y="3423900"/>
            <a:ext cx="2907600" cy="8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" name="Google Shape;62;p5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63" name="Google Shape;63;p5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021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4" name="Google Shape;74;p6"/>
          <p:cNvGrpSpPr/>
          <p:nvPr/>
        </p:nvGrpSpPr>
        <p:grpSpPr>
          <a:xfrm rot="10800000">
            <a:off x="265826" y="81522"/>
            <a:ext cx="8601325" cy="4911152"/>
            <a:chOff x="265826" y="81522"/>
            <a:chExt cx="8601325" cy="4911152"/>
          </a:xfrm>
        </p:grpSpPr>
        <p:sp>
          <p:nvSpPr>
            <p:cNvPr id="75" name="Google Shape;75;p6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72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4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8" r:id="rId3"/>
    <p:sldLayoutId id="2147483689" r:id="rId4"/>
    <p:sldLayoutId id="214748369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36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709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2" r:id="rId11"/>
    <p:sldLayoutId id="2147483723" r:id="rId12"/>
    <p:sldLayoutId id="2147483724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  <p:sldLayoutId id="2147483815" r:id="rId4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>
            <a:extLst>
              <a:ext uri="{FF2B5EF4-FFF2-40B4-BE49-F238E27FC236}">
                <a16:creationId xmlns:a16="http://schemas.microsoft.com/office/drawing/2014/main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6"/>
            <a:ext cx="1788773" cy="1846004"/>
          </a:xfrm>
          <a:prstGeom prst="rect">
            <a:avLst/>
          </a:prstGeom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AE88C818-E46B-4FA5-AF7C-D7B96B1263C4}"/>
              </a:ext>
            </a:extLst>
          </p:cNvPr>
          <p:cNvSpPr txBox="1"/>
          <p:nvPr/>
        </p:nvSpPr>
        <p:spPr>
          <a:xfrm>
            <a:off x="-209656" y="76579"/>
            <a:ext cx="1844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5400" b="1" kern="1200" dirty="0">
                <a:solidFill>
                  <a:schemeClr val="accent2"/>
                </a:solidFill>
                <a:latin typeface="Sport Day" pitchFamily="2" charset="0"/>
                <a:ea typeface="+mn-ea"/>
              </a:rPr>
              <a:t>Unit  8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b="32172"/>
          <a:stretch/>
        </p:blipFill>
        <p:spPr>
          <a:xfrm>
            <a:off x="2857205" y="76579"/>
            <a:ext cx="4372544" cy="1416045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5D693C76-818D-4E0F-BF7D-75BE862F19C9}"/>
              </a:ext>
            </a:extLst>
          </p:cNvPr>
          <p:cNvSpPr txBox="1"/>
          <p:nvPr/>
        </p:nvSpPr>
        <p:spPr>
          <a:xfrm>
            <a:off x="3085418" y="2029372"/>
            <a:ext cx="346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buClrTx/>
              <a:defRPr/>
            </a:pPr>
            <a:r>
              <a:rPr lang="en" sz="3200" b="1" kern="1200" dirty="0">
                <a:solidFill>
                  <a:srgbClr val="FF0000"/>
                </a:solidFill>
                <a:latin typeface="Verdana"/>
                <a:ea typeface="+mn-ea"/>
              </a:rPr>
              <a:t>Period </a:t>
            </a:r>
            <a:r>
              <a:rPr lang="en" sz="3200" b="1" kern="1200" dirty="0" smtClean="0">
                <a:solidFill>
                  <a:srgbClr val="FF0000"/>
                </a:solidFill>
                <a:latin typeface="Verdana"/>
                <a:ea typeface="+mn-ea"/>
              </a:rPr>
              <a:t>4</a:t>
            </a:r>
            <a:endParaRPr lang="en-US" sz="3200" b="1" kern="1200" dirty="0">
              <a:solidFill>
                <a:srgbClr val="FF0000"/>
              </a:solidFill>
              <a:latin typeface="Verdana"/>
              <a:ea typeface="+mn-e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2" y="1908928"/>
            <a:ext cx="2007394" cy="32345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137" y="2257425"/>
            <a:ext cx="2521744" cy="2886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771" y="2833801"/>
            <a:ext cx="4100366" cy="2309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453" t="5667" r="-453" b="12981"/>
          <a:stretch/>
        </p:blipFill>
        <p:spPr>
          <a:xfrm>
            <a:off x="3488415" y="1505090"/>
            <a:ext cx="2970976" cy="5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1" y="88010"/>
            <a:ext cx="8515673" cy="47824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358559" y="1732547"/>
            <a:ext cx="3833733" cy="343759"/>
          </a:xfrm>
          <a:prstGeom prst="rect">
            <a:avLst/>
          </a:prstGeom>
          <a:solidFill>
            <a:srgbClr val="FED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2691" y="1732547"/>
            <a:ext cx="2305465" cy="343759"/>
          </a:xfrm>
          <a:prstGeom prst="rect">
            <a:avLst/>
          </a:prstGeom>
          <a:solidFill>
            <a:srgbClr val="FED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46010" y="4453212"/>
            <a:ext cx="2047380" cy="343759"/>
          </a:xfrm>
          <a:prstGeom prst="rect">
            <a:avLst/>
          </a:prstGeom>
          <a:solidFill>
            <a:srgbClr val="FED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87238" y="4453213"/>
            <a:ext cx="3517146" cy="343759"/>
          </a:xfrm>
          <a:prstGeom prst="rect">
            <a:avLst/>
          </a:prstGeom>
          <a:solidFill>
            <a:srgbClr val="FED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DC5BA-EDF1-4B31-8AC4-1370F8780E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8317"/>
            <a:ext cx="9144000" cy="2447687"/>
          </a:xfrm>
          <a:prstGeom prst="rect">
            <a:avLst/>
          </a:prstGeom>
        </p:spPr>
      </p:pic>
      <p:pic>
        <p:nvPicPr>
          <p:cNvPr id="6" name="Track 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9766" y="1288317"/>
            <a:ext cx="566634" cy="5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DC5BA-EDF1-4B31-8AC4-1370F8780E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8317"/>
            <a:ext cx="9144000" cy="2447687"/>
          </a:xfrm>
          <a:prstGeom prst="rect">
            <a:avLst/>
          </a:prstGeom>
        </p:spPr>
      </p:pic>
      <p:pic>
        <p:nvPicPr>
          <p:cNvPr id="8" name="Track 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9766" y="1288317"/>
            <a:ext cx="566634" cy="566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2258" y="3340004"/>
            <a:ext cx="24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9097" y="3343105"/>
            <a:ext cx="24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5592" y="3351766"/>
            <a:ext cx="24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0179" y="3351765"/>
            <a:ext cx="24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8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3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32F83-A087-46C0-919F-C73CDDA9B2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0" y="91440"/>
            <a:ext cx="8489944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32F83-A087-46C0-919F-C73CDDA9B2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0" y="91440"/>
            <a:ext cx="8489944" cy="4923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638F61-9D2C-6991-97E1-F03FB42FB303}"/>
              </a:ext>
            </a:extLst>
          </p:cNvPr>
          <p:cNvSpPr txBox="1"/>
          <p:nvPr/>
        </p:nvSpPr>
        <p:spPr>
          <a:xfrm>
            <a:off x="1176931" y="874152"/>
            <a:ext cx="1291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7DBEC0-0E12-093F-C94E-C61685EE4FC7}"/>
              </a:ext>
            </a:extLst>
          </p:cNvPr>
          <p:cNvSpPr txBox="1"/>
          <p:nvPr/>
        </p:nvSpPr>
        <p:spPr>
          <a:xfrm>
            <a:off x="3988926" y="1263265"/>
            <a:ext cx="161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148EF9-895A-09A0-D535-83ECA72A96E1}"/>
              </a:ext>
            </a:extLst>
          </p:cNvPr>
          <p:cNvSpPr txBox="1"/>
          <p:nvPr/>
        </p:nvSpPr>
        <p:spPr>
          <a:xfrm>
            <a:off x="4143975" y="2258966"/>
            <a:ext cx="168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4617D1-A70F-187C-C65D-622393D71AC9}"/>
              </a:ext>
            </a:extLst>
          </p:cNvPr>
          <p:cNvSpPr txBox="1"/>
          <p:nvPr/>
        </p:nvSpPr>
        <p:spPr>
          <a:xfrm>
            <a:off x="1041775" y="3219968"/>
            <a:ext cx="266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21715-B421-F806-9632-55D43652ED37}"/>
              </a:ext>
            </a:extLst>
          </p:cNvPr>
          <p:cNvSpPr txBox="1"/>
          <p:nvPr/>
        </p:nvSpPr>
        <p:spPr>
          <a:xfrm>
            <a:off x="4054565" y="3979363"/>
            <a:ext cx="240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5622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iology Subject for Pre-K: Food Chain by Slidesgo">
  <a:themeElements>
    <a:clrScheme name="Simple Light">
      <a:dk1>
        <a:srgbClr val="242324"/>
      </a:dk1>
      <a:lt1>
        <a:srgbClr val="A6543D"/>
      </a:lt1>
      <a:dk2>
        <a:srgbClr val="C59A72"/>
      </a:dk2>
      <a:lt2>
        <a:srgbClr val="EEDDD1"/>
      </a:lt2>
      <a:accent1>
        <a:srgbClr val="F7F2F1"/>
      </a:accent1>
      <a:accent2>
        <a:srgbClr val="FFFFFF"/>
      </a:accent2>
      <a:accent3>
        <a:srgbClr val="F8CC47"/>
      </a:accent3>
      <a:accent4>
        <a:srgbClr val="A4BB78"/>
      </a:accent4>
      <a:accent5>
        <a:srgbClr val="869C5B"/>
      </a:accent5>
      <a:accent6>
        <a:srgbClr val="86A2E1"/>
      </a:accent6>
      <a:hlink>
        <a:srgbClr val="242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18</Words>
  <Application>Microsoft Office PowerPoint</Application>
  <PresentationFormat>On-screen Show (16:9)</PresentationFormat>
  <Paragraphs>16</Paragraphs>
  <Slides>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Nunito</vt:lpstr>
      <vt:lpstr>Sport Day</vt:lpstr>
      <vt:lpstr>Barriecito</vt:lpstr>
      <vt:lpstr>Arial</vt:lpstr>
      <vt:lpstr>Raleway</vt:lpstr>
      <vt:lpstr>Verdana</vt:lpstr>
      <vt:lpstr>Catamaran</vt:lpstr>
      <vt:lpstr>Rubik</vt:lpstr>
      <vt:lpstr>Bebas Neue</vt:lpstr>
      <vt:lpstr>Nunito ExtraBold</vt:lpstr>
      <vt:lpstr>Caveat Brush</vt:lpstr>
      <vt:lpstr>Times New Roman</vt:lpstr>
      <vt:lpstr>Biology Subject for Pre-K: Food Chain by Slidesgo</vt:lpstr>
      <vt:lpstr>1_Biology Subject for Pre-K: Food Chain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</dc:title>
  <cp:lastModifiedBy>W10.TQC</cp:lastModifiedBy>
  <cp:revision>20</cp:revision>
  <dcterms:modified xsi:type="dcterms:W3CDTF">2024-12-19T15:36:00Z</dcterms:modified>
</cp:coreProperties>
</file>