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sldIdLst>
    <p:sldId id="2666" r:id="rId3"/>
    <p:sldId id="2667" r:id="rId4"/>
    <p:sldId id="263" r:id="rId5"/>
    <p:sldId id="269" r:id="rId6"/>
    <p:sldId id="272" r:id="rId7"/>
    <p:sldId id="2673" r:id="rId8"/>
    <p:sldId id="2674" r:id="rId9"/>
    <p:sldId id="347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92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32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63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17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4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1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1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623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4169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0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4.sv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B480D3A9-FA64-47A9-74E8-7284FFA2060B}"/>
              </a:ext>
            </a:extLst>
          </p:cNvPr>
          <p:cNvSpPr/>
          <p:nvPr/>
        </p:nvSpPr>
        <p:spPr>
          <a:xfrm>
            <a:off x="21688" y="642937"/>
            <a:ext cx="8915400" cy="5553075"/>
          </a:xfrm>
          <a:prstGeom prst="cloud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id="{9954F753-7DB9-53F8-D7FA-2019C1AFA3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8575"/>
            <a:ext cx="2667000" cy="2253615"/>
          </a:xfrm>
          <a:prstGeom prst="rect">
            <a:avLst/>
          </a:prstGeom>
        </p:spPr>
      </p:pic>
      <p:pic>
        <p:nvPicPr>
          <p:cNvPr id="3" name="Picture 2" descr="A picture containing cartoon, animated cartoon, smile, illustration&#10;&#10;Description automatically generated">
            <a:extLst>
              <a:ext uri="{FF2B5EF4-FFF2-40B4-BE49-F238E27FC236}">
                <a16:creationId xmlns:a16="http://schemas.microsoft.com/office/drawing/2014/main" id="{85B1183F-1FFF-4AB1-C631-1F363BB9C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09" y="2628921"/>
            <a:ext cx="5520991" cy="4229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C96D0F-1EA0-49F7-0900-5A5447C90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848" y="1639876"/>
            <a:ext cx="3682303" cy="1828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371E6-DB04-AAB3-0051-442541924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801" y="2750488"/>
            <a:ext cx="5846571" cy="3066554"/>
          </a:xfrm>
          <a:prstGeom prst="rect">
            <a:avLst/>
          </a:prstGeom>
        </p:spPr>
      </p:pic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61DF9173-A0FF-3F2F-F7B1-D0A802C63D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815" y="744279"/>
            <a:ext cx="1759245" cy="175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46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FC28F6-FA66-42B5-BA27-0FC63D732749}"/>
              </a:ext>
            </a:extLst>
          </p:cNvPr>
          <p:cNvSpPr/>
          <p:nvPr/>
        </p:nvSpPr>
        <p:spPr>
          <a:xfrm>
            <a:off x="383523" y="438584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0EF7F9-3436-A30E-1776-9086ADCA8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62" y="649035"/>
            <a:ext cx="11443184" cy="10729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820B07-D740-D387-F646-3FFF976CD07F}"/>
              </a:ext>
            </a:extLst>
          </p:cNvPr>
          <p:cNvGrpSpPr/>
          <p:nvPr/>
        </p:nvGrpSpPr>
        <p:grpSpPr>
          <a:xfrm>
            <a:off x="665529" y="1547045"/>
            <a:ext cx="5161113" cy="1228116"/>
            <a:chOff x="7066329" y="792133"/>
            <a:chExt cx="5078675" cy="1228116"/>
          </a:xfrm>
        </p:grpSpPr>
        <p:pic>
          <p:nvPicPr>
            <p:cNvPr id="3" name="Picture 12">
              <a:extLst>
                <a:ext uri="{FF2B5EF4-FFF2-40B4-BE49-F238E27FC236}">
                  <a16:creationId xmlns:a16="http://schemas.microsoft.com/office/drawing/2014/main" id="{E5D7677E-8F06-FF6F-A883-66431A1B3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066329" y="792133"/>
              <a:ext cx="5078675" cy="122811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80275F-0A3B-54F2-828F-9E9768B7E85B}"/>
                </a:ext>
              </a:extLst>
            </p:cNvPr>
            <p:cNvSpPr txBox="1"/>
            <p:nvPr/>
          </p:nvSpPr>
          <p:spPr>
            <a:xfrm>
              <a:off x="7436618" y="882695"/>
              <a:ext cx="439048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G. 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Thần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đồng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đất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Việt</a:t>
              </a:r>
              <a:endParaRPr lang="en-US" sz="32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Danh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nhân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giới</a:t>
              </a:r>
              <a:endParaRPr lang="en-US" sz="3200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Hồi kết của 10 năm kiện tụng quanh bộ truyện Thần đồng đất Việt">
            <a:extLst>
              <a:ext uri="{FF2B5EF4-FFF2-40B4-BE49-F238E27FC236}">
                <a16:creationId xmlns:a16="http://schemas.microsoft.com/office/drawing/2014/main" id="{EDDE6888-24C5-B55C-0164-A3CE32655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40" y="2925724"/>
            <a:ext cx="3359889" cy="3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- Danh Nhân Thế Giới - Trọn bộ 10 cuốn - Cuốn lẻ | Shopee Việt Nam">
            <a:extLst>
              <a:ext uri="{FF2B5EF4-FFF2-40B4-BE49-F238E27FC236}">
                <a16:creationId xmlns:a16="http://schemas.microsoft.com/office/drawing/2014/main" id="{011EF71A-6E94-8C2E-8044-FD287B8EA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12" y="2955849"/>
            <a:ext cx="3402419" cy="34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8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2"/>
            <a:ext cx="8260515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1638651" y="1054190"/>
            <a:ext cx="52880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Viết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Phiếu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đọc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sách</a:t>
            </a:r>
            <a:endParaRPr lang="en-US" sz="960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SVN-Shintia Script" panose="02000804000000020003" pitchFamily="2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0B061FF-6BE7-F721-4749-69C55B26CB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63856" y="2144798"/>
            <a:ext cx="5928144" cy="477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376257-6621-226E-ECFA-991099F3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13852" y="4409391"/>
            <a:ext cx="2533204" cy="2572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DF1F4E-A7A8-A14B-524B-F66B4E9F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372" y="467945"/>
            <a:ext cx="4380613" cy="57019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33FFDB-6FDC-1C9A-E1CE-B03D589FD04C}"/>
              </a:ext>
            </a:extLst>
          </p:cNvPr>
          <p:cNvSpPr txBox="1"/>
          <p:nvPr/>
        </p:nvSpPr>
        <p:spPr>
          <a:xfrm>
            <a:off x="1116418" y="5592725"/>
            <a:ext cx="25092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</a:rPr>
              <a:t>Thầy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cô</a:t>
            </a:r>
            <a:r>
              <a:rPr lang="en-US" dirty="0">
                <a:solidFill>
                  <a:srgbClr val="FF0000"/>
                </a:solidFill>
              </a:rPr>
              <a:t> in </a:t>
            </a:r>
            <a:r>
              <a:rPr lang="en-US" dirty="0" err="1">
                <a:solidFill>
                  <a:srgbClr val="FF0000"/>
                </a:solidFill>
              </a:rPr>
              <a:t>phiếu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đính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kèm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viết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2"/>
            <a:ext cx="8260515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892728" y="1520193"/>
            <a:ext cx="6992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6000" b="1" dirty="0">
              <a:ln>
                <a:solidFill>
                  <a:srgbClr val="FFFFFF"/>
                </a:solidFill>
              </a:ln>
              <a:solidFill>
                <a:srgbClr val="7030A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94355AE-3929-5C1A-A8ED-BE06D50893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73709" y="2755068"/>
            <a:ext cx="578156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5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24" name="Picture 29">
            <a:extLst>
              <a:ext uri="{FF2B5EF4-FFF2-40B4-BE49-F238E27FC236}">
                <a16:creationId xmlns:a16="http://schemas.microsoft.com/office/drawing/2014/main" id="{331DC56B-BF39-4964-CA29-8AB01B91BF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7172" y="99239"/>
            <a:ext cx="9906000" cy="1569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B79CCB-290C-B03B-E85A-8B0E542AEC6D}"/>
              </a:ext>
            </a:extLst>
          </p:cNvPr>
          <p:cNvSpPr txBox="1"/>
          <p:nvPr/>
        </p:nvSpPr>
        <p:spPr>
          <a:xfrm>
            <a:off x="1710294" y="88243"/>
            <a:ext cx="873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en-US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với bạn về nội dung câu chuyện em đã đọc.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CDDD6024-CDDF-E6CB-B5E4-A5E3CF3709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200399"/>
            <a:ext cx="4707568" cy="35365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E6D95A6-91B7-E171-DFEA-C54BD1EEE2DB}"/>
              </a:ext>
            </a:extLst>
          </p:cNvPr>
          <p:cNvGrpSpPr/>
          <p:nvPr/>
        </p:nvGrpSpPr>
        <p:grpSpPr>
          <a:xfrm>
            <a:off x="4410177" y="1644855"/>
            <a:ext cx="7622335" cy="1321630"/>
            <a:chOff x="4401878" y="1862591"/>
            <a:chExt cx="7622335" cy="1805642"/>
          </a:xfrm>
        </p:grpSpPr>
        <p:pic>
          <p:nvPicPr>
            <p:cNvPr id="5" name="Picture 30">
              <a:extLst>
                <a:ext uri="{FF2B5EF4-FFF2-40B4-BE49-F238E27FC236}">
                  <a16:creationId xmlns:a16="http://schemas.microsoft.com/office/drawing/2014/main" id="{5482713D-16B0-F2A6-E73B-77125826E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B429EC-1418-A683-7AD7-B64B76B5AFEC}"/>
                </a:ext>
              </a:extLst>
            </p:cNvPr>
            <p:cNvSpPr txBox="1"/>
            <p:nvPr/>
          </p:nvSpPr>
          <p:spPr>
            <a:xfrm>
              <a:off x="4638345" y="1862591"/>
              <a:ext cx="7247112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98990F-F26B-7F43-0220-01A882D6B928}"/>
              </a:ext>
            </a:extLst>
          </p:cNvPr>
          <p:cNvGrpSpPr/>
          <p:nvPr/>
        </p:nvGrpSpPr>
        <p:grpSpPr>
          <a:xfrm>
            <a:off x="4729155" y="2984556"/>
            <a:ext cx="7349432" cy="1162141"/>
            <a:chOff x="4401878" y="2046087"/>
            <a:chExt cx="7622335" cy="1622146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91987479-C052-8A3E-2B67-1AE7C221C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795F2-C118-8C91-0E5C-425C285439CF}"/>
                </a:ext>
              </a:extLst>
            </p:cNvPr>
            <p:cNvSpPr txBox="1"/>
            <p:nvPr/>
          </p:nvSpPr>
          <p:spPr>
            <a:xfrm>
              <a:off x="4670243" y="2046087"/>
              <a:ext cx="6853799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ai?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4AF1DE-8D4F-1635-4F28-C8E77F4073EA}"/>
              </a:ext>
            </a:extLst>
          </p:cNvPr>
          <p:cNvGrpSpPr/>
          <p:nvPr/>
        </p:nvGrpSpPr>
        <p:grpSpPr>
          <a:xfrm>
            <a:off x="4842568" y="4154138"/>
            <a:ext cx="7465923" cy="1162141"/>
            <a:chOff x="4401878" y="2046087"/>
            <a:chExt cx="7743152" cy="1622146"/>
          </a:xfrm>
        </p:grpSpPr>
        <p:pic>
          <p:nvPicPr>
            <p:cNvPr id="12" name="Picture 30">
              <a:extLst>
                <a:ext uri="{FF2B5EF4-FFF2-40B4-BE49-F238E27FC236}">
                  <a16:creationId xmlns:a16="http://schemas.microsoft.com/office/drawing/2014/main" id="{7D2C7D55-A6A7-4B5E-462C-23744927B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A35E0F-DD7D-F57A-DAA4-A83EDB91F251}"/>
                </a:ext>
              </a:extLst>
            </p:cNvPr>
            <p:cNvSpPr txBox="1"/>
            <p:nvPr/>
          </p:nvSpPr>
          <p:spPr>
            <a:xfrm>
              <a:off x="4670243" y="2046087"/>
              <a:ext cx="7474787" cy="13300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khiếu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AA876-E1B5-4443-B7C0-44F095EAD163}"/>
              </a:ext>
            </a:extLst>
          </p:cNvPr>
          <p:cNvGrpSpPr/>
          <p:nvPr/>
        </p:nvGrpSpPr>
        <p:grpSpPr>
          <a:xfrm>
            <a:off x="4916996" y="5657065"/>
            <a:ext cx="7349433" cy="991781"/>
            <a:chOff x="4401878" y="2318444"/>
            <a:chExt cx="7622335" cy="1384354"/>
          </a:xfrm>
        </p:grpSpPr>
        <p:pic>
          <p:nvPicPr>
            <p:cNvPr id="15" name="Picture 30">
              <a:extLst>
                <a:ext uri="{FF2B5EF4-FFF2-40B4-BE49-F238E27FC236}">
                  <a16:creationId xmlns:a16="http://schemas.microsoft.com/office/drawing/2014/main" id="{A22365A6-4B18-F50D-B2A4-51B7BBF7A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C0053B-2C4F-AC5F-AD51-9F051A4938C2}"/>
                </a:ext>
              </a:extLst>
            </p:cNvPr>
            <p:cNvSpPr txBox="1"/>
            <p:nvPr/>
          </p:nvSpPr>
          <p:spPr>
            <a:xfrm>
              <a:off x="4802571" y="2328070"/>
              <a:ext cx="7144449" cy="13747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377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517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1C4AB-6D3E-132C-D034-CE8279967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99" y="2543840"/>
            <a:ext cx="7933269" cy="4314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CB350B-9D14-C179-DBCD-C9DA252B6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268" y="859505"/>
            <a:ext cx="701100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5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5188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Kể với người thân những câu chuyện của tác giả mà em yêu thích.</a:t>
            </a:r>
            <a:endParaRPr lang="en-US" sz="4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22DFC63-86CF-8C62-531B-7ADE7AEB5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0269" y="357188"/>
            <a:ext cx="10317139" cy="660082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4269C46D-6B13-72B3-CF35-3AD205AEE4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3657601"/>
            <a:ext cx="6933180" cy="3076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11C755-0F2C-C3BF-8D0C-3E1854245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224" y="1876495"/>
            <a:ext cx="11821169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6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106</Words>
  <Application>Microsoft Office PowerPoint</Application>
  <PresentationFormat>Widescreen</PresentationFormat>
  <Paragraphs>11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等线</vt:lpstr>
      <vt:lpstr>#9Slide02 Noi dung dai</vt:lpstr>
      <vt:lpstr>#9Slide02 Tieu de dai</vt:lpstr>
      <vt:lpstr>Arial</vt:lpstr>
      <vt:lpstr>Calibri</vt:lpstr>
      <vt:lpstr>SVN-Shintia Script</vt:lpstr>
      <vt:lpstr>华康少女文字W5</vt:lpstr>
      <vt:lpstr>1_Office Theme</vt:lpstr>
      <vt:lpstr>1_PPT定制1801380800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DUC DUNG</cp:lastModifiedBy>
  <cp:revision>12</cp:revision>
  <dcterms:created xsi:type="dcterms:W3CDTF">2023-06-26T13:14:08Z</dcterms:created>
  <dcterms:modified xsi:type="dcterms:W3CDTF">2025-01-11T13:58:50Z</dcterms:modified>
</cp:coreProperties>
</file>