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8" r:id="rId12"/>
    <p:sldId id="261" r:id="rId13"/>
    <p:sldId id="274" r:id="rId14"/>
    <p:sldId id="263" r:id="rId15"/>
    <p:sldId id="275" r:id="rId16"/>
    <p:sldId id="276" r:id="rId17"/>
    <p:sldId id="277" r:id="rId18"/>
    <p:sldId id="278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730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svg"/><Relationship Id="rId1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13.png"/><Relationship Id="rId19" Type="http://schemas.openxmlformats.org/officeDocument/2006/relationships/image" Target="../media/image63.svg"/><Relationship Id="rId4" Type="http://schemas.openxmlformats.org/officeDocument/2006/relationships/image" Target="../media/image3.png"/><Relationship Id="rId9" Type="http://schemas.openxmlformats.org/officeDocument/2006/relationships/image" Target="../media/image57.sv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9.png"/><Relationship Id="rId26" Type="http://schemas.openxmlformats.org/officeDocument/2006/relationships/image" Target="../media/image83.png"/><Relationship Id="rId3" Type="http://schemas.openxmlformats.org/officeDocument/2006/relationships/image" Target="../media/image2.svg"/><Relationship Id="rId21" Type="http://schemas.openxmlformats.org/officeDocument/2006/relationships/image" Target="../media/image12.svg"/><Relationship Id="rId7" Type="http://schemas.openxmlformats.org/officeDocument/2006/relationships/image" Target="../media/image59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2.svg"/><Relationship Id="rId2" Type="http://schemas.openxmlformats.org/officeDocument/2006/relationships/image" Target="../media/image1.png"/><Relationship Id="rId16" Type="http://schemas.openxmlformats.org/officeDocument/2006/relationships/image" Target="../media/image7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.svg"/><Relationship Id="rId24" Type="http://schemas.openxmlformats.org/officeDocument/2006/relationships/image" Target="../media/image81.png"/><Relationship Id="rId5" Type="http://schemas.openxmlformats.org/officeDocument/2006/relationships/image" Target="../media/image4.svg"/><Relationship Id="rId15" Type="http://schemas.openxmlformats.org/officeDocument/2006/relationships/image" Target="../media/image76.svg"/><Relationship Id="rId23" Type="http://schemas.openxmlformats.org/officeDocument/2006/relationships/image" Target="../media/image80.svg"/><Relationship Id="rId28" Type="http://schemas.openxmlformats.org/officeDocument/2006/relationships/image" Target="../media/image85.png"/><Relationship Id="rId10" Type="http://schemas.openxmlformats.org/officeDocument/2006/relationships/image" Target="../media/image71.png"/><Relationship Id="rId19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12" Type="http://schemas.openxmlformats.org/officeDocument/2006/relationships/image" Target="../media/image13.png"/><Relationship Id="rId17" Type="http://schemas.openxmlformats.org/officeDocument/2006/relationships/image" Target="../media/image94.png"/><Relationship Id="rId2" Type="http://schemas.openxmlformats.org/officeDocument/2006/relationships/image" Target="../media/image1.png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4.svg"/><Relationship Id="rId15" Type="http://schemas.openxmlformats.org/officeDocument/2006/relationships/image" Target="../media/image73.png"/><Relationship Id="rId10" Type="http://schemas.openxmlformats.org/officeDocument/2006/relationships/image" Target="../media/image92.png"/><Relationship Id="rId4" Type="http://schemas.openxmlformats.org/officeDocument/2006/relationships/image" Target="../media/image3.png"/><Relationship Id="rId9" Type="http://schemas.openxmlformats.org/officeDocument/2006/relationships/image" Target="../media/image91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18" Type="http://schemas.openxmlformats.org/officeDocument/2006/relationships/image" Target="../media/image30.gif"/><Relationship Id="rId3" Type="http://schemas.openxmlformats.org/officeDocument/2006/relationships/audio" Target="../media/media1.mp3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4a"/><Relationship Id="rId7" Type="http://schemas.openxmlformats.org/officeDocument/2006/relationships/image" Target="../media/image3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20.png"/><Relationship Id="rId21" Type="http://schemas.openxmlformats.org/officeDocument/2006/relationships/image" Target="../media/image28.png"/><Relationship Id="rId7" Type="http://schemas.openxmlformats.org/officeDocument/2006/relationships/image" Target="../media/image24.png"/><Relationship Id="rId12" Type="http://schemas.openxmlformats.org/officeDocument/2006/relationships/image" Target="../media/image30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9.gif"/><Relationship Id="rId24" Type="http://schemas.openxmlformats.org/officeDocument/2006/relationships/image" Target="../media/image38.png"/><Relationship Id="rId5" Type="http://schemas.openxmlformats.org/officeDocument/2006/relationships/image" Target="../media/image22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17" Type="http://schemas.openxmlformats.org/officeDocument/2006/relationships/image" Target="../media/image50.gif"/><Relationship Id="rId2" Type="http://schemas.openxmlformats.org/officeDocument/2006/relationships/image" Target="../media/image1.png"/><Relationship Id="rId16" Type="http://schemas.openxmlformats.org/officeDocument/2006/relationships/image" Target="../media/image49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1.png"/><Relationship Id="rId5" Type="http://schemas.openxmlformats.org/officeDocument/2006/relationships/image" Target="../media/image4.svg"/><Relationship Id="rId15" Type="http://schemas.openxmlformats.org/officeDocument/2006/relationships/image" Target="../media/image48.png"/><Relationship Id="rId10" Type="http://schemas.openxmlformats.org/officeDocument/2006/relationships/image" Target="../media/image14.sv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431</Words>
  <Application>Microsoft Office PowerPoint</Application>
  <PresentationFormat>Tùy chỉnh</PresentationFormat>
  <Paragraphs>48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Tahoma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tranluongxuanyen@gmail.com</cp:lastModifiedBy>
  <cp:revision>23</cp:revision>
  <dcterms:created xsi:type="dcterms:W3CDTF">2006-08-16T00:00:00Z</dcterms:created>
  <dcterms:modified xsi:type="dcterms:W3CDTF">2025-01-11T14:04:02Z</dcterms:modified>
  <dc:identifier>DAGSGSjGnWM</dc:identifier>
</cp:coreProperties>
</file>