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59" d="100"/>
          <a:sy n="59" d="100"/>
        </p:scale>
        <p:origin x="96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957881B7-3B28-76AB-824F-87A6EB90FAA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5105" y="209063"/>
            <a:ext cx="1463410" cy="146341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45A8B86-A447-48FF-C3D9-D71263225F6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25105" y="209063"/>
            <a:ext cx="1463410" cy="1463410"/>
          </a:xfrm>
          <a:prstGeom prst="rect">
            <a:avLst/>
          </a:prstGeom>
        </p:spPr>
      </p:pic>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0.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4.wdp"/><Relationship Id="rId5" Type="http://schemas.openxmlformats.org/officeDocument/2006/relationships/image" Target="../media/image14.jpg"/><Relationship Id="rId15" Type="http://schemas.microsoft.com/office/2007/relationships/hdphoto" Target="../media/hdphoto6.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3.jpg"/><Relationship Id="rId7" Type="http://schemas.openxmlformats.org/officeDocument/2006/relationships/image" Target="../media/image1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1184</TotalTime>
  <Words>490</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#9Slide05 Aphrodite Pro</vt:lpstr>
      <vt:lpstr>#9Slide07 Altus</vt:lpstr>
      <vt:lpstr>#9Slide07 HoneyCream</vt:lpstr>
      <vt:lpstr>#9Slide07 SVNZiclets</vt:lpstr>
      <vt:lpstr>Arial</vt:lpstr>
      <vt:lpstr>Calibri</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21</cp:revision>
  <dcterms:created xsi:type="dcterms:W3CDTF">2023-12-15T11:40:22Z</dcterms:created>
  <dcterms:modified xsi:type="dcterms:W3CDTF">2024-10-09T03:44:33Z</dcterms:modified>
  <cp:category>9Slide.vn</cp:category>
</cp:coreProperties>
</file>