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ppt/activeX/activeX2.xml" ContentType="application/vnd.ms-office.activeX+xml"/>
  <Override PartName="/ppt/notesSlides/notesSlide11.xml" ContentType="application/vnd.openxmlformats-officedocument.presentationml.notesSlide+xml"/>
  <Override PartName="/ppt/activeX/activeX3.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2" r:id="rId3"/>
    <p:sldMasterId id="2147483688" r:id="rId4"/>
  </p:sldMasterIdLst>
  <p:notesMasterIdLst>
    <p:notesMasterId r:id="rId40"/>
  </p:notesMasterIdLst>
  <p:sldIdLst>
    <p:sldId id="257" r:id="rId5"/>
    <p:sldId id="260" r:id="rId6"/>
    <p:sldId id="337" r:id="rId7"/>
    <p:sldId id="338" r:id="rId8"/>
    <p:sldId id="342" r:id="rId9"/>
    <p:sldId id="343" r:id="rId10"/>
    <p:sldId id="341" r:id="rId11"/>
    <p:sldId id="340" r:id="rId12"/>
    <p:sldId id="271" r:id="rId13"/>
    <p:sldId id="259" r:id="rId14"/>
    <p:sldId id="317" r:id="rId15"/>
    <p:sldId id="344" r:id="rId16"/>
    <p:sldId id="313" r:id="rId17"/>
    <p:sldId id="507" r:id="rId18"/>
    <p:sldId id="319" r:id="rId19"/>
    <p:sldId id="346" r:id="rId20"/>
    <p:sldId id="347" r:id="rId21"/>
    <p:sldId id="320" r:id="rId22"/>
    <p:sldId id="322" r:id="rId23"/>
    <p:sldId id="348" r:id="rId24"/>
    <p:sldId id="349" r:id="rId25"/>
    <p:sldId id="350" r:id="rId26"/>
    <p:sldId id="351" r:id="rId27"/>
    <p:sldId id="493" r:id="rId28"/>
    <p:sldId id="494" r:id="rId29"/>
    <p:sldId id="495" r:id="rId30"/>
    <p:sldId id="496" r:id="rId31"/>
    <p:sldId id="497" r:id="rId32"/>
    <p:sldId id="498" r:id="rId33"/>
    <p:sldId id="500" r:id="rId34"/>
    <p:sldId id="499" r:id="rId35"/>
    <p:sldId id="501" r:id="rId36"/>
    <p:sldId id="502" r:id="rId37"/>
    <p:sldId id="505" r:id="rId38"/>
    <p:sldId id="50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958" autoAdjust="0"/>
  </p:normalViewPr>
  <p:slideViewPr>
    <p:cSldViewPr snapToGrid="0">
      <p:cViewPr varScale="1">
        <p:scale>
          <a:sx n="62" d="100"/>
          <a:sy n="62" d="100"/>
        </p:scale>
        <p:origin x="97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910C-6BC3-443E-98B7-EE3177DD40BD}"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5A74D-9598-4B96-A676-AEF996D5D751}" type="slidenum">
              <a:rPr lang="en-US" smtClean="0"/>
              <a:t>‹#›</a:t>
            </a:fld>
            <a:endParaRPr lang="en-US"/>
          </a:p>
        </p:txBody>
      </p:sp>
    </p:spTree>
    <p:extLst>
      <p:ext uri="{BB962C8B-B14F-4D97-AF65-F5344CB8AC3E}">
        <p14:creationId xmlns:p14="http://schemas.microsoft.com/office/powerpoint/2010/main" val="219055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5437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261534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18885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910364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77522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017513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87579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520677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44435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258356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736997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72508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962336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41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89717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808854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08654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506330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979288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70747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53926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a:t>
            </a:r>
            <a:r>
              <a:rPr lang="en-US" dirty="0" err="1"/>
              <a:t>vào</a:t>
            </a:r>
            <a:r>
              <a:rPr lang="en-US" dirty="0"/>
              <a:t> superman </a:t>
            </a:r>
            <a:r>
              <a:rPr lang="en-US" dirty="0" err="1"/>
              <a:t>để</a:t>
            </a:r>
            <a:r>
              <a:rPr lang="en-US" dirty="0"/>
              <a:t> </a:t>
            </a:r>
            <a:r>
              <a:rPr lang="en-US" dirty="0" err="1"/>
              <a:t>tiến</a:t>
            </a:r>
            <a:r>
              <a:rPr lang="en-US" dirty="0"/>
              <a:t> </a:t>
            </a:r>
            <a:r>
              <a:rPr lang="en-US" dirty="0" err="1"/>
              <a:t>thêm</a:t>
            </a:r>
            <a:r>
              <a:rPr lang="en-US" dirty="0"/>
              <a:t> 1 </a:t>
            </a:r>
            <a:r>
              <a:rPr lang="en-US" dirty="0" err="1"/>
              <a:t>bước</a:t>
            </a:r>
            <a:endParaRPr lang="en-US" dirty="0"/>
          </a:p>
        </p:txBody>
      </p:sp>
      <p:sp>
        <p:nvSpPr>
          <p:cNvPr id="4" name="Slide Number Placeholder 3"/>
          <p:cNvSpPr>
            <a:spLocks noGrp="1"/>
          </p:cNvSpPr>
          <p:nvPr>
            <p:ph type="sldNum" sz="quarter" idx="5"/>
          </p:nvPr>
        </p:nvSpPr>
        <p:spPr/>
        <p:txBody>
          <a:bodyPr/>
          <a:lstStyle/>
          <a:p>
            <a:fld id="{F515A74D-9598-4B96-A676-AEF996D5D751}" type="slidenum">
              <a:rPr lang="en-US" smtClean="0"/>
              <a:t>4</a:t>
            </a:fld>
            <a:endParaRPr lang="en-US"/>
          </a:p>
        </p:txBody>
      </p:sp>
    </p:spTree>
    <p:extLst>
      <p:ext uri="{BB962C8B-B14F-4D97-AF65-F5344CB8AC3E}">
        <p14:creationId xmlns:p14="http://schemas.microsoft.com/office/powerpoint/2010/main" val="4002326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192959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89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3035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52941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772119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806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418087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84549317"/>
      </p:ext>
    </p:extLst>
  </p:cSld>
  <p:clrMapOvr>
    <a:masterClrMapping/>
  </p:clrMapOvr>
  <p:transition spd="slow"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5810452"/>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452165"/>
      </p:ext>
    </p:extLst>
  </p:cSld>
  <p:clrMapOvr>
    <a:masterClrMapping/>
  </p:clrMapOvr>
  <p:transition spd="slow"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111570"/>
      </p:ext>
    </p:extLst>
  </p:cSld>
  <p:clrMapOvr>
    <a:masterClrMapping/>
  </p:clrMapOvr>
  <p:transition spd="slow"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693747"/>
      </p:ext>
    </p:extLst>
  </p:cSld>
  <p:clrMapOvr>
    <a:masterClrMapping/>
  </p:clrMapOvr>
  <p:transition spd="slow"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96998"/>
      </p:ext>
    </p:extLst>
  </p:cSld>
  <p:clrMapOvr>
    <a:masterClrMapping/>
  </p:clrMapOvr>
  <p:transition spd="slow" advClick="0"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778731969"/>
      </p:ext>
    </p:extLst>
  </p:cSld>
  <p:clrMapOvr>
    <a:masterClrMapping/>
  </p:clrMapOvr>
  <p:transition spd="slow"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336645118"/>
      </p:ext>
    </p:extLst>
  </p:cSld>
  <p:clrMapOvr>
    <a:masterClrMapping/>
  </p:clrMapOvr>
  <p:transition spd="slow"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848648424"/>
      </p:ext>
    </p:extLst>
  </p:cSld>
  <p:clrMapOvr>
    <a:masterClrMapping/>
  </p:clrMapOvr>
  <p:transition spd="slow"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359431974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763255"/>
      </p:ext>
    </p:extLst>
  </p:cSld>
  <p:clrMapOvr>
    <a:masterClrMapping/>
  </p:clrMapOvr>
  <p:transition spd="slow"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6376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56689121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762777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3533281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1219071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21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400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28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9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50434604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29235135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8333"/>
          <a:stretch/>
        </p:blipFill>
        <p:spPr>
          <a:xfrm flipH="1">
            <a:off x="4675175" y="714236"/>
            <a:ext cx="4394396" cy="357119"/>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85084" y="88062"/>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276475959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2025/1/6</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938556937"/>
      </p:ext>
    </p:extLst>
  </p:cSld>
  <p:clrMapOvr>
    <a:masterClrMapping/>
  </p:clrMapOvr>
  <p:transition spd="slow"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469791"/>
      </p:ext>
    </p:extLst>
  </p:cSld>
  <p:clrMapOvr>
    <a:masterClrMapping/>
  </p:clrMapOvr>
  <p:transition spd="slow"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613171"/>
      </p:ext>
    </p:extLst>
  </p:cSld>
  <p:clrMapOvr>
    <a:masterClrMapping/>
  </p:clrMapOvr>
  <p:transition spd="slow"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096016"/>
      </p:ext>
    </p:extLst>
  </p:cSld>
  <p:clrMapOvr>
    <a:masterClrMapping/>
  </p:clrMapOvr>
  <p:transition spd="slow" advClick="0" advTm="3000">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1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2.png"/><Relationship Id="rId2" Type="http://schemas.openxmlformats.org/officeDocument/2006/relationships/slideLayout" Target="../slideLayouts/slideLayout7.xml"/><Relationship Id="rId16" Type="http://schemas.openxmlformats.org/officeDocument/2006/relationships/theme" Target="../theme/theme2.xml"/><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14.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2025/1/6</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2189074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9" cstate="print">
            <a:extLst>
              <a:ext uri="{BEBA8EAE-BF5A-486C-A8C5-ECC9F3942E4B}">
                <a14:imgProps xmlns:a14="http://schemas.microsoft.com/office/drawing/2010/main">
                  <a14:imgLayer r:embed="rId2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6812536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2025/1/6</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128681596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3A43340-53B4-41BF-A37C-43589DB61D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845121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png"/><Relationship Id="rId7"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0.png"/><Relationship Id="rId4" Type="http://schemas.openxmlformats.org/officeDocument/2006/relationships/image" Target="../media/image20.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3.xml"/><Relationship Id="rId7" Type="http://schemas.openxmlformats.org/officeDocument/2006/relationships/audio" Target="../media/audio1.wav"/><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8.xml"/><Relationship Id="rId11" Type="http://schemas.microsoft.com/office/2007/relationships/hdphoto" Target="../media/hdphoto9.wdp"/><Relationship Id="rId5" Type="http://schemas.openxmlformats.org/officeDocument/2006/relationships/slideLayout" Target="../slideLayouts/slideLayout4.xml"/><Relationship Id="rId10" Type="http://schemas.openxmlformats.org/officeDocument/2006/relationships/image" Target="../media/image48.png"/><Relationship Id="rId4" Type="http://schemas.openxmlformats.org/officeDocument/2006/relationships/tags" Target="../tags/tag4.xml"/><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9.wmf"/><Relationship Id="rId5" Type="http://schemas.openxmlformats.org/officeDocument/2006/relationships/image" Target="../media/image50.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1.wmf"/><Relationship Id="rId5" Type="http://schemas.openxmlformats.org/officeDocument/2006/relationships/image" Target="../media/image50.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2.wmf"/><Relationship Id="rId5" Type="http://schemas.openxmlformats.org/officeDocument/2006/relationships/image" Target="../media/image50.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4.xml"/><Relationship Id="rId7" Type="http://schemas.openxmlformats.org/officeDocument/2006/relationships/image" Target="../media/image6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0.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3.gif"/><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2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0.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slide" Target="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microsoft.com/office/2007/relationships/hdphoto" Target="../media/hdphoto10.wdp"/><Relationship Id="rId2" Type="http://schemas.openxmlformats.org/officeDocument/2006/relationships/image" Target="../media/image53.png"/><Relationship Id="rId1" Type="http://schemas.openxmlformats.org/officeDocument/2006/relationships/slideLayout" Target="../slideLayouts/slideLayout2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1.png"/><Relationship Id="rId7" Type="http://schemas.microsoft.com/office/2007/relationships/hdphoto" Target="../media/hdphoto11.wdp"/><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76.png"/><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6.xml"/><Relationship Id="rId3" Type="http://schemas.openxmlformats.org/officeDocument/2006/relationships/image" Target="../media/image30.GIF"/><Relationship Id="rId7" Type="http://schemas.microsoft.com/office/2007/relationships/hdphoto" Target="../media/hdphoto5.wdp"/><Relationship Id="rId12"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2.png"/><Relationship Id="rId11" Type="http://schemas.openxmlformats.org/officeDocument/2006/relationships/slide" Target="slide9.xml"/><Relationship Id="rId5" Type="http://schemas.microsoft.com/office/2007/relationships/hdphoto" Target="../media/hdphoto4.wdp"/><Relationship Id="rId15" Type="http://schemas.openxmlformats.org/officeDocument/2006/relationships/slide" Target="slide8.xml"/><Relationship Id="rId10" Type="http://schemas.openxmlformats.org/officeDocument/2006/relationships/image" Target="../media/image35.GIF"/><Relationship Id="rId4" Type="http://schemas.openxmlformats.org/officeDocument/2006/relationships/image" Target="../media/image31.png"/><Relationship Id="rId9" Type="http://schemas.openxmlformats.org/officeDocument/2006/relationships/image" Target="../media/image34.GIF"/><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B315076-E09A-4A10-97FB-6ED966DB6F32}"/>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16" name="图片 15">
            <a:extLst>
              <a:ext uri="{FF2B5EF4-FFF2-40B4-BE49-F238E27FC236}">
                <a16:creationId xmlns:a16="http://schemas.microsoft.com/office/drawing/2014/main" id="{A9F1C1E4-4675-44EB-810F-9504BED8E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 name="组合 1">
            <a:extLst>
              <a:ext uri="{FF2B5EF4-FFF2-40B4-BE49-F238E27FC236}">
                <a16:creationId xmlns:a16="http://schemas.microsoft.com/office/drawing/2014/main" id="{5F570BC8-9E1F-4BFF-9666-BD46A90ACB7A}"/>
              </a:ext>
            </a:extLst>
          </p:cNvPr>
          <p:cNvGrpSpPr/>
          <p:nvPr/>
        </p:nvGrpSpPr>
        <p:grpSpPr>
          <a:xfrm>
            <a:off x="6468897" y="3093363"/>
            <a:ext cx="4112129" cy="3291072"/>
            <a:chOff x="6987162" y="3076286"/>
            <a:chExt cx="4112129" cy="3291072"/>
          </a:xfrm>
        </p:grpSpPr>
        <p:pic>
          <p:nvPicPr>
            <p:cNvPr id="17" name="图片 16">
              <a:extLst>
                <a:ext uri="{FF2B5EF4-FFF2-40B4-BE49-F238E27FC236}">
                  <a16:creationId xmlns:a16="http://schemas.microsoft.com/office/drawing/2014/main" id="{5341D046-96C7-4EA2-AB99-DE58BAA9E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35" name="文本框 34">
              <a:extLst>
                <a:ext uri="{FF2B5EF4-FFF2-40B4-BE49-F238E27FC236}">
                  <a16:creationId xmlns:a16="http://schemas.microsoft.com/office/drawing/2014/main" id="{116FEEC7-58CF-4A7A-B3FF-BCF82C312A6C}"/>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6" name="图片 5">
            <a:extLst>
              <a:ext uri="{FF2B5EF4-FFF2-40B4-BE49-F238E27FC236}">
                <a16:creationId xmlns:a16="http://schemas.microsoft.com/office/drawing/2014/main" id="{45A9A7DC-1BF6-4D4E-95DC-ABEBC75E9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19" name="图片 18">
            <a:extLst>
              <a:ext uri="{FF2B5EF4-FFF2-40B4-BE49-F238E27FC236}">
                <a16:creationId xmlns:a16="http://schemas.microsoft.com/office/drawing/2014/main" id="{F0F38228-C03E-4D15-BB08-A4990B96D8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18" name="图片 17">
            <a:extLst>
              <a:ext uri="{FF2B5EF4-FFF2-40B4-BE49-F238E27FC236}">
                <a16:creationId xmlns:a16="http://schemas.microsoft.com/office/drawing/2014/main" id="{C44BA859-79F5-4C83-A4B9-0B1939FDA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1416" y="5151765"/>
            <a:ext cx="835656" cy="1402365"/>
          </a:xfrm>
          <a:prstGeom prst="rect">
            <a:avLst/>
          </a:prstGeom>
        </p:spPr>
      </p:pic>
      <p:pic>
        <p:nvPicPr>
          <p:cNvPr id="4" name="Picture 3">
            <a:extLst>
              <a:ext uri="{FF2B5EF4-FFF2-40B4-BE49-F238E27FC236}">
                <a16:creationId xmlns:a16="http://schemas.microsoft.com/office/drawing/2014/main" id="{6543CD27-6ECD-6285-FF6A-4EBFC3751BD7}"/>
              </a:ext>
            </a:extLst>
          </p:cNvPr>
          <p:cNvPicPr>
            <a:picLocks noChangeAspect="1"/>
          </p:cNvPicPr>
          <p:nvPr/>
        </p:nvPicPr>
        <p:blipFill>
          <a:blip r:embed="rId9"/>
          <a:stretch>
            <a:fillRect/>
          </a:stretch>
        </p:blipFill>
        <p:spPr>
          <a:xfrm>
            <a:off x="3309914" y="0"/>
            <a:ext cx="3671912" cy="1064584"/>
          </a:xfrm>
          <a:prstGeom prst="rect">
            <a:avLst/>
          </a:prstGeom>
        </p:spPr>
      </p:pic>
      <p:pic>
        <p:nvPicPr>
          <p:cNvPr id="5" name="Picture 4">
            <a:extLst>
              <a:ext uri="{FF2B5EF4-FFF2-40B4-BE49-F238E27FC236}">
                <a16:creationId xmlns:a16="http://schemas.microsoft.com/office/drawing/2014/main" id="{D2958066-EDFB-EDEB-56D5-7A66E1FBFB2E}"/>
              </a:ext>
            </a:extLst>
          </p:cNvPr>
          <p:cNvPicPr>
            <a:picLocks noChangeAspect="1"/>
          </p:cNvPicPr>
          <p:nvPr/>
        </p:nvPicPr>
        <p:blipFill>
          <a:blip r:embed="rId10"/>
          <a:stretch>
            <a:fillRect/>
          </a:stretch>
        </p:blipFill>
        <p:spPr>
          <a:xfrm>
            <a:off x="222437" y="86806"/>
            <a:ext cx="1536325" cy="1426588"/>
          </a:xfrm>
          <a:prstGeom prst="rect">
            <a:avLst/>
          </a:prstGeom>
        </p:spPr>
      </p:pic>
      <p:pic>
        <p:nvPicPr>
          <p:cNvPr id="14" name="Picture 13">
            <a:extLst>
              <a:ext uri="{FF2B5EF4-FFF2-40B4-BE49-F238E27FC236}">
                <a16:creationId xmlns:a16="http://schemas.microsoft.com/office/drawing/2014/main" id="{12BABEC4-854C-F000-B883-4943C854CE29}"/>
              </a:ext>
            </a:extLst>
          </p:cNvPr>
          <p:cNvPicPr>
            <a:picLocks noChangeAspect="1"/>
          </p:cNvPicPr>
          <p:nvPr/>
        </p:nvPicPr>
        <p:blipFill>
          <a:blip r:embed="rId11"/>
          <a:stretch>
            <a:fillRect/>
          </a:stretch>
        </p:blipFill>
        <p:spPr>
          <a:xfrm>
            <a:off x="2298174" y="911832"/>
            <a:ext cx="5742930" cy="4273666"/>
          </a:xfrm>
          <a:prstGeom prst="rect">
            <a:avLst/>
          </a:prstGeom>
        </p:spPr>
      </p:pic>
      <p:pic>
        <p:nvPicPr>
          <p:cNvPr id="21" name="Picture 20">
            <a:extLst>
              <a:ext uri="{FF2B5EF4-FFF2-40B4-BE49-F238E27FC236}">
                <a16:creationId xmlns:a16="http://schemas.microsoft.com/office/drawing/2014/main" id="{9EE7CECE-F91C-ECE4-8267-D08E2181AD97}"/>
              </a:ext>
            </a:extLst>
          </p:cNvPr>
          <p:cNvPicPr>
            <a:picLocks noChangeAspect="1"/>
          </p:cNvPicPr>
          <p:nvPr/>
        </p:nvPicPr>
        <p:blipFill>
          <a:blip r:embed="rId12"/>
          <a:stretch>
            <a:fillRect/>
          </a:stretch>
        </p:blipFill>
        <p:spPr>
          <a:xfrm rot="20131568">
            <a:off x="1897477" y="1030101"/>
            <a:ext cx="1889924" cy="1182727"/>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963" fill="hold"/>
                                        <p:tgtEl>
                                          <p:spTgt spid="2"/>
                                        </p:tgtEl>
                                        <p:attrNameLst>
                                          <p:attrName>ppt_x</p:attrName>
                                        </p:attrNameLst>
                                      </p:cBhvr>
                                      <p:tavLst>
                                        <p:tav tm="0">
                                          <p:val>
                                            <p:strVal val="1+#ppt_w/2"/>
                                          </p:val>
                                        </p:tav>
                                        <p:tav tm="100000">
                                          <p:val>
                                            <p:strVal val="#ppt_x"/>
                                          </p:val>
                                        </p:tav>
                                      </p:tavLst>
                                    </p:anim>
                                    <p:anim calcmode="lin" valueType="num">
                                      <p:cBhvr additive="base">
                                        <p:cTn id="8" dur="1963"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110" fill="hold"/>
                                        <p:tgtEl>
                                          <p:spTgt spid="13"/>
                                        </p:tgtEl>
                                        <p:attrNameLst>
                                          <p:attrName>ppt_x</p:attrName>
                                        </p:attrNameLst>
                                      </p:cBhvr>
                                      <p:tavLst>
                                        <p:tav tm="0">
                                          <p:val>
                                            <p:strVal val="1+#ppt_w/2"/>
                                          </p:val>
                                        </p:tav>
                                        <p:tav tm="100000">
                                          <p:val>
                                            <p:strVal val="#ppt_x"/>
                                          </p:val>
                                        </p:tav>
                                      </p:tavLst>
                                    </p:anim>
                                    <p:anim calcmode="lin" valueType="num">
                                      <p:cBhvr additive="base">
                                        <p:cTn id="12" dur="211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916" fill="hold"/>
                                        <p:tgtEl>
                                          <p:spTgt spid="6"/>
                                        </p:tgtEl>
                                        <p:attrNameLst>
                                          <p:attrName>ppt_x</p:attrName>
                                        </p:attrNameLst>
                                      </p:cBhvr>
                                      <p:tavLst>
                                        <p:tav tm="0">
                                          <p:val>
                                            <p:strVal val="0-#ppt_w/2"/>
                                          </p:val>
                                        </p:tav>
                                        <p:tav tm="100000">
                                          <p:val>
                                            <p:strVal val="#ppt_x"/>
                                          </p:val>
                                        </p:tav>
                                      </p:tavLst>
                                    </p:anim>
                                    <p:anim calcmode="lin" valueType="num">
                                      <p:cBhvr additive="base">
                                        <p:cTn id="16" dur="1916"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158" fill="hold"/>
                                        <p:tgtEl>
                                          <p:spTgt spid="19"/>
                                        </p:tgtEl>
                                        <p:attrNameLst>
                                          <p:attrName>ppt_x</p:attrName>
                                        </p:attrNameLst>
                                      </p:cBhvr>
                                      <p:tavLst>
                                        <p:tav tm="0">
                                          <p:val>
                                            <p:strVal val="0-#ppt_w/2"/>
                                          </p:val>
                                        </p:tav>
                                        <p:tav tm="100000">
                                          <p:val>
                                            <p:strVal val="#ppt_x"/>
                                          </p:val>
                                        </p:tav>
                                      </p:tavLst>
                                    </p:anim>
                                    <p:anim calcmode="lin" valueType="num">
                                      <p:cBhvr additive="base">
                                        <p:cTn id="20" dur="2158"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191" fill="hold"/>
                                        <p:tgtEl>
                                          <p:spTgt spid="18"/>
                                        </p:tgtEl>
                                        <p:attrNameLst>
                                          <p:attrName>ppt_x</p:attrName>
                                        </p:attrNameLst>
                                      </p:cBhvr>
                                      <p:tavLst>
                                        <p:tav tm="0">
                                          <p:val>
                                            <p:strVal val="1+#ppt_w/2"/>
                                          </p:val>
                                        </p:tav>
                                        <p:tav tm="100000">
                                          <p:val>
                                            <p:strVal val="#ppt_x"/>
                                          </p:val>
                                        </p:tav>
                                      </p:tavLst>
                                    </p:anim>
                                    <p:anim calcmode="lin" valueType="num">
                                      <p:cBhvr additive="base">
                                        <p:cTn id="24" dur="2191" fill="hold"/>
                                        <p:tgtEl>
                                          <p:spTgt spid="18"/>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2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strVal val="#ppt_w+.3"/>
                                          </p:val>
                                        </p:tav>
                                        <p:tav tm="100000">
                                          <p:val>
                                            <p:strVal val="#ppt_w"/>
                                          </p:val>
                                        </p:tav>
                                      </p:tavLst>
                                    </p:anim>
                                    <p:anim calcmode="lin" valueType="num">
                                      <p:cBhvr>
                                        <p:cTn id="43" dur="1000" fill="hold"/>
                                        <p:tgtEl>
                                          <p:spTgt spid="21"/>
                                        </p:tgtEl>
                                        <p:attrNameLst>
                                          <p:attrName>ppt_h</p:attrName>
                                        </p:attrNameLst>
                                      </p:cBhvr>
                                      <p:tavLst>
                                        <p:tav tm="0">
                                          <p:val>
                                            <p:strVal val="#ppt_h"/>
                                          </p:val>
                                        </p:tav>
                                        <p:tav tm="100000">
                                          <p:val>
                                            <p:strVal val="#ppt_h"/>
                                          </p:val>
                                        </p:tav>
                                      </p:tavLst>
                                    </p:anim>
                                    <p:animEffect transition="in" filter="fade">
                                      <p:cBhvr>
                                        <p:cTn id="4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3D4627C-86E4-41A0-8989-38B0BF680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51564" y="3792116"/>
            <a:ext cx="1696345" cy="2914650"/>
          </a:xfrm>
          <a:prstGeom prst="rect">
            <a:avLst/>
          </a:prstGeom>
        </p:spPr>
      </p:pic>
      <p:pic>
        <p:nvPicPr>
          <p:cNvPr id="16" name="图片 15">
            <a:extLst>
              <a:ext uri="{FF2B5EF4-FFF2-40B4-BE49-F238E27FC236}">
                <a16:creationId xmlns:a16="http://schemas.microsoft.com/office/drawing/2014/main" id="{6821E47A-E05C-4FAE-8C3D-CF54A24D8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1548" y="5285595"/>
            <a:ext cx="851006" cy="1428125"/>
          </a:xfrm>
          <a:prstGeom prst="rect">
            <a:avLst/>
          </a:prstGeom>
        </p:spPr>
      </p:pic>
      <p:sp>
        <p:nvSpPr>
          <p:cNvPr id="2" name="Rectangle 1">
            <a:extLst>
              <a:ext uri="{FF2B5EF4-FFF2-40B4-BE49-F238E27FC236}">
                <a16:creationId xmlns:a16="http://schemas.microsoft.com/office/drawing/2014/main" id="{A46A5E71-49EB-D5D3-F40C-629E3C6227F9}"/>
              </a:ext>
            </a:extLst>
          </p:cNvPr>
          <p:cNvSpPr/>
          <p:nvPr/>
        </p:nvSpPr>
        <p:spPr>
          <a:xfrm>
            <a:off x="2649314" y="4012399"/>
            <a:ext cx="2379177" cy="923330"/>
          </a:xfrm>
          <a:prstGeom prst="rect">
            <a:avLst/>
          </a:prstGeom>
          <a:noFill/>
        </p:spPr>
        <p:txBody>
          <a:bodyPr wrap="none" lIns="91440" tIns="45720" rIns="91440" bIns="45720">
            <a:spAutoFit/>
          </a:bodyPr>
          <a:lstStyle/>
          <a:p>
            <a:pPr algn="ct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5" name="Google Shape;1990;p50">
            <a:extLst>
              <a:ext uri="{FF2B5EF4-FFF2-40B4-BE49-F238E27FC236}">
                <a16:creationId xmlns:a16="http://schemas.microsoft.com/office/drawing/2014/main" id="{817ECC7D-BF66-70BE-2B71-41BC30874EEB}"/>
              </a:ext>
            </a:extLst>
          </p:cNvPr>
          <p:cNvSpPr/>
          <p:nvPr/>
        </p:nvSpPr>
        <p:spPr>
          <a:xfrm>
            <a:off x="2791180" y="2801719"/>
            <a:ext cx="2095445" cy="1208783"/>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 name="Google Shape;1991;p50">
            <a:extLst>
              <a:ext uri="{FF2B5EF4-FFF2-40B4-BE49-F238E27FC236}">
                <a16:creationId xmlns:a16="http://schemas.microsoft.com/office/drawing/2014/main" id="{5C5B6E92-EE3C-638D-F74F-7853F03DA9B8}"/>
              </a:ext>
            </a:extLst>
          </p:cNvPr>
          <p:cNvSpPr/>
          <p:nvPr/>
        </p:nvSpPr>
        <p:spPr>
          <a:xfrm>
            <a:off x="8200201" y="2771755"/>
            <a:ext cx="1911053" cy="1309181"/>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982E8A3-BFED-7204-C33E-23942AB8D390}"/>
              </a:ext>
            </a:extLst>
          </p:cNvPr>
          <p:cNvSpPr/>
          <p:nvPr/>
        </p:nvSpPr>
        <p:spPr>
          <a:xfrm>
            <a:off x="2642586" y="4014296"/>
            <a:ext cx="2379177" cy="923330"/>
          </a:xfrm>
          <a:prstGeom prst="rect">
            <a:avLst/>
          </a:prstGeom>
          <a:noFill/>
        </p:spPr>
        <p:txBody>
          <a:bodyPr wrap="none" lIns="91440" tIns="45720" rIns="91440" bIns="45720">
            <a:spAutoFit/>
          </a:bodyPr>
          <a:lstStyle/>
          <a:p>
            <a:pPr algn="ct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8C1E9C7-748C-92F2-BAD0-AE83E32152FF}"/>
              </a:ext>
            </a:extLst>
          </p:cNvPr>
          <p:cNvSpPr/>
          <p:nvPr/>
        </p:nvSpPr>
        <p:spPr>
          <a:xfrm>
            <a:off x="5267296" y="3944574"/>
            <a:ext cx="2514214"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96752EA-2A70-24BA-349B-0768200B5598}"/>
              </a:ext>
            </a:extLst>
          </p:cNvPr>
          <p:cNvSpPr/>
          <p:nvPr/>
        </p:nvSpPr>
        <p:spPr>
          <a:xfrm>
            <a:off x="5267296" y="3935248"/>
            <a:ext cx="2514214"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B75A3988-6039-AA4A-C380-320F9F828A25}"/>
              </a:ext>
            </a:extLst>
          </p:cNvPr>
          <p:cNvSpPr/>
          <p:nvPr/>
        </p:nvSpPr>
        <p:spPr>
          <a:xfrm>
            <a:off x="8146790" y="3935248"/>
            <a:ext cx="1988429"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BD85F937-389A-ED71-696E-0E2A5F57ED3B}"/>
              </a:ext>
            </a:extLst>
          </p:cNvPr>
          <p:cNvSpPr/>
          <p:nvPr/>
        </p:nvSpPr>
        <p:spPr>
          <a:xfrm>
            <a:off x="8146790" y="3944574"/>
            <a:ext cx="1988429"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2E79D1B7-6E67-C321-96DE-90A3DA539134}"/>
              </a:ext>
            </a:extLst>
          </p:cNvPr>
          <p:cNvSpPr/>
          <p:nvPr/>
        </p:nvSpPr>
        <p:spPr>
          <a:xfrm>
            <a:off x="4470333" y="1177989"/>
            <a:ext cx="3823149" cy="10559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7" name="Picture 4" descr="Detailed anime eye set">
            <a:extLst>
              <a:ext uri="{FF2B5EF4-FFF2-40B4-BE49-F238E27FC236}">
                <a16:creationId xmlns:a16="http://schemas.microsoft.com/office/drawing/2014/main" id="{79FED15E-8630-43B7-0252-FBDDF20CD0B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5156" b="94724" l="53834" r="94569">
                        <a14:foregroundMark x1="61981" y1="74580" x2="61981" y2="74580"/>
                        <a14:foregroundMark x1="65655" y1="62110" x2="65655" y2="62110"/>
                        <a14:foregroundMark x1="81949" y1="61151" x2="81949" y2="61151"/>
                        <a14:foregroundMark x1="80351" y1="55635" x2="80351" y2="55635"/>
                        <a14:foregroundMark x1="79393" y1="56835" x2="79393" y2="56835"/>
                        <a14:foregroundMark x1="83706" y1="55156" x2="83706" y2="55156"/>
                        <a14:foregroundMark x1="62620" y1="55156" x2="62620" y2="55156"/>
                        <a14:foregroundMark x1="67732" y1="60671" x2="67732" y2="60671"/>
                        <a14:foregroundMark x1="64058" y1="59233" x2="64058" y2="59233"/>
                        <a14:foregroundMark x1="61661" y1="59233" x2="61661" y2="59233"/>
                      </a14:backgroundRemoval>
                    </a14:imgEffect>
                  </a14:imgLayer>
                </a14:imgProps>
              </a:ext>
              <a:ext uri="{28A0092B-C50C-407E-A947-70E740481C1C}">
                <a14:useLocalDpi xmlns:a14="http://schemas.microsoft.com/office/drawing/2010/main" val="0"/>
              </a:ext>
            </a:extLst>
          </a:blip>
          <a:srcRect l="48780" t="51641" r="-1292" b="8942"/>
          <a:stretch/>
        </p:blipFill>
        <p:spPr bwMode="auto">
          <a:xfrm>
            <a:off x="2940081" y="2959173"/>
            <a:ext cx="1860753" cy="9304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Woman eavesdropping curious hearing deafness overheard illustration">
            <a:extLst>
              <a:ext uri="{FF2B5EF4-FFF2-40B4-BE49-F238E27FC236}">
                <a16:creationId xmlns:a16="http://schemas.microsoft.com/office/drawing/2014/main" id="{1D91CBF6-FC85-226F-4DF1-E4C6CD874B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28" t="3141" r="8869" b="2200"/>
          <a:stretch/>
        </p:blipFill>
        <p:spPr bwMode="auto">
          <a:xfrm>
            <a:off x="5844485" y="2543148"/>
            <a:ext cx="1777696" cy="1537788"/>
          </a:xfrm>
          <a:prstGeom prst="cloud">
            <a:avLst/>
          </a:prstGeom>
          <a:noFill/>
          <a:extLst>
            <a:ext uri="{909E8E84-426E-40DD-AFC4-6F175D3DCCD1}">
              <a14:hiddenFill xmlns:a14="http://schemas.microsoft.com/office/drawing/2010/main">
                <a:solidFill>
                  <a:srgbClr val="FFFFFF"/>
                </a:solidFill>
              </a14:hiddenFill>
            </a:ext>
          </a:extLst>
        </p:spPr>
      </p:pic>
      <p:pic>
        <p:nvPicPr>
          <p:cNvPr id="19" name="Picture 18" descr="Pixel mouse cursors pointer, arrow and wait">
            <a:extLst>
              <a:ext uri="{FF2B5EF4-FFF2-40B4-BE49-F238E27FC236}">
                <a16:creationId xmlns:a16="http://schemas.microsoft.com/office/drawing/2014/main" id="{691FCD6A-25DA-3E7B-FC98-96B9E9F58F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359" t="52702" r="60138" b="16696"/>
          <a:stretch/>
        </p:blipFill>
        <p:spPr bwMode="auto">
          <a:xfrm>
            <a:off x="8801915" y="2924935"/>
            <a:ext cx="843256" cy="9646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12DBC2-5554-F93B-2200-CD62C821B72F}"/>
              </a:ext>
            </a:extLst>
          </p:cNvPr>
          <p:cNvPicPr>
            <a:picLocks noChangeAspect="1"/>
          </p:cNvPicPr>
          <p:nvPr/>
        </p:nvPicPr>
        <p:blipFill>
          <a:blip r:embed="rId9"/>
          <a:stretch>
            <a:fillRect/>
          </a:stretch>
        </p:blipFill>
        <p:spPr>
          <a:xfrm>
            <a:off x="2880947" y="960534"/>
            <a:ext cx="7706012" cy="1896020"/>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algn="just"/>
            <a:r>
              <a:rPr lang="vi-VN" sz="2400" b="0" i="1" dirty="0">
                <a:solidFill>
                  <a:srgbClr val="000000"/>
                </a:solidFill>
                <a:effectLst/>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algn="just"/>
            <a:r>
              <a:rPr lang="en-US" sz="2400" b="0" i="1" dirty="0">
                <a:solidFill>
                  <a:srgbClr val="000000"/>
                </a:solidFill>
                <a:effectLst/>
                <a:latin typeface="Calibri" panose="020F0502020204030204" pitchFamily="34" charset="0"/>
                <a:cs typeface="Calibri" panose="020F0502020204030204" pitchFamily="34" charset="0"/>
              </a:rPr>
              <a:t>   </a:t>
            </a:r>
            <a:r>
              <a:rPr lang="vi-VN" sz="2400" b="0" i="1" dirty="0">
                <a:solidFill>
                  <a:srgbClr val="000000"/>
                </a:solidFill>
                <a:effectLst/>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vi-VN" sz="2400" b="0" i="0" dirty="0">
              <a:solidFill>
                <a:srgbClr val="000000"/>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1227441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8805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34">
            <a:extLst>
              <a:ext uri="{FF2B5EF4-FFF2-40B4-BE49-F238E27FC236}">
                <a16:creationId xmlns:a16="http://schemas.microsoft.com/office/drawing/2014/main" id="{FBB4E8C7-D326-CB46-A4FE-BD08AA8FF2EC}"/>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7" name="图片 12">
            <a:extLst>
              <a:ext uri="{FF2B5EF4-FFF2-40B4-BE49-F238E27FC236}">
                <a16:creationId xmlns:a16="http://schemas.microsoft.com/office/drawing/2014/main" id="{7C18F93E-4775-5A8A-F836-8CD728CAC719}"/>
              </a:ext>
            </a:extLst>
          </p:cNvPr>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9" name="Group 8">
            <a:extLst>
              <a:ext uri="{FF2B5EF4-FFF2-40B4-BE49-F238E27FC236}">
                <a16:creationId xmlns:a16="http://schemas.microsoft.com/office/drawing/2014/main" id="{B94268B6-F9DD-30CD-0A3F-1D4890440691}"/>
              </a:ext>
            </a:extLst>
          </p:cNvPr>
          <p:cNvGrpSpPr/>
          <p:nvPr/>
        </p:nvGrpSpPr>
        <p:grpSpPr>
          <a:xfrm>
            <a:off x="9147965" y="2997490"/>
            <a:ext cx="2389201" cy="1679540"/>
            <a:chOff x="8566025" y="3179463"/>
            <a:chExt cx="2389201" cy="1679540"/>
          </a:xfrm>
        </p:grpSpPr>
        <p:sp>
          <p:nvSpPr>
            <p:cNvPr id="10" name="TextBox 9">
              <a:extLst>
                <a:ext uri="{FF2B5EF4-FFF2-40B4-BE49-F238E27FC236}">
                  <a16:creationId xmlns:a16="http://schemas.microsoft.com/office/drawing/2014/main" id="{5E4EB624-EFAB-3DC9-3EDB-62D7A7B99E59}"/>
                </a:ext>
              </a:extLst>
            </p:cNvPr>
            <p:cNvSpPr txBox="1"/>
            <p:nvPr/>
          </p:nvSpPr>
          <p:spPr>
            <a:xfrm>
              <a:off x="8803093" y="3466712"/>
              <a:ext cx="21308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múc</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PA_chenying0907 6">
              <a:extLst>
                <a:ext uri="{FF2B5EF4-FFF2-40B4-BE49-F238E27FC236}">
                  <a16:creationId xmlns:a16="http://schemas.microsoft.com/office/drawing/2014/main" id="{AC0166F2-87C8-F65C-67D4-9C7F93B6D3E5}"/>
                </a:ext>
              </a:extLst>
            </p:cNvPr>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13" name="chenying0907 5">
                <a:extLst>
                  <a:ext uri="{FF2B5EF4-FFF2-40B4-BE49-F238E27FC236}">
                    <a16:creationId xmlns:a16="http://schemas.microsoft.com/office/drawing/2014/main" id="{686F0B32-7F58-E45A-9D4F-F94172BD7FD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 name="chenying0907 6">
                <a:extLst>
                  <a:ext uri="{FF2B5EF4-FFF2-40B4-BE49-F238E27FC236}">
                    <a16:creationId xmlns:a16="http://schemas.microsoft.com/office/drawing/2014/main" id="{E283C775-0AD2-4BF2-3A4A-876988ADA76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chenying0907 7">
                <a:extLst>
                  <a:ext uri="{FF2B5EF4-FFF2-40B4-BE49-F238E27FC236}">
                    <a16:creationId xmlns:a16="http://schemas.microsoft.com/office/drawing/2014/main" id="{A945B78F-14F0-AD97-19E1-28DEF99C8A4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 name="chenying0907 8">
                <a:extLst>
                  <a:ext uri="{FF2B5EF4-FFF2-40B4-BE49-F238E27FC236}">
                    <a16:creationId xmlns:a16="http://schemas.microsoft.com/office/drawing/2014/main" id="{82A97737-1EB6-8620-41B4-FB5DE0A5EAA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chenying0907 9">
                <a:extLst>
                  <a:ext uri="{FF2B5EF4-FFF2-40B4-BE49-F238E27FC236}">
                    <a16:creationId xmlns:a16="http://schemas.microsoft.com/office/drawing/2014/main" id="{1F260ECC-2F88-D67A-1344-9EA21494C14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chenying0907 10">
                <a:extLst>
                  <a:ext uri="{FF2B5EF4-FFF2-40B4-BE49-F238E27FC236}">
                    <a16:creationId xmlns:a16="http://schemas.microsoft.com/office/drawing/2014/main" id="{FD0A602B-35D4-D618-37B7-D23C3F8DC9FA}"/>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chenying0907 11">
                <a:extLst>
                  <a:ext uri="{FF2B5EF4-FFF2-40B4-BE49-F238E27FC236}">
                    <a16:creationId xmlns:a16="http://schemas.microsoft.com/office/drawing/2014/main" id="{2CA6FF3E-DAD0-1D9F-CFAB-560DEB37856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0" name="chenying0907 61">
                <a:extLst>
                  <a:ext uri="{FF2B5EF4-FFF2-40B4-BE49-F238E27FC236}">
                    <a16:creationId xmlns:a16="http://schemas.microsoft.com/office/drawing/2014/main" id="{A604E477-BD03-451B-6302-F7790C739840}"/>
                  </a:ext>
                </a:extLst>
              </p:cNvPr>
              <p:cNvGrpSpPr/>
              <p:nvPr/>
            </p:nvGrpSpPr>
            <p:grpSpPr>
              <a:xfrm>
                <a:off x="3517901" y="1225551"/>
                <a:ext cx="5260975" cy="4090987"/>
                <a:chOff x="3517901" y="1225551"/>
                <a:chExt cx="5260975" cy="4090987"/>
              </a:xfrm>
              <a:grpFill/>
            </p:grpSpPr>
            <p:sp>
              <p:nvSpPr>
                <p:cNvPr id="21" name="chenying0907 12">
                  <a:extLst>
                    <a:ext uri="{FF2B5EF4-FFF2-40B4-BE49-F238E27FC236}">
                      <a16:creationId xmlns:a16="http://schemas.microsoft.com/office/drawing/2014/main" id="{F9850CDE-0A06-90A3-D206-A64F72E73E3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 name="chenying0907 13">
                  <a:extLst>
                    <a:ext uri="{FF2B5EF4-FFF2-40B4-BE49-F238E27FC236}">
                      <a16:creationId xmlns:a16="http://schemas.microsoft.com/office/drawing/2014/main" id="{BDAEB1A4-3940-93CF-91FE-1744E8F70CC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 name="chenying0907 14">
                  <a:extLst>
                    <a:ext uri="{FF2B5EF4-FFF2-40B4-BE49-F238E27FC236}">
                      <a16:creationId xmlns:a16="http://schemas.microsoft.com/office/drawing/2014/main" id="{15A2D1D1-E792-AD4B-A245-B0E07673304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 name="chenying0907 15">
                  <a:extLst>
                    <a:ext uri="{FF2B5EF4-FFF2-40B4-BE49-F238E27FC236}">
                      <a16:creationId xmlns:a16="http://schemas.microsoft.com/office/drawing/2014/main" id="{C6AC064A-68B3-52FA-AD1B-A9AD768D0380}"/>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chenying0907 16">
                  <a:extLst>
                    <a:ext uri="{FF2B5EF4-FFF2-40B4-BE49-F238E27FC236}">
                      <a16:creationId xmlns:a16="http://schemas.microsoft.com/office/drawing/2014/main" id="{4D4231BE-CD23-A7C5-3FBE-9FFD51F406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 name="chenying0907 17">
                  <a:extLst>
                    <a:ext uri="{FF2B5EF4-FFF2-40B4-BE49-F238E27FC236}">
                      <a16:creationId xmlns:a16="http://schemas.microsoft.com/office/drawing/2014/main" id="{873BCCE6-B3B8-1FB7-0378-DECE205158C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 name="chenying0907 18">
                  <a:extLst>
                    <a:ext uri="{FF2B5EF4-FFF2-40B4-BE49-F238E27FC236}">
                      <a16:creationId xmlns:a16="http://schemas.microsoft.com/office/drawing/2014/main" id="{1678EEB3-00BF-990F-E7C1-9E776183FE0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 name="chenying0907 19">
                  <a:extLst>
                    <a:ext uri="{FF2B5EF4-FFF2-40B4-BE49-F238E27FC236}">
                      <a16:creationId xmlns:a16="http://schemas.microsoft.com/office/drawing/2014/main" id="{162244AD-4AC4-FC0A-5704-55F9422D312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 name="chenying0907 20">
                  <a:extLst>
                    <a:ext uri="{FF2B5EF4-FFF2-40B4-BE49-F238E27FC236}">
                      <a16:creationId xmlns:a16="http://schemas.microsoft.com/office/drawing/2014/main" id="{5F8D7192-BC2B-7B2F-AB82-C4F51D53D0F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 name="chenying0907 21">
                  <a:extLst>
                    <a:ext uri="{FF2B5EF4-FFF2-40B4-BE49-F238E27FC236}">
                      <a16:creationId xmlns:a16="http://schemas.microsoft.com/office/drawing/2014/main" id="{C3546074-9C7B-3EDB-D66C-E32DE4D5181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 name="chenying0907 22">
                  <a:extLst>
                    <a:ext uri="{FF2B5EF4-FFF2-40B4-BE49-F238E27FC236}">
                      <a16:creationId xmlns:a16="http://schemas.microsoft.com/office/drawing/2014/main" id="{71B1F394-E94F-7220-B66A-8447489F13A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 name="chenying0907 23">
                  <a:extLst>
                    <a:ext uri="{FF2B5EF4-FFF2-40B4-BE49-F238E27FC236}">
                      <a16:creationId xmlns:a16="http://schemas.microsoft.com/office/drawing/2014/main" id="{2199D443-62BF-E890-F106-2DA56AE5D4F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 name="chenying0907 24">
                  <a:extLst>
                    <a:ext uri="{FF2B5EF4-FFF2-40B4-BE49-F238E27FC236}">
                      <a16:creationId xmlns:a16="http://schemas.microsoft.com/office/drawing/2014/main" id="{DA2F5B62-E42F-1494-CC3B-B3F0FC38807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 name="chenying0907 25">
                  <a:extLst>
                    <a:ext uri="{FF2B5EF4-FFF2-40B4-BE49-F238E27FC236}">
                      <a16:creationId xmlns:a16="http://schemas.microsoft.com/office/drawing/2014/main" id="{E554037C-17A2-C06F-F544-99D52C78F4E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 name="chenying0907 26">
                  <a:extLst>
                    <a:ext uri="{FF2B5EF4-FFF2-40B4-BE49-F238E27FC236}">
                      <a16:creationId xmlns:a16="http://schemas.microsoft.com/office/drawing/2014/main" id="{697AC727-8F0D-B507-E99C-89E9F438875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 name="chenying0907 27">
                  <a:extLst>
                    <a:ext uri="{FF2B5EF4-FFF2-40B4-BE49-F238E27FC236}">
                      <a16:creationId xmlns:a16="http://schemas.microsoft.com/office/drawing/2014/main" id="{1C9520A1-1D59-843B-F752-9E72ED7DDC4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 name="chenying0907 28">
                  <a:extLst>
                    <a:ext uri="{FF2B5EF4-FFF2-40B4-BE49-F238E27FC236}">
                      <a16:creationId xmlns:a16="http://schemas.microsoft.com/office/drawing/2014/main" id="{E4B55406-8B8D-7D80-4673-08CA14977DA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 name="chenying0907 29">
                  <a:extLst>
                    <a:ext uri="{FF2B5EF4-FFF2-40B4-BE49-F238E27FC236}">
                      <a16:creationId xmlns:a16="http://schemas.microsoft.com/office/drawing/2014/main" id="{CB52D138-CBEB-CAC5-4AA2-17995579CC2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 name="chenying0907 30">
                  <a:extLst>
                    <a:ext uri="{FF2B5EF4-FFF2-40B4-BE49-F238E27FC236}">
                      <a16:creationId xmlns:a16="http://schemas.microsoft.com/office/drawing/2014/main" id="{332E1CC3-E201-FEA8-EE8F-B13F31E3898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 name="chenying0907 31">
                  <a:extLst>
                    <a:ext uri="{FF2B5EF4-FFF2-40B4-BE49-F238E27FC236}">
                      <a16:creationId xmlns:a16="http://schemas.microsoft.com/office/drawing/2014/main" id="{EAAA1649-97E0-5EE4-41A5-D3831620FAF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 name="chenying0907 32">
                  <a:extLst>
                    <a:ext uri="{FF2B5EF4-FFF2-40B4-BE49-F238E27FC236}">
                      <a16:creationId xmlns:a16="http://schemas.microsoft.com/office/drawing/2014/main" id="{30DEC590-AA67-CD0F-0CEB-8BC1252739F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 name="chenying0907 33">
                  <a:extLst>
                    <a:ext uri="{FF2B5EF4-FFF2-40B4-BE49-F238E27FC236}">
                      <a16:creationId xmlns:a16="http://schemas.microsoft.com/office/drawing/2014/main" id="{E21EC194-CBEC-1712-5C6B-2123C8096009}"/>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 name="chenying0907 34">
                  <a:extLst>
                    <a:ext uri="{FF2B5EF4-FFF2-40B4-BE49-F238E27FC236}">
                      <a16:creationId xmlns:a16="http://schemas.microsoft.com/office/drawing/2014/main" id="{123C9CB3-0D69-892E-5437-D0C45DD130F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 name="chenying0907 35">
                  <a:extLst>
                    <a:ext uri="{FF2B5EF4-FFF2-40B4-BE49-F238E27FC236}">
                      <a16:creationId xmlns:a16="http://schemas.microsoft.com/office/drawing/2014/main" id="{6C383624-5006-3F66-2BCC-FE57AC6A388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 name="chenying0907 36">
                  <a:extLst>
                    <a:ext uri="{FF2B5EF4-FFF2-40B4-BE49-F238E27FC236}">
                      <a16:creationId xmlns:a16="http://schemas.microsoft.com/office/drawing/2014/main" id="{C48D10A6-1B04-1133-A9C2-00A2C5F4944A}"/>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 name="chenying0907 37">
                  <a:extLst>
                    <a:ext uri="{FF2B5EF4-FFF2-40B4-BE49-F238E27FC236}">
                      <a16:creationId xmlns:a16="http://schemas.microsoft.com/office/drawing/2014/main" id="{6E89E659-87CA-F8F8-C666-8254353A2AF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 name="chenying0907 38">
                  <a:extLst>
                    <a:ext uri="{FF2B5EF4-FFF2-40B4-BE49-F238E27FC236}">
                      <a16:creationId xmlns:a16="http://schemas.microsoft.com/office/drawing/2014/main" id="{882F3A78-FF11-385E-68E3-09490FDAEE3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 name="chenying0907 39">
                  <a:extLst>
                    <a:ext uri="{FF2B5EF4-FFF2-40B4-BE49-F238E27FC236}">
                      <a16:creationId xmlns:a16="http://schemas.microsoft.com/office/drawing/2014/main" id="{0307FC78-E989-2EA1-E9E1-626F7FEB82B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 name="chenying0907 40">
                  <a:extLst>
                    <a:ext uri="{FF2B5EF4-FFF2-40B4-BE49-F238E27FC236}">
                      <a16:creationId xmlns:a16="http://schemas.microsoft.com/office/drawing/2014/main" id="{068FC02B-F390-CF4A-DC6A-F964F525CF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 name="chenying0907 41">
                  <a:extLst>
                    <a:ext uri="{FF2B5EF4-FFF2-40B4-BE49-F238E27FC236}">
                      <a16:creationId xmlns:a16="http://schemas.microsoft.com/office/drawing/2014/main" id="{B3BEA832-E1B6-7E32-82C9-EA81C3C63873}"/>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 name="chenying0907 42">
                  <a:extLst>
                    <a:ext uri="{FF2B5EF4-FFF2-40B4-BE49-F238E27FC236}">
                      <a16:creationId xmlns:a16="http://schemas.microsoft.com/office/drawing/2014/main" id="{9B1212FC-8A2C-DF7A-F9D2-59D90BB2DF4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 name="chenying0907 43">
                  <a:extLst>
                    <a:ext uri="{FF2B5EF4-FFF2-40B4-BE49-F238E27FC236}">
                      <a16:creationId xmlns:a16="http://schemas.microsoft.com/office/drawing/2014/main" id="{29BC546A-EBCE-D5C0-F3A9-05AF968BBE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 name="chenying0907 44">
                  <a:extLst>
                    <a:ext uri="{FF2B5EF4-FFF2-40B4-BE49-F238E27FC236}">
                      <a16:creationId xmlns:a16="http://schemas.microsoft.com/office/drawing/2014/main" id="{6D8A8708-3EC4-7718-49FE-EB0383B78D9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 name="chenying0907 45">
                  <a:extLst>
                    <a:ext uri="{FF2B5EF4-FFF2-40B4-BE49-F238E27FC236}">
                      <a16:creationId xmlns:a16="http://schemas.microsoft.com/office/drawing/2014/main" id="{3E3FFA98-87EB-AA4F-71F0-9FC33C65287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 name="chenying0907 46">
                  <a:extLst>
                    <a:ext uri="{FF2B5EF4-FFF2-40B4-BE49-F238E27FC236}">
                      <a16:creationId xmlns:a16="http://schemas.microsoft.com/office/drawing/2014/main" id="{4C67828C-A55A-54DF-39B2-AC908DC9CE3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 name="chenying0907 47">
                  <a:extLst>
                    <a:ext uri="{FF2B5EF4-FFF2-40B4-BE49-F238E27FC236}">
                      <a16:creationId xmlns:a16="http://schemas.microsoft.com/office/drawing/2014/main" id="{B4688E89-D780-21B7-51A4-4A8CD7A5AB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 name="chenying0907 48">
                  <a:extLst>
                    <a:ext uri="{FF2B5EF4-FFF2-40B4-BE49-F238E27FC236}">
                      <a16:creationId xmlns:a16="http://schemas.microsoft.com/office/drawing/2014/main" id="{608E520A-81DE-4E1B-FBCC-A72C94D65A3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 name="chenying0907 49">
                  <a:extLst>
                    <a:ext uri="{FF2B5EF4-FFF2-40B4-BE49-F238E27FC236}">
                      <a16:creationId xmlns:a16="http://schemas.microsoft.com/office/drawing/2014/main" id="{22475509-58A5-EE1C-BC66-184707C8063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 name="chenying0907 50">
                  <a:extLst>
                    <a:ext uri="{FF2B5EF4-FFF2-40B4-BE49-F238E27FC236}">
                      <a16:creationId xmlns:a16="http://schemas.microsoft.com/office/drawing/2014/main" id="{D2BEC4AD-C60B-258B-0410-DD71DC18E00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 name="chenying0907 51">
                  <a:extLst>
                    <a:ext uri="{FF2B5EF4-FFF2-40B4-BE49-F238E27FC236}">
                      <a16:creationId xmlns:a16="http://schemas.microsoft.com/office/drawing/2014/main" id="{6FE5CAC2-35F2-6DFD-14EF-42CBC870887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 name="chenying0907 52">
                  <a:extLst>
                    <a:ext uri="{FF2B5EF4-FFF2-40B4-BE49-F238E27FC236}">
                      <a16:creationId xmlns:a16="http://schemas.microsoft.com/office/drawing/2014/main" id="{ECB7E330-2F6A-BCBE-8711-3AB4A9FFD9D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 name="chenying0907 53">
                  <a:extLst>
                    <a:ext uri="{FF2B5EF4-FFF2-40B4-BE49-F238E27FC236}">
                      <a16:creationId xmlns:a16="http://schemas.microsoft.com/office/drawing/2014/main" id="{7AF756F0-4022-1522-5673-36A241F217D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5" name="chenying0907 54">
                  <a:extLst>
                    <a:ext uri="{FF2B5EF4-FFF2-40B4-BE49-F238E27FC236}">
                      <a16:creationId xmlns:a16="http://schemas.microsoft.com/office/drawing/2014/main" id="{F2D7D466-6218-AA93-4E6C-CEAC78DB628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6" name="chenying0907 55">
                  <a:extLst>
                    <a:ext uri="{FF2B5EF4-FFF2-40B4-BE49-F238E27FC236}">
                      <a16:creationId xmlns:a16="http://schemas.microsoft.com/office/drawing/2014/main" id="{A759A9B3-6041-AC09-CBE3-169BEB96807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7" name="chenying0907 56">
                  <a:extLst>
                    <a:ext uri="{FF2B5EF4-FFF2-40B4-BE49-F238E27FC236}">
                      <a16:creationId xmlns:a16="http://schemas.microsoft.com/office/drawing/2014/main" id="{2966ECFB-C678-31C4-7684-2F0DA6A0F3A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8" name="chenying0907 57">
                  <a:extLst>
                    <a:ext uri="{FF2B5EF4-FFF2-40B4-BE49-F238E27FC236}">
                      <a16:creationId xmlns:a16="http://schemas.microsoft.com/office/drawing/2014/main" id="{BD3D8A58-E44F-5B2D-B0FB-CB8C573DE0C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9" name="chenying0907 58">
                  <a:extLst>
                    <a:ext uri="{FF2B5EF4-FFF2-40B4-BE49-F238E27FC236}">
                      <a16:creationId xmlns:a16="http://schemas.microsoft.com/office/drawing/2014/main" id="{33DDF70C-09C9-5A58-521F-2E7114B63FF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0" name="chenying0907 59">
                  <a:extLst>
                    <a:ext uri="{FF2B5EF4-FFF2-40B4-BE49-F238E27FC236}">
                      <a16:creationId xmlns:a16="http://schemas.microsoft.com/office/drawing/2014/main" id="{3EB47EBE-662A-EB17-70B2-83AB5A5CF76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3" name="chenying0907 60">
                  <a:extLst>
                    <a:ext uri="{FF2B5EF4-FFF2-40B4-BE49-F238E27FC236}">
                      <a16:creationId xmlns:a16="http://schemas.microsoft.com/office/drawing/2014/main" id="{9E131C2F-A6A5-9361-B199-8B4D3867B41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7" name="chenying0907 61">
                  <a:extLst>
                    <a:ext uri="{FF2B5EF4-FFF2-40B4-BE49-F238E27FC236}">
                      <a16:creationId xmlns:a16="http://schemas.microsoft.com/office/drawing/2014/main" id="{E721FDED-9581-3380-0B14-9780D378D68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8" name="chenying0907 62">
                  <a:extLst>
                    <a:ext uri="{FF2B5EF4-FFF2-40B4-BE49-F238E27FC236}">
                      <a16:creationId xmlns:a16="http://schemas.microsoft.com/office/drawing/2014/main" id="{C6FB5253-E330-0CD5-1949-2608EB3F012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3" name="chenying0907 63">
                  <a:extLst>
                    <a:ext uri="{FF2B5EF4-FFF2-40B4-BE49-F238E27FC236}">
                      <a16:creationId xmlns:a16="http://schemas.microsoft.com/office/drawing/2014/main" id="{D80B179E-D075-5245-D8C9-D1FBD3BD53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4" name="chenying0907 64">
                  <a:extLst>
                    <a:ext uri="{FF2B5EF4-FFF2-40B4-BE49-F238E27FC236}">
                      <a16:creationId xmlns:a16="http://schemas.microsoft.com/office/drawing/2014/main" id="{CDAAC9AD-7CF4-4459-0AEA-33E42BF27D3B}"/>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7" name="chenying0907 65">
                  <a:extLst>
                    <a:ext uri="{FF2B5EF4-FFF2-40B4-BE49-F238E27FC236}">
                      <a16:creationId xmlns:a16="http://schemas.microsoft.com/office/drawing/2014/main" id="{A3ABCE47-1094-5B2E-9EEC-39FF3183A2CC}"/>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0" name="chenying0907 66">
                  <a:extLst>
                    <a:ext uri="{FF2B5EF4-FFF2-40B4-BE49-F238E27FC236}">
                      <a16:creationId xmlns:a16="http://schemas.microsoft.com/office/drawing/2014/main" id="{47B76478-691F-A3DE-73E3-4C87C4D9928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7" name="chenying0907 67">
                  <a:extLst>
                    <a:ext uri="{FF2B5EF4-FFF2-40B4-BE49-F238E27FC236}">
                      <a16:creationId xmlns:a16="http://schemas.microsoft.com/office/drawing/2014/main" id="{F82FFDD6-9759-529E-58A7-73B413B74BE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8" name="chenying0907 68">
                  <a:extLst>
                    <a:ext uri="{FF2B5EF4-FFF2-40B4-BE49-F238E27FC236}">
                      <a16:creationId xmlns:a16="http://schemas.microsoft.com/office/drawing/2014/main" id="{FEEAF715-94FD-F2C7-A3A9-D7990F81BD7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9" name="chenying0907 69">
                  <a:extLst>
                    <a:ext uri="{FF2B5EF4-FFF2-40B4-BE49-F238E27FC236}">
                      <a16:creationId xmlns:a16="http://schemas.microsoft.com/office/drawing/2014/main" id="{287C677F-8F1D-C85E-F5C0-93F1A0F17CE4}"/>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0" name="chenying0907 70">
                  <a:extLst>
                    <a:ext uri="{FF2B5EF4-FFF2-40B4-BE49-F238E27FC236}">
                      <a16:creationId xmlns:a16="http://schemas.microsoft.com/office/drawing/2014/main" id="{58F4714C-0B3E-BD7B-0E1E-9D1A0E708655}"/>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1" name="chenying0907 71">
                  <a:extLst>
                    <a:ext uri="{FF2B5EF4-FFF2-40B4-BE49-F238E27FC236}">
                      <a16:creationId xmlns:a16="http://schemas.microsoft.com/office/drawing/2014/main" id="{5FA399FA-D544-9157-1341-7CE3E1F757F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2" name="chenying0907 72">
                  <a:extLst>
                    <a:ext uri="{FF2B5EF4-FFF2-40B4-BE49-F238E27FC236}">
                      <a16:creationId xmlns:a16="http://schemas.microsoft.com/office/drawing/2014/main" id="{5B56611A-5DD5-0CFD-D3FF-513E05EE465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3" name="chenying0907 73">
                  <a:extLst>
                    <a:ext uri="{FF2B5EF4-FFF2-40B4-BE49-F238E27FC236}">
                      <a16:creationId xmlns:a16="http://schemas.microsoft.com/office/drawing/2014/main" id="{A0712DFC-9E26-7910-2BB7-C99314FAE4E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4" name="chenying0907 74">
                  <a:extLst>
                    <a:ext uri="{FF2B5EF4-FFF2-40B4-BE49-F238E27FC236}">
                      <a16:creationId xmlns:a16="http://schemas.microsoft.com/office/drawing/2014/main" id="{F5796BE3-95E2-D074-38EA-16A9E0FEECE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5" name="chenying0907 75">
                  <a:extLst>
                    <a:ext uri="{FF2B5EF4-FFF2-40B4-BE49-F238E27FC236}">
                      <a16:creationId xmlns:a16="http://schemas.microsoft.com/office/drawing/2014/main" id="{DDAEB0C1-68C0-2E2E-5151-4C6D254E6281}"/>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6" name="chenying0907 76">
                  <a:extLst>
                    <a:ext uri="{FF2B5EF4-FFF2-40B4-BE49-F238E27FC236}">
                      <a16:creationId xmlns:a16="http://schemas.microsoft.com/office/drawing/2014/main" id="{764677DE-3BD6-1E1E-39F2-C6B763770B0B}"/>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7" name="chenying0907 77">
                  <a:extLst>
                    <a:ext uri="{FF2B5EF4-FFF2-40B4-BE49-F238E27FC236}">
                      <a16:creationId xmlns:a16="http://schemas.microsoft.com/office/drawing/2014/main" id="{5C458C0F-109F-94C4-367B-7E2578F050F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8" name="chenying0907 78">
                  <a:extLst>
                    <a:ext uri="{FF2B5EF4-FFF2-40B4-BE49-F238E27FC236}">
                      <a16:creationId xmlns:a16="http://schemas.microsoft.com/office/drawing/2014/main" id="{EEAB2011-3983-F3F6-153E-6E9FC273C36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9" name="chenying0907 79">
                  <a:extLst>
                    <a:ext uri="{FF2B5EF4-FFF2-40B4-BE49-F238E27FC236}">
                      <a16:creationId xmlns:a16="http://schemas.microsoft.com/office/drawing/2014/main" id="{0577C03D-B854-1DF6-E2C0-96287ECA05B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0" name="chenying0907 80">
                  <a:extLst>
                    <a:ext uri="{FF2B5EF4-FFF2-40B4-BE49-F238E27FC236}">
                      <a16:creationId xmlns:a16="http://schemas.microsoft.com/office/drawing/2014/main" id="{F48152E9-7B6E-9A3D-BA76-B87E11DFCC4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1" name="chenying0907 81">
                  <a:extLst>
                    <a:ext uri="{FF2B5EF4-FFF2-40B4-BE49-F238E27FC236}">
                      <a16:creationId xmlns:a16="http://schemas.microsoft.com/office/drawing/2014/main" id="{5F5EE323-A33B-DFAE-33DA-3B66620F9A3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2" name="chenying0907 82">
                  <a:extLst>
                    <a:ext uri="{FF2B5EF4-FFF2-40B4-BE49-F238E27FC236}">
                      <a16:creationId xmlns:a16="http://schemas.microsoft.com/office/drawing/2014/main" id="{7281DD3D-85A3-108B-59B7-E802CF7D403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3" name="chenying0907 83">
                  <a:extLst>
                    <a:ext uri="{FF2B5EF4-FFF2-40B4-BE49-F238E27FC236}">
                      <a16:creationId xmlns:a16="http://schemas.microsoft.com/office/drawing/2014/main" id="{179095A4-0EB1-FAB4-4FB8-028E745927E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4" name="chenying0907 84">
                  <a:extLst>
                    <a:ext uri="{FF2B5EF4-FFF2-40B4-BE49-F238E27FC236}">
                      <a16:creationId xmlns:a16="http://schemas.microsoft.com/office/drawing/2014/main" id="{666BFCE8-1D0A-360F-B88D-7F3D9D501B21}"/>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5" name="chenying0907 85">
                  <a:extLst>
                    <a:ext uri="{FF2B5EF4-FFF2-40B4-BE49-F238E27FC236}">
                      <a16:creationId xmlns:a16="http://schemas.microsoft.com/office/drawing/2014/main" id="{015EF81E-BE2D-E6A0-4822-A77ED033845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6" name="chenying0907 86">
                  <a:extLst>
                    <a:ext uri="{FF2B5EF4-FFF2-40B4-BE49-F238E27FC236}">
                      <a16:creationId xmlns:a16="http://schemas.microsoft.com/office/drawing/2014/main" id="{DAF6134D-772E-3629-7513-EB58945E9F9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7" name="chenying0907 87">
                  <a:extLst>
                    <a:ext uri="{FF2B5EF4-FFF2-40B4-BE49-F238E27FC236}">
                      <a16:creationId xmlns:a16="http://schemas.microsoft.com/office/drawing/2014/main" id="{CD805D1E-7049-E318-1EF6-9E1BD0536B0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8" name="chenying0907 88">
                  <a:extLst>
                    <a:ext uri="{FF2B5EF4-FFF2-40B4-BE49-F238E27FC236}">
                      <a16:creationId xmlns:a16="http://schemas.microsoft.com/office/drawing/2014/main" id="{5AE58013-A9C4-5B20-261B-C40F37F94ABC}"/>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9" name="chenying0907 89">
                  <a:extLst>
                    <a:ext uri="{FF2B5EF4-FFF2-40B4-BE49-F238E27FC236}">
                      <a16:creationId xmlns:a16="http://schemas.microsoft.com/office/drawing/2014/main" id="{8ECF3E8B-7B2D-0AB6-FD24-9A199256384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0" name="chenying0907 90">
                  <a:extLst>
                    <a:ext uri="{FF2B5EF4-FFF2-40B4-BE49-F238E27FC236}">
                      <a16:creationId xmlns:a16="http://schemas.microsoft.com/office/drawing/2014/main" id="{4FD91929-13AB-2A43-9588-1EEBA21A674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1" name="chenying0907 91">
                  <a:extLst>
                    <a:ext uri="{FF2B5EF4-FFF2-40B4-BE49-F238E27FC236}">
                      <a16:creationId xmlns:a16="http://schemas.microsoft.com/office/drawing/2014/main" id="{5518E284-4EFC-67A4-2C2C-1C4510BC8D1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2" name="chenying0907 92">
                  <a:extLst>
                    <a:ext uri="{FF2B5EF4-FFF2-40B4-BE49-F238E27FC236}">
                      <a16:creationId xmlns:a16="http://schemas.microsoft.com/office/drawing/2014/main" id="{C5925DDB-CEA9-EA92-1A18-332F3C5CAD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133" name="Group 132">
            <a:extLst>
              <a:ext uri="{FF2B5EF4-FFF2-40B4-BE49-F238E27FC236}">
                <a16:creationId xmlns:a16="http://schemas.microsoft.com/office/drawing/2014/main" id="{1B3B1709-5694-CFC9-BE06-D0F62822E453}"/>
              </a:ext>
            </a:extLst>
          </p:cNvPr>
          <p:cNvGrpSpPr/>
          <p:nvPr/>
        </p:nvGrpSpPr>
        <p:grpSpPr>
          <a:xfrm>
            <a:off x="470390" y="2866231"/>
            <a:ext cx="2600983" cy="1615603"/>
            <a:chOff x="1019151" y="3129359"/>
            <a:chExt cx="2600983" cy="1615603"/>
          </a:xfrm>
        </p:grpSpPr>
        <p:sp>
          <p:nvSpPr>
            <p:cNvPr id="134" name="TextBox 133">
              <a:extLst>
                <a:ext uri="{FF2B5EF4-FFF2-40B4-BE49-F238E27FC236}">
                  <a16:creationId xmlns:a16="http://schemas.microsoft.com/office/drawing/2014/main" id="{2BE42388-B375-3FCE-4304-B92FABA72C52}"/>
                </a:ext>
              </a:extLst>
            </p:cNvPr>
            <p:cNvSpPr txBox="1"/>
            <p:nvPr/>
          </p:nvSpPr>
          <p:spPr>
            <a:xfrm>
              <a:off x="1134259" y="3590051"/>
              <a:ext cx="21494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bụi</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dạ</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lí</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35" name="PA_chenying0907 3">
              <a:extLst>
                <a:ext uri="{FF2B5EF4-FFF2-40B4-BE49-F238E27FC236}">
                  <a16:creationId xmlns:a16="http://schemas.microsoft.com/office/drawing/2014/main" id="{7C5C1F0C-92B4-DD9E-461D-71EF42C4BA2D}"/>
                </a:ext>
              </a:extLst>
            </p:cNvPr>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136" name="chenying0907 5">
                <a:extLst>
                  <a:ext uri="{FF2B5EF4-FFF2-40B4-BE49-F238E27FC236}">
                    <a16:creationId xmlns:a16="http://schemas.microsoft.com/office/drawing/2014/main" id="{53EF5983-C9E8-3CA9-D3BD-F60E396AE7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7" name="chenying0907 6">
                <a:extLst>
                  <a:ext uri="{FF2B5EF4-FFF2-40B4-BE49-F238E27FC236}">
                    <a16:creationId xmlns:a16="http://schemas.microsoft.com/office/drawing/2014/main" id="{A6A73834-CA4A-0B1D-2981-45A08E61DF3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8" name="chenying0907 7">
                <a:extLst>
                  <a:ext uri="{FF2B5EF4-FFF2-40B4-BE49-F238E27FC236}">
                    <a16:creationId xmlns:a16="http://schemas.microsoft.com/office/drawing/2014/main" id="{DAD4186F-D2C4-8FCB-39B9-43938FBE772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9" name="chenying0907 8">
                <a:extLst>
                  <a:ext uri="{FF2B5EF4-FFF2-40B4-BE49-F238E27FC236}">
                    <a16:creationId xmlns:a16="http://schemas.microsoft.com/office/drawing/2014/main" id="{0DF7FD1C-D17B-B295-1495-BE9452166F2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0" name="chenying0907 9">
                <a:extLst>
                  <a:ext uri="{FF2B5EF4-FFF2-40B4-BE49-F238E27FC236}">
                    <a16:creationId xmlns:a16="http://schemas.microsoft.com/office/drawing/2014/main" id="{5EE2EF87-3FDB-4BED-4E7A-2CA2147001F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1" name="chenying0907 10">
                <a:extLst>
                  <a:ext uri="{FF2B5EF4-FFF2-40B4-BE49-F238E27FC236}">
                    <a16:creationId xmlns:a16="http://schemas.microsoft.com/office/drawing/2014/main" id="{0BD73983-9517-7118-2ED6-17ACE31FF42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2" name="chenying0907 11">
                <a:extLst>
                  <a:ext uri="{FF2B5EF4-FFF2-40B4-BE49-F238E27FC236}">
                    <a16:creationId xmlns:a16="http://schemas.microsoft.com/office/drawing/2014/main" id="{1372CCD2-9858-3E00-C8C9-D2E831293174}"/>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143" name="chenying0907 328">
                <a:extLst>
                  <a:ext uri="{FF2B5EF4-FFF2-40B4-BE49-F238E27FC236}">
                    <a16:creationId xmlns:a16="http://schemas.microsoft.com/office/drawing/2014/main" id="{89C63A8F-EB38-87A3-3A5D-988204DE5F19}"/>
                  </a:ext>
                </a:extLst>
              </p:cNvPr>
              <p:cNvGrpSpPr/>
              <p:nvPr/>
            </p:nvGrpSpPr>
            <p:grpSpPr>
              <a:xfrm>
                <a:off x="3517901" y="1225551"/>
                <a:ext cx="5260975" cy="4090987"/>
                <a:chOff x="3517901" y="1225551"/>
                <a:chExt cx="5260975" cy="4090987"/>
              </a:xfrm>
              <a:grpFill/>
            </p:grpSpPr>
            <p:sp>
              <p:nvSpPr>
                <p:cNvPr id="144" name="chenying0907 12">
                  <a:extLst>
                    <a:ext uri="{FF2B5EF4-FFF2-40B4-BE49-F238E27FC236}">
                      <a16:creationId xmlns:a16="http://schemas.microsoft.com/office/drawing/2014/main" id="{744EE541-FAC5-2F18-2BE0-F599127BEF2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5" name="chenying0907 13">
                  <a:extLst>
                    <a:ext uri="{FF2B5EF4-FFF2-40B4-BE49-F238E27FC236}">
                      <a16:creationId xmlns:a16="http://schemas.microsoft.com/office/drawing/2014/main" id="{6CAA6279-0F39-2381-30B6-10BA6D067D54}"/>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6" name="chenying0907 14">
                  <a:extLst>
                    <a:ext uri="{FF2B5EF4-FFF2-40B4-BE49-F238E27FC236}">
                      <a16:creationId xmlns:a16="http://schemas.microsoft.com/office/drawing/2014/main" id="{CF696BB5-FF0E-E3B7-A374-251BF75A6B90}"/>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7" name="chenying0907 15">
                  <a:extLst>
                    <a:ext uri="{FF2B5EF4-FFF2-40B4-BE49-F238E27FC236}">
                      <a16:creationId xmlns:a16="http://schemas.microsoft.com/office/drawing/2014/main" id="{8BA9A68D-9887-9A29-B316-8F0639CA18D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8" name="chenying0907 16">
                  <a:extLst>
                    <a:ext uri="{FF2B5EF4-FFF2-40B4-BE49-F238E27FC236}">
                      <a16:creationId xmlns:a16="http://schemas.microsoft.com/office/drawing/2014/main" id="{6290DE2C-A1F9-F9ED-AA3F-358741F7CC3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9" name="chenying0907 17">
                  <a:extLst>
                    <a:ext uri="{FF2B5EF4-FFF2-40B4-BE49-F238E27FC236}">
                      <a16:creationId xmlns:a16="http://schemas.microsoft.com/office/drawing/2014/main" id="{5A4F5693-928C-D5B9-ACDE-D54AE627D36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0" name="chenying0907 18">
                  <a:extLst>
                    <a:ext uri="{FF2B5EF4-FFF2-40B4-BE49-F238E27FC236}">
                      <a16:creationId xmlns:a16="http://schemas.microsoft.com/office/drawing/2014/main" id="{65E99B1A-59C6-7458-4647-A724C7A6FE5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1" name="chenying0907 19">
                  <a:extLst>
                    <a:ext uri="{FF2B5EF4-FFF2-40B4-BE49-F238E27FC236}">
                      <a16:creationId xmlns:a16="http://schemas.microsoft.com/office/drawing/2014/main" id="{FEAD95E0-D992-755F-4079-C6D1858B6E4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2" name="chenying0907 20">
                  <a:extLst>
                    <a:ext uri="{FF2B5EF4-FFF2-40B4-BE49-F238E27FC236}">
                      <a16:creationId xmlns:a16="http://schemas.microsoft.com/office/drawing/2014/main" id="{3A2A97A2-13C8-D3F7-92E2-40C278210CD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3" name="chenying0907 21">
                  <a:extLst>
                    <a:ext uri="{FF2B5EF4-FFF2-40B4-BE49-F238E27FC236}">
                      <a16:creationId xmlns:a16="http://schemas.microsoft.com/office/drawing/2014/main" id="{6BF43F6A-3DE5-0495-2567-033FA51589E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4" name="chenying0907 22">
                  <a:extLst>
                    <a:ext uri="{FF2B5EF4-FFF2-40B4-BE49-F238E27FC236}">
                      <a16:creationId xmlns:a16="http://schemas.microsoft.com/office/drawing/2014/main" id="{90391AE0-3DFF-D9AD-CF1A-AD87CF1C0C2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5" name="chenying0907 23">
                  <a:extLst>
                    <a:ext uri="{FF2B5EF4-FFF2-40B4-BE49-F238E27FC236}">
                      <a16:creationId xmlns:a16="http://schemas.microsoft.com/office/drawing/2014/main" id="{61654952-D2D2-30AB-938A-92A679C0382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6" name="chenying0907 24">
                  <a:extLst>
                    <a:ext uri="{FF2B5EF4-FFF2-40B4-BE49-F238E27FC236}">
                      <a16:creationId xmlns:a16="http://schemas.microsoft.com/office/drawing/2014/main" id="{C847A1B8-607F-1D79-8A59-84C1993AC0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7" name="chenying0907 25">
                  <a:extLst>
                    <a:ext uri="{FF2B5EF4-FFF2-40B4-BE49-F238E27FC236}">
                      <a16:creationId xmlns:a16="http://schemas.microsoft.com/office/drawing/2014/main" id="{B5A053E2-4F0D-2B21-AD61-03FFBFECE3CD}"/>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8" name="chenying0907 26">
                  <a:extLst>
                    <a:ext uri="{FF2B5EF4-FFF2-40B4-BE49-F238E27FC236}">
                      <a16:creationId xmlns:a16="http://schemas.microsoft.com/office/drawing/2014/main" id="{60424789-B91E-DF97-5A57-5EC0184E15F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9" name="chenying0907 27">
                  <a:extLst>
                    <a:ext uri="{FF2B5EF4-FFF2-40B4-BE49-F238E27FC236}">
                      <a16:creationId xmlns:a16="http://schemas.microsoft.com/office/drawing/2014/main" id="{CA789F8D-78CF-7D46-3DCB-C1650FCA745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0" name="chenying0907 28">
                  <a:extLst>
                    <a:ext uri="{FF2B5EF4-FFF2-40B4-BE49-F238E27FC236}">
                      <a16:creationId xmlns:a16="http://schemas.microsoft.com/office/drawing/2014/main" id="{0E1365FA-3C5E-18CD-83B3-8A1714E741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1" name="chenying0907 29">
                  <a:extLst>
                    <a:ext uri="{FF2B5EF4-FFF2-40B4-BE49-F238E27FC236}">
                      <a16:creationId xmlns:a16="http://schemas.microsoft.com/office/drawing/2014/main" id="{FA84110A-5510-81C4-90B1-D4DED8A6257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2" name="chenying0907 30">
                  <a:extLst>
                    <a:ext uri="{FF2B5EF4-FFF2-40B4-BE49-F238E27FC236}">
                      <a16:creationId xmlns:a16="http://schemas.microsoft.com/office/drawing/2014/main" id="{617B16F2-BB8F-5158-9260-E43CC58EC52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3" name="chenying0907 31">
                  <a:extLst>
                    <a:ext uri="{FF2B5EF4-FFF2-40B4-BE49-F238E27FC236}">
                      <a16:creationId xmlns:a16="http://schemas.microsoft.com/office/drawing/2014/main" id="{FB4E9C22-73B1-0E5C-BE84-19BA1CE7D1D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4" name="chenying0907 32">
                  <a:extLst>
                    <a:ext uri="{FF2B5EF4-FFF2-40B4-BE49-F238E27FC236}">
                      <a16:creationId xmlns:a16="http://schemas.microsoft.com/office/drawing/2014/main" id="{D6B2B98B-1B4C-3C9B-02DF-9B1B1AF8E79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5" name="chenying0907 33">
                  <a:extLst>
                    <a:ext uri="{FF2B5EF4-FFF2-40B4-BE49-F238E27FC236}">
                      <a16:creationId xmlns:a16="http://schemas.microsoft.com/office/drawing/2014/main" id="{F95BB350-9B7D-6CDF-A627-623C77A47C7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6" name="chenying0907 34">
                  <a:extLst>
                    <a:ext uri="{FF2B5EF4-FFF2-40B4-BE49-F238E27FC236}">
                      <a16:creationId xmlns:a16="http://schemas.microsoft.com/office/drawing/2014/main" id="{2B2B1430-1E7C-F706-469D-26383CAE8E6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7" name="chenying0907 35">
                  <a:extLst>
                    <a:ext uri="{FF2B5EF4-FFF2-40B4-BE49-F238E27FC236}">
                      <a16:creationId xmlns:a16="http://schemas.microsoft.com/office/drawing/2014/main" id="{37CEEB51-5A1A-12C8-E199-1B79E853AC1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8" name="chenying0907 36">
                  <a:extLst>
                    <a:ext uri="{FF2B5EF4-FFF2-40B4-BE49-F238E27FC236}">
                      <a16:creationId xmlns:a16="http://schemas.microsoft.com/office/drawing/2014/main" id="{30F9BACC-87C6-4493-E3E1-C2A2BF8B713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9" name="chenying0907 37">
                  <a:extLst>
                    <a:ext uri="{FF2B5EF4-FFF2-40B4-BE49-F238E27FC236}">
                      <a16:creationId xmlns:a16="http://schemas.microsoft.com/office/drawing/2014/main" id="{CC033F42-4202-357B-318E-0F55FD9EBAF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0" name="chenying0907 38">
                  <a:extLst>
                    <a:ext uri="{FF2B5EF4-FFF2-40B4-BE49-F238E27FC236}">
                      <a16:creationId xmlns:a16="http://schemas.microsoft.com/office/drawing/2014/main" id="{5262263E-28E3-B10D-B113-18D0FC4388F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1" name="chenying0907 39">
                  <a:extLst>
                    <a:ext uri="{FF2B5EF4-FFF2-40B4-BE49-F238E27FC236}">
                      <a16:creationId xmlns:a16="http://schemas.microsoft.com/office/drawing/2014/main" id="{8E87ACBF-21F2-BF0B-3758-010FCF28C86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2" name="chenying0907 40">
                  <a:extLst>
                    <a:ext uri="{FF2B5EF4-FFF2-40B4-BE49-F238E27FC236}">
                      <a16:creationId xmlns:a16="http://schemas.microsoft.com/office/drawing/2014/main" id="{9C035533-8851-CAD5-32B4-A32042A67D9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3" name="chenying0907 41">
                  <a:extLst>
                    <a:ext uri="{FF2B5EF4-FFF2-40B4-BE49-F238E27FC236}">
                      <a16:creationId xmlns:a16="http://schemas.microsoft.com/office/drawing/2014/main" id="{0E05A104-C2D1-9229-F29E-DF72E26B6C1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4" name="chenying0907 42">
                  <a:extLst>
                    <a:ext uri="{FF2B5EF4-FFF2-40B4-BE49-F238E27FC236}">
                      <a16:creationId xmlns:a16="http://schemas.microsoft.com/office/drawing/2014/main" id="{F9C9414B-4A56-120C-A365-EF6DEBED9D2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5" name="chenying0907 43">
                  <a:extLst>
                    <a:ext uri="{FF2B5EF4-FFF2-40B4-BE49-F238E27FC236}">
                      <a16:creationId xmlns:a16="http://schemas.microsoft.com/office/drawing/2014/main" id="{37EDC589-3126-E074-2234-368A6ACE2A4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6" name="chenying0907 44">
                  <a:extLst>
                    <a:ext uri="{FF2B5EF4-FFF2-40B4-BE49-F238E27FC236}">
                      <a16:creationId xmlns:a16="http://schemas.microsoft.com/office/drawing/2014/main" id="{379EAD93-4BFA-FFBA-2E28-D839BCBD98E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7" name="chenying0907 45">
                  <a:extLst>
                    <a:ext uri="{FF2B5EF4-FFF2-40B4-BE49-F238E27FC236}">
                      <a16:creationId xmlns:a16="http://schemas.microsoft.com/office/drawing/2014/main" id="{1F3E8DBC-D38C-14D8-1B27-AC7614BE3AC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8" name="chenying0907 46">
                  <a:extLst>
                    <a:ext uri="{FF2B5EF4-FFF2-40B4-BE49-F238E27FC236}">
                      <a16:creationId xmlns:a16="http://schemas.microsoft.com/office/drawing/2014/main" id="{5730903A-F8A5-619A-0288-F644734D835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9" name="chenying0907 47">
                  <a:extLst>
                    <a:ext uri="{FF2B5EF4-FFF2-40B4-BE49-F238E27FC236}">
                      <a16:creationId xmlns:a16="http://schemas.microsoft.com/office/drawing/2014/main" id="{9B710B1F-4C94-B2A4-EB9C-70704C80FE8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0" name="chenying0907 48">
                  <a:extLst>
                    <a:ext uri="{FF2B5EF4-FFF2-40B4-BE49-F238E27FC236}">
                      <a16:creationId xmlns:a16="http://schemas.microsoft.com/office/drawing/2014/main" id="{D87488A1-9E8E-6D70-D96B-04CA5D80EA5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1" name="chenying0907 49">
                  <a:extLst>
                    <a:ext uri="{FF2B5EF4-FFF2-40B4-BE49-F238E27FC236}">
                      <a16:creationId xmlns:a16="http://schemas.microsoft.com/office/drawing/2014/main" id="{8FA709BE-FEF3-79E0-FA3F-C9BB41057F08}"/>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2" name="chenying0907 50">
                  <a:extLst>
                    <a:ext uri="{FF2B5EF4-FFF2-40B4-BE49-F238E27FC236}">
                      <a16:creationId xmlns:a16="http://schemas.microsoft.com/office/drawing/2014/main" id="{998D982E-D8FE-630E-B300-34DA71EE174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3" name="chenying0907 51">
                  <a:extLst>
                    <a:ext uri="{FF2B5EF4-FFF2-40B4-BE49-F238E27FC236}">
                      <a16:creationId xmlns:a16="http://schemas.microsoft.com/office/drawing/2014/main" id="{981A1447-0BE0-526F-C862-68981A470F7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4" name="chenying0907 52">
                  <a:extLst>
                    <a:ext uri="{FF2B5EF4-FFF2-40B4-BE49-F238E27FC236}">
                      <a16:creationId xmlns:a16="http://schemas.microsoft.com/office/drawing/2014/main" id="{214F88DD-4A3F-5180-743A-B7B59BE667A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5" name="chenying0907 53">
                  <a:extLst>
                    <a:ext uri="{FF2B5EF4-FFF2-40B4-BE49-F238E27FC236}">
                      <a16:creationId xmlns:a16="http://schemas.microsoft.com/office/drawing/2014/main" id="{5A10F1A9-2DCD-4071-4D80-21577634DFC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6" name="chenying0907 54">
                  <a:extLst>
                    <a:ext uri="{FF2B5EF4-FFF2-40B4-BE49-F238E27FC236}">
                      <a16:creationId xmlns:a16="http://schemas.microsoft.com/office/drawing/2014/main" id="{B0FE5559-315B-C111-4AA9-C0FD82618EFF}"/>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7" name="chenying0907 55">
                  <a:extLst>
                    <a:ext uri="{FF2B5EF4-FFF2-40B4-BE49-F238E27FC236}">
                      <a16:creationId xmlns:a16="http://schemas.microsoft.com/office/drawing/2014/main" id="{955C304D-A664-7CA3-70EE-B1BF6E54C04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8" name="chenying0907 56">
                  <a:extLst>
                    <a:ext uri="{FF2B5EF4-FFF2-40B4-BE49-F238E27FC236}">
                      <a16:creationId xmlns:a16="http://schemas.microsoft.com/office/drawing/2014/main" id="{9AA15D93-8A90-1BA6-0483-6AFC12B96092}"/>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9" name="chenying0907 57">
                  <a:extLst>
                    <a:ext uri="{FF2B5EF4-FFF2-40B4-BE49-F238E27FC236}">
                      <a16:creationId xmlns:a16="http://schemas.microsoft.com/office/drawing/2014/main" id="{F83243F9-7672-3F0E-690A-485A5BF8B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0" name="chenying0907 58">
                  <a:extLst>
                    <a:ext uri="{FF2B5EF4-FFF2-40B4-BE49-F238E27FC236}">
                      <a16:creationId xmlns:a16="http://schemas.microsoft.com/office/drawing/2014/main" id="{F743AF81-BF83-FF77-3A1A-20786A29FE3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1" name="chenying0907 59">
                  <a:extLst>
                    <a:ext uri="{FF2B5EF4-FFF2-40B4-BE49-F238E27FC236}">
                      <a16:creationId xmlns:a16="http://schemas.microsoft.com/office/drawing/2014/main" id="{8F2ADB5D-2791-6CAD-D391-860499A9BCB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2" name="chenying0907 60">
                  <a:extLst>
                    <a:ext uri="{FF2B5EF4-FFF2-40B4-BE49-F238E27FC236}">
                      <a16:creationId xmlns:a16="http://schemas.microsoft.com/office/drawing/2014/main" id="{1219B369-F258-321C-0806-CD724EBCC37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3" name="chenying0907 61">
                  <a:extLst>
                    <a:ext uri="{FF2B5EF4-FFF2-40B4-BE49-F238E27FC236}">
                      <a16:creationId xmlns:a16="http://schemas.microsoft.com/office/drawing/2014/main" id="{220E02D4-F519-CA1E-98D2-60A99A38F8C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4" name="chenying0907 62">
                  <a:extLst>
                    <a:ext uri="{FF2B5EF4-FFF2-40B4-BE49-F238E27FC236}">
                      <a16:creationId xmlns:a16="http://schemas.microsoft.com/office/drawing/2014/main" id="{DA6E54D5-44F2-D415-61D1-A4B0DA73A48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5" name="chenying0907 63">
                  <a:extLst>
                    <a:ext uri="{FF2B5EF4-FFF2-40B4-BE49-F238E27FC236}">
                      <a16:creationId xmlns:a16="http://schemas.microsoft.com/office/drawing/2014/main" id="{05D59FDB-0210-3782-6C0F-B808640819F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6" name="chenying0907 64">
                  <a:extLst>
                    <a:ext uri="{FF2B5EF4-FFF2-40B4-BE49-F238E27FC236}">
                      <a16:creationId xmlns:a16="http://schemas.microsoft.com/office/drawing/2014/main" id="{5F652D09-9AC1-82D2-7D0B-29DD14D5C52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7" name="chenying0907 65">
                  <a:extLst>
                    <a:ext uri="{FF2B5EF4-FFF2-40B4-BE49-F238E27FC236}">
                      <a16:creationId xmlns:a16="http://schemas.microsoft.com/office/drawing/2014/main" id="{3BE86A7A-C131-1935-3CF1-B776E6D314E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8" name="chenying0907 66">
                  <a:extLst>
                    <a:ext uri="{FF2B5EF4-FFF2-40B4-BE49-F238E27FC236}">
                      <a16:creationId xmlns:a16="http://schemas.microsoft.com/office/drawing/2014/main" id="{90A91AC1-3853-15D8-1E3B-A0867ABC5BD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9" name="chenying0907 67">
                  <a:extLst>
                    <a:ext uri="{FF2B5EF4-FFF2-40B4-BE49-F238E27FC236}">
                      <a16:creationId xmlns:a16="http://schemas.microsoft.com/office/drawing/2014/main" id="{5421EC46-9E6B-93E9-6E51-39B214B3794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0" name="chenying0907 68">
                  <a:extLst>
                    <a:ext uri="{FF2B5EF4-FFF2-40B4-BE49-F238E27FC236}">
                      <a16:creationId xmlns:a16="http://schemas.microsoft.com/office/drawing/2014/main" id="{920C76C7-C8E4-2CF1-856E-7FE6650A33B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1" name="chenying0907 69">
                  <a:extLst>
                    <a:ext uri="{FF2B5EF4-FFF2-40B4-BE49-F238E27FC236}">
                      <a16:creationId xmlns:a16="http://schemas.microsoft.com/office/drawing/2014/main" id="{2D13FBBC-3DFC-4976-CD76-90B332D0B54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2" name="chenying0907 70">
                  <a:extLst>
                    <a:ext uri="{FF2B5EF4-FFF2-40B4-BE49-F238E27FC236}">
                      <a16:creationId xmlns:a16="http://schemas.microsoft.com/office/drawing/2014/main" id="{E5C25184-C1A5-1151-1EEB-04A05136F9C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3" name="chenying0907 71">
                  <a:extLst>
                    <a:ext uri="{FF2B5EF4-FFF2-40B4-BE49-F238E27FC236}">
                      <a16:creationId xmlns:a16="http://schemas.microsoft.com/office/drawing/2014/main" id="{35EE1E69-0B2A-1B8F-D948-A22946EE804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4" name="chenying0907 72">
                  <a:extLst>
                    <a:ext uri="{FF2B5EF4-FFF2-40B4-BE49-F238E27FC236}">
                      <a16:creationId xmlns:a16="http://schemas.microsoft.com/office/drawing/2014/main" id="{7FC71920-9590-078A-E864-C4974144741D}"/>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5" name="chenying0907 73">
                  <a:extLst>
                    <a:ext uri="{FF2B5EF4-FFF2-40B4-BE49-F238E27FC236}">
                      <a16:creationId xmlns:a16="http://schemas.microsoft.com/office/drawing/2014/main" id="{115865DB-625F-6690-E2F8-48A0553F4BD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6" name="chenying0907 74">
                  <a:extLst>
                    <a:ext uri="{FF2B5EF4-FFF2-40B4-BE49-F238E27FC236}">
                      <a16:creationId xmlns:a16="http://schemas.microsoft.com/office/drawing/2014/main" id="{1E67353E-5E14-7036-F48F-928A863AE696}"/>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7" name="chenying0907 75">
                  <a:extLst>
                    <a:ext uri="{FF2B5EF4-FFF2-40B4-BE49-F238E27FC236}">
                      <a16:creationId xmlns:a16="http://schemas.microsoft.com/office/drawing/2014/main" id="{7B49FE41-E5BD-79EC-B89E-954CD462E09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8" name="chenying0907 76">
                  <a:extLst>
                    <a:ext uri="{FF2B5EF4-FFF2-40B4-BE49-F238E27FC236}">
                      <a16:creationId xmlns:a16="http://schemas.microsoft.com/office/drawing/2014/main" id="{B4191B0E-C750-63D2-F503-CA8484E5F38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9" name="chenying0907 77">
                  <a:extLst>
                    <a:ext uri="{FF2B5EF4-FFF2-40B4-BE49-F238E27FC236}">
                      <a16:creationId xmlns:a16="http://schemas.microsoft.com/office/drawing/2014/main" id="{8C0F245B-4227-3116-7FA7-9B1BFA45BF7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0" name="chenying0907 78">
                  <a:extLst>
                    <a:ext uri="{FF2B5EF4-FFF2-40B4-BE49-F238E27FC236}">
                      <a16:creationId xmlns:a16="http://schemas.microsoft.com/office/drawing/2014/main" id="{78BB0522-2F66-571A-2C9D-7ECB32AA34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1" name="chenying0907 79">
                  <a:extLst>
                    <a:ext uri="{FF2B5EF4-FFF2-40B4-BE49-F238E27FC236}">
                      <a16:creationId xmlns:a16="http://schemas.microsoft.com/office/drawing/2014/main" id="{A12E112C-4EA4-F406-D154-E6D3EA9026D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2" name="chenying0907 80">
                  <a:extLst>
                    <a:ext uri="{FF2B5EF4-FFF2-40B4-BE49-F238E27FC236}">
                      <a16:creationId xmlns:a16="http://schemas.microsoft.com/office/drawing/2014/main" id="{474D45FA-6677-24B2-8B0D-572ED9A37FD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3" name="chenying0907 81">
                  <a:extLst>
                    <a:ext uri="{FF2B5EF4-FFF2-40B4-BE49-F238E27FC236}">
                      <a16:creationId xmlns:a16="http://schemas.microsoft.com/office/drawing/2014/main" id="{3FB338B0-D5CE-8E2D-E6AA-8E22698E991F}"/>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4" name="chenying0907 82">
                  <a:extLst>
                    <a:ext uri="{FF2B5EF4-FFF2-40B4-BE49-F238E27FC236}">
                      <a16:creationId xmlns:a16="http://schemas.microsoft.com/office/drawing/2014/main" id="{2C70CDCA-59A6-9683-82D0-C963C50300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5" name="chenying0907 83">
                  <a:extLst>
                    <a:ext uri="{FF2B5EF4-FFF2-40B4-BE49-F238E27FC236}">
                      <a16:creationId xmlns:a16="http://schemas.microsoft.com/office/drawing/2014/main" id="{4B50F5BE-F761-228F-7E73-76AB3C4BE7F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6" name="chenying0907 84">
                  <a:extLst>
                    <a:ext uri="{FF2B5EF4-FFF2-40B4-BE49-F238E27FC236}">
                      <a16:creationId xmlns:a16="http://schemas.microsoft.com/office/drawing/2014/main" id="{DB179276-AC11-0360-C1F8-94FFAB2EC96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7" name="chenying0907 85">
                  <a:extLst>
                    <a:ext uri="{FF2B5EF4-FFF2-40B4-BE49-F238E27FC236}">
                      <a16:creationId xmlns:a16="http://schemas.microsoft.com/office/drawing/2014/main" id="{CDEBABFD-31F9-CE71-1348-C33B10E24C8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8" name="chenying0907 86">
                  <a:extLst>
                    <a:ext uri="{FF2B5EF4-FFF2-40B4-BE49-F238E27FC236}">
                      <a16:creationId xmlns:a16="http://schemas.microsoft.com/office/drawing/2014/main" id="{18B57CC1-7029-55F2-F436-A67826C9DF3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9" name="chenying0907 87">
                  <a:extLst>
                    <a:ext uri="{FF2B5EF4-FFF2-40B4-BE49-F238E27FC236}">
                      <a16:creationId xmlns:a16="http://schemas.microsoft.com/office/drawing/2014/main" id="{86FE9751-167F-CE9E-D8A4-BF2AA735DA8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0" name="chenying0907 88">
                  <a:extLst>
                    <a:ext uri="{FF2B5EF4-FFF2-40B4-BE49-F238E27FC236}">
                      <a16:creationId xmlns:a16="http://schemas.microsoft.com/office/drawing/2014/main" id="{08C8D45D-3888-77DA-315B-538C9CFE4A6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1" name="chenying0907 89">
                  <a:extLst>
                    <a:ext uri="{FF2B5EF4-FFF2-40B4-BE49-F238E27FC236}">
                      <a16:creationId xmlns:a16="http://schemas.microsoft.com/office/drawing/2014/main" id="{1D3966A9-EFF0-782C-A5A0-06707273862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2" name="chenying0907 90">
                  <a:extLst>
                    <a:ext uri="{FF2B5EF4-FFF2-40B4-BE49-F238E27FC236}">
                      <a16:creationId xmlns:a16="http://schemas.microsoft.com/office/drawing/2014/main" id="{50BDC60C-94C6-6B5E-F2FC-68F4F51FF4F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3" name="chenying0907 91">
                  <a:extLst>
                    <a:ext uri="{FF2B5EF4-FFF2-40B4-BE49-F238E27FC236}">
                      <a16:creationId xmlns:a16="http://schemas.microsoft.com/office/drawing/2014/main" id="{07B8768E-D8F2-7608-34A2-07273602FC91}"/>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4" name="chenying0907 92">
                  <a:extLst>
                    <a:ext uri="{FF2B5EF4-FFF2-40B4-BE49-F238E27FC236}">
                      <a16:creationId xmlns:a16="http://schemas.microsoft.com/office/drawing/2014/main" id="{3178FC4C-73C8-1DDD-2928-22E313DBCEA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225" name="Group 224">
            <a:extLst>
              <a:ext uri="{FF2B5EF4-FFF2-40B4-BE49-F238E27FC236}">
                <a16:creationId xmlns:a16="http://schemas.microsoft.com/office/drawing/2014/main" id="{30BD795C-AC79-E828-D82B-A8100B4E1F52}"/>
              </a:ext>
            </a:extLst>
          </p:cNvPr>
          <p:cNvGrpSpPr/>
          <p:nvPr/>
        </p:nvGrpSpPr>
        <p:grpSpPr>
          <a:xfrm>
            <a:off x="7769037" y="855125"/>
            <a:ext cx="2571999" cy="1887400"/>
            <a:chOff x="7495339" y="1230971"/>
            <a:chExt cx="2571999" cy="1887400"/>
          </a:xfrm>
        </p:grpSpPr>
        <p:sp>
          <p:nvSpPr>
            <p:cNvPr id="226" name="TextBox 225">
              <a:extLst>
                <a:ext uri="{FF2B5EF4-FFF2-40B4-BE49-F238E27FC236}">
                  <a16:creationId xmlns:a16="http://schemas.microsoft.com/office/drawing/2014/main" id="{125AA02C-B4D5-9692-D1BC-4881B6F036BB}"/>
                </a:ext>
              </a:extLst>
            </p:cNvPr>
            <p:cNvSpPr txBox="1"/>
            <p:nvPr/>
          </p:nvSpPr>
          <p:spPr>
            <a:xfrm>
              <a:off x="7686286" y="1787632"/>
              <a:ext cx="23383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0070C0"/>
                  </a:solidFill>
                  <a:latin typeface="Cambria" panose="02040503050406030204" pitchFamily="18" charset="0"/>
                  <a:ea typeface="Cambria" panose="02040503050406030204" pitchFamily="18" charset="0"/>
                  <a:cs typeface="Calibri" panose="020F0502020204030204" pitchFamily="34" charset="0"/>
                </a:rPr>
                <a:t>ố</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luộc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27" name="PA_chenying0907 5">
              <a:extLst>
                <a:ext uri="{FF2B5EF4-FFF2-40B4-BE49-F238E27FC236}">
                  <a16:creationId xmlns:a16="http://schemas.microsoft.com/office/drawing/2014/main" id="{C9A7368F-AF78-1181-D237-35D19C2729F7}"/>
                </a:ext>
              </a:extLst>
            </p:cNvPr>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228" name="chenying0907 5">
                <a:extLst>
                  <a:ext uri="{FF2B5EF4-FFF2-40B4-BE49-F238E27FC236}">
                    <a16:creationId xmlns:a16="http://schemas.microsoft.com/office/drawing/2014/main" id="{69B09E96-7B61-902F-0288-5171772D97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9" name="chenying0907 6">
                <a:extLst>
                  <a:ext uri="{FF2B5EF4-FFF2-40B4-BE49-F238E27FC236}">
                    <a16:creationId xmlns:a16="http://schemas.microsoft.com/office/drawing/2014/main" id="{FEE957DD-9F5F-FF5F-F43A-FEFBB0B4C9A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0" name="chenying0907 7">
                <a:extLst>
                  <a:ext uri="{FF2B5EF4-FFF2-40B4-BE49-F238E27FC236}">
                    <a16:creationId xmlns:a16="http://schemas.microsoft.com/office/drawing/2014/main" id="{4E77DA81-D6F0-6D1C-A468-5F02E841F8BE}"/>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1" name="chenying0907 8">
                <a:extLst>
                  <a:ext uri="{FF2B5EF4-FFF2-40B4-BE49-F238E27FC236}">
                    <a16:creationId xmlns:a16="http://schemas.microsoft.com/office/drawing/2014/main" id="{19FACDA7-CD56-A91A-5CAC-773658373A09}"/>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2" name="chenying0907 9">
                <a:extLst>
                  <a:ext uri="{FF2B5EF4-FFF2-40B4-BE49-F238E27FC236}">
                    <a16:creationId xmlns:a16="http://schemas.microsoft.com/office/drawing/2014/main" id="{206C2BBC-14F9-3DCA-BC1E-2A480AE23CF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3" name="chenying0907 10">
                <a:extLst>
                  <a:ext uri="{FF2B5EF4-FFF2-40B4-BE49-F238E27FC236}">
                    <a16:creationId xmlns:a16="http://schemas.microsoft.com/office/drawing/2014/main" id="{88DE4C3E-F767-EB18-6833-1D69B0B8EF0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4" name="chenying0907 11">
                <a:extLst>
                  <a:ext uri="{FF2B5EF4-FFF2-40B4-BE49-F238E27FC236}">
                    <a16:creationId xmlns:a16="http://schemas.microsoft.com/office/drawing/2014/main" id="{C27F2F86-675F-C037-AA15-49805C8EAEA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35" name="chenying0907 150">
                <a:extLst>
                  <a:ext uri="{FF2B5EF4-FFF2-40B4-BE49-F238E27FC236}">
                    <a16:creationId xmlns:a16="http://schemas.microsoft.com/office/drawing/2014/main" id="{2DCF0AD1-5126-CA83-4C98-6A7CF25D1309}"/>
                  </a:ext>
                </a:extLst>
              </p:cNvPr>
              <p:cNvGrpSpPr/>
              <p:nvPr/>
            </p:nvGrpSpPr>
            <p:grpSpPr>
              <a:xfrm>
                <a:off x="3517901" y="1225551"/>
                <a:ext cx="5260975" cy="4090987"/>
                <a:chOff x="3517901" y="1225551"/>
                <a:chExt cx="5260975" cy="4090987"/>
              </a:xfrm>
              <a:grpFill/>
            </p:grpSpPr>
            <p:sp>
              <p:nvSpPr>
                <p:cNvPr id="236" name="chenying0907 12">
                  <a:extLst>
                    <a:ext uri="{FF2B5EF4-FFF2-40B4-BE49-F238E27FC236}">
                      <a16:creationId xmlns:a16="http://schemas.microsoft.com/office/drawing/2014/main" id="{D0F33AD0-23CD-73DC-544E-E73328978D1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7" name="chenying0907 13">
                  <a:extLst>
                    <a:ext uri="{FF2B5EF4-FFF2-40B4-BE49-F238E27FC236}">
                      <a16:creationId xmlns:a16="http://schemas.microsoft.com/office/drawing/2014/main" id="{7850ABC2-C42F-FBDE-86D1-195ADC2620D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8" name="chenying0907 14">
                  <a:extLst>
                    <a:ext uri="{FF2B5EF4-FFF2-40B4-BE49-F238E27FC236}">
                      <a16:creationId xmlns:a16="http://schemas.microsoft.com/office/drawing/2014/main" id="{30F69CA6-FE46-C406-BE6D-52AA7F0B17F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9" name="chenying0907 15">
                  <a:extLst>
                    <a:ext uri="{FF2B5EF4-FFF2-40B4-BE49-F238E27FC236}">
                      <a16:creationId xmlns:a16="http://schemas.microsoft.com/office/drawing/2014/main" id="{11C1676F-CFA2-697F-731B-F5DAAADDC0F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0" name="chenying0907 16">
                  <a:extLst>
                    <a:ext uri="{FF2B5EF4-FFF2-40B4-BE49-F238E27FC236}">
                      <a16:creationId xmlns:a16="http://schemas.microsoft.com/office/drawing/2014/main" id="{2545BE90-D234-C2D0-197F-7C5DD1BE7CD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1" name="chenying0907 17">
                  <a:extLst>
                    <a:ext uri="{FF2B5EF4-FFF2-40B4-BE49-F238E27FC236}">
                      <a16:creationId xmlns:a16="http://schemas.microsoft.com/office/drawing/2014/main" id="{35845A87-3E37-8C87-B91F-70849EDA3D3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2" name="chenying0907 18">
                  <a:extLst>
                    <a:ext uri="{FF2B5EF4-FFF2-40B4-BE49-F238E27FC236}">
                      <a16:creationId xmlns:a16="http://schemas.microsoft.com/office/drawing/2014/main" id="{2E1CE72C-A4B7-B67B-0C35-BA7F9874F9A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3" name="chenying0907 19">
                  <a:extLst>
                    <a:ext uri="{FF2B5EF4-FFF2-40B4-BE49-F238E27FC236}">
                      <a16:creationId xmlns:a16="http://schemas.microsoft.com/office/drawing/2014/main" id="{F5EE3541-7468-4F5B-88EF-4A94065B1CA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4" name="chenying0907 20">
                  <a:extLst>
                    <a:ext uri="{FF2B5EF4-FFF2-40B4-BE49-F238E27FC236}">
                      <a16:creationId xmlns:a16="http://schemas.microsoft.com/office/drawing/2014/main" id="{ABDE85CD-70FF-FE8F-FDB9-8AD4966F47A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5" name="chenying0907 21">
                  <a:extLst>
                    <a:ext uri="{FF2B5EF4-FFF2-40B4-BE49-F238E27FC236}">
                      <a16:creationId xmlns:a16="http://schemas.microsoft.com/office/drawing/2014/main" id="{BA543910-05E1-F6E3-009E-31F7184AEDC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6" name="chenying0907 22">
                  <a:extLst>
                    <a:ext uri="{FF2B5EF4-FFF2-40B4-BE49-F238E27FC236}">
                      <a16:creationId xmlns:a16="http://schemas.microsoft.com/office/drawing/2014/main" id="{E87764EC-4DCA-26CD-7CED-C5940464D139}"/>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7" name="chenying0907 23">
                  <a:extLst>
                    <a:ext uri="{FF2B5EF4-FFF2-40B4-BE49-F238E27FC236}">
                      <a16:creationId xmlns:a16="http://schemas.microsoft.com/office/drawing/2014/main" id="{458F8B39-BE27-3A1B-6877-8427DA177421}"/>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8" name="chenying0907 24">
                  <a:extLst>
                    <a:ext uri="{FF2B5EF4-FFF2-40B4-BE49-F238E27FC236}">
                      <a16:creationId xmlns:a16="http://schemas.microsoft.com/office/drawing/2014/main" id="{B89AE056-9FB7-324E-3628-754C4FCEF18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9" name="chenying0907 25">
                  <a:extLst>
                    <a:ext uri="{FF2B5EF4-FFF2-40B4-BE49-F238E27FC236}">
                      <a16:creationId xmlns:a16="http://schemas.microsoft.com/office/drawing/2014/main" id="{A2B168C9-6750-C7A5-A67F-8F505C17EEB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0" name="chenying0907 26">
                  <a:extLst>
                    <a:ext uri="{FF2B5EF4-FFF2-40B4-BE49-F238E27FC236}">
                      <a16:creationId xmlns:a16="http://schemas.microsoft.com/office/drawing/2014/main" id="{3AE9B434-EEEF-DA5A-7512-E11DCCA870A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1" name="chenying0907 27">
                  <a:extLst>
                    <a:ext uri="{FF2B5EF4-FFF2-40B4-BE49-F238E27FC236}">
                      <a16:creationId xmlns:a16="http://schemas.microsoft.com/office/drawing/2014/main" id="{46160894-2013-E43E-202B-E79BA1F19D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2" name="chenying0907 28">
                  <a:extLst>
                    <a:ext uri="{FF2B5EF4-FFF2-40B4-BE49-F238E27FC236}">
                      <a16:creationId xmlns:a16="http://schemas.microsoft.com/office/drawing/2014/main" id="{B61DDF3A-2A9F-DBFC-4345-C7A8313A206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3" name="chenying0907 29">
                  <a:extLst>
                    <a:ext uri="{FF2B5EF4-FFF2-40B4-BE49-F238E27FC236}">
                      <a16:creationId xmlns:a16="http://schemas.microsoft.com/office/drawing/2014/main" id="{A31F713A-0A1A-01DD-3B1D-1E08E7F943D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4" name="chenying0907 30">
                  <a:extLst>
                    <a:ext uri="{FF2B5EF4-FFF2-40B4-BE49-F238E27FC236}">
                      <a16:creationId xmlns:a16="http://schemas.microsoft.com/office/drawing/2014/main" id="{60500A56-42B0-65B4-4EF7-CB6E168A721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5" name="chenying0907 31">
                  <a:extLst>
                    <a:ext uri="{FF2B5EF4-FFF2-40B4-BE49-F238E27FC236}">
                      <a16:creationId xmlns:a16="http://schemas.microsoft.com/office/drawing/2014/main" id="{7613CCA4-7EC4-DECD-42EB-5578B0088E5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6" name="chenying0907 32">
                  <a:extLst>
                    <a:ext uri="{FF2B5EF4-FFF2-40B4-BE49-F238E27FC236}">
                      <a16:creationId xmlns:a16="http://schemas.microsoft.com/office/drawing/2014/main" id="{19C327C9-E833-8828-4AF5-D620B0A429D9}"/>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7" name="chenying0907 33">
                  <a:extLst>
                    <a:ext uri="{FF2B5EF4-FFF2-40B4-BE49-F238E27FC236}">
                      <a16:creationId xmlns:a16="http://schemas.microsoft.com/office/drawing/2014/main" id="{E071F50B-740E-E680-0032-D801676ECE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8" name="chenying0907 34">
                  <a:extLst>
                    <a:ext uri="{FF2B5EF4-FFF2-40B4-BE49-F238E27FC236}">
                      <a16:creationId xmlns:a16="http://schemas.microsoft.com/office/drawing/2014/main" id="{04E50659-6A9D-FB89-2FBF-0EE7AD8418E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9" name="chenying0907 35">
                  <a:extLst>
                    <a:ext uri="{FF2B5EF4-FFF2-40B4-BE49-F238E27FC236}">
                      <a16:creationId xmlns:a16="http://schemas.microsoft.com/office/drawing/2014/main" id="{1774BAAC-9F72-689B-0ED6-49A7621F9FE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0" name="chenying0907 36">
                  <a:extLst>
                    <a:ext uri="{FF2B5EF4-FFF2-40B4-BE49-F238E27FC236}">
                      <a16:creationId xmlns:a16="http://schemas.microsoft.com/office/drawing/2014/main" id="{5D3F7E73-420A-AD4D-4208-902DF9DAB3B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1" name="chenying0907 37">
                  <a:extLst>
                    <a:ext uri="{FF2B5EF4-FFF2-40B4-BE49-F238E27FC236}">
                      <a16:creationId xmlns:a16="http://schemas.microsoft.com/office/drawing/2014/main" id="{FEECC6D2-4BE8-7778-A543-A7E27BD7F697}"/>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2" name="chenying0907 38">
                  <a:extLst>
                    <a:ext uri="{FF2B5EF4-FFF2-40B4-BE49-F238E27FC236}">
                      <a16:creationId xmlns:a16="http://schemas.microsoft.com/office/drawing/2014/main" id="{08536F15-D600-A522-FC01-B4742781C33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3" name="chenying0907 39">
                  <a:extLst>
                    <a:ext uri="{FF2B5EF4-FFF2-40B4-BE49-F238E27FC236}">
                      <a16:creationId xmlns:a16="http://schemas.microsoft.com/office/drawing/2014/main" id="{CC2AB646-4CE4-ACDB-0462-E0E53F71A6C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4" name="chenying0907 40">
                  <a:extLst>
                    <a:ext uri="{FF2B5EF4-FFF2-40B4-BE49-F238E27FC236}">
                      <a16:creationId xmlns:a16="http://schemas.microsoft.com/office/drawing/2014/main" id="{8847A10A-36B0-C86E-ED90-7442C1193C0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5" name="chenying0907 41">
                  <a:extLst>
                    <a:ext uri="{FF2B5EF4-FFF2-40B4-BE49-F238E27FC236}">
                      <a16:creationId xmlns:a16="http://schemas.microsoft.com/office/drawing/2014/main" id="{EE91107E-5807-0128-735C-E6B79FFCF09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6" name="chenying0907 42">
                  <a:extLst>
                    <a:ext uri="{FF2B5EF4-FFF2-40B4-BE49-F238E27FC236}">
                      <a16:creationId xmlns:a16="http://schemas.microsoft.com/office/drawing/2014/main" id="{EBFB3AF8-ED24-A1CD-75A3-43341EAFF61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7" name="chenying0907 43">
                  <a:extLst>
                    <a:ext uri="{FF2B5EF4-FFF2-40B4-BE49-F238E27FC236}">
                      <a16:creationId xmlns:a16="http://schemas.microsoft.com/office/drawing/2014/main" id="{2011E4AC-6338-5DB0-5663-1DC864CB9B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8" name="chenying0907 44">
                  <a:extLst>
                    <a:ext uri="{FF2B5EF4-FFF2-40B4-BE49-F238E27FC236}">
                      <a16:creationId xmlns:a16="http://schemas.microsoft.com/office/drawing/2014/main" id="{12B51023-F516-2697-7ADC-49F10F2CCBB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9" name="chenying0907 45">
                  <a:extLst>
                    <a:ext uri="{FF2B5EF4-FFF2-40B4-BE49-F238E27FC236}">
                      <a16:creationId xmlns:a16="http://schemas.microsoft.com/office/drawing/2014/main" id="{C8677FDA-5AC3-C322-AD06-59C525571D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0" name="chenying0907 46">
                  <a:extLst>
                    <a:ext uri="{FF2B5EF4-FFF2-40B4-BE49-F238E27FC236}">
                      <a16:creationId xmlns:a16="http://schemas.microsoft.com/office/drawing/2014/main" id="{35DF4128-0368-860C-08A4-76A15ABCCF9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1" name="chenying0907 47">
                  <a:extLst>
                    <a:ext uri="{FF2B5EF4-FFF2-40B4-BE49-F238E27FC236}">
                      <a16:creationId xmlns:a16="http://schemas.microsoft.com/office/drawing/2014/main" id="{6C9F7459-0AD4-64EF-955F-6CC74C36F5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2" name="chenying0907 48">
                  <a:extLst>
                    <a:ext uri="{FF2B5EF4-FFF2-40B4-BE49-F238E27FC236}">
                      <a16:creationId xmlns:a16="http://schemas.microsoft.com/office/drawing/2014/main" id="{171324A9-64C1-C0B8-C97E-C25E7AAB26D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3" name="chenying0907 49">
                  <a:extLst>
                    <a:ext uri="{FF2B5EF4-FFF2-40B4-BE49-F238E27FC236}">
                      <a16:creationId xmlns:a16="http://schemas.microsoft.com/office/drawing/2014/main" id="{5F5866C8-FBE7-1505-A37A-4DEE01DBB56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4" name="chenying0907 50">
                  <a:extLst>
                    <a:ext uri="{FF2B5EF4-FFF2-40B4-BE49-F238E27FC236}">
                      <a16:creationId xmlns:a16="http://schemas.microsoft.com/office/drawing/2014/main" id="{B70E5149-0776-D191-AD36-30421D70513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5" name="chenying0907 51">
                  <a:extLst>
                    <a:ext uri="{FF2B5EF4-FFF2-40B4-BE49-F238E27FC236}">
                      <a16:creationId xmlns:a16="http://schemas.microsoft.com/office/drawing/2014/main" id="{D6AA7812-A91D-A9B4-E388-321C8B73E0D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6" name="chenying0907 52">
                  <a:extLst>
                    <a:ext uri="{FF2B5EF4-FFF2-40B4-BE49-F238E27FC236}">
                      <a16:creationId xmlns:a16="http://schemas.microsoft.com/office/drawing/2014/main" id="{80BE01E4-7461-5BB9-D589-88FBEFB18DA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7" name="chenying0907 53">
                  <a:extLst>
                    <a:ext uri="{FF2B5EF4-FFF2-40B4-BE49-F238E27FC236}">
                      <a16:creationId xmlns:a16="http://schemas.microsoft.com/office/drawing/2014/main" id="{06FE5226-5563-5733-6BDE-686D5306A4D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8" name="chenying0907 54">
                  <a:extLst>
                    <a:ext uri="{FF2B5EF4-FFF2-40B4-BE49-F238E27FC236}">
                      <a16:creationId xmlns:a16="http://schemas.microsoft.com/office/drawing/2014/main" id="{679149C2-AB0E-C987-456E-16828BAB46D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9" name="chenying0907 55">
                  <a:extLst>
                    <a:ext uri="{FF2B5EF4-FFF2-40B4-BE49-F238E27FC236}">
                      <a16:creationId xmlns:a16="http://schemas.microsoft.com/office/drawing/2014/main" id="{0C3EED41-2ED3-163F-81D0-1D8D1C44F86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0" name="chenying0907 56">
                  <a:extLst>
                    <a:ext uri="{FF2B5EF4-FFF2-40B4-BE49-F238E27FC236}">
                      <a16:creationId xmlns:a16="http://schemas.microsoft.com/office/drawing/2014/main" id="{F9D45456-935B-3DD7-53C9-48B83F5D4A31}"/>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1" name="chenying0907 57">
                  <a:extLst>
                    <a:ext uri="{FF2B5EF4-FFF2-40B4-BE49-F238E27FC236}">
                      <a16:creationId xmlns:a16="http://schemas.microsoft.com/office/drawing/2014/main" id="{FDD53DFB-271E-673A-316B-D23A2B00E1C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2" name="chenying0907 58">
                  <a:extLst>
                    <a:ext uri="{FF2B5EF4-FFF2-40B4-BE49-F238E27FC236}">
                      <a16:creationId xmlns:a16="http://schemas.microsoft.com/office/drawing/2014/main" id="{5BE00330-5879-1589-B16D-26CC409B4D5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3" name="chenying0907 59">
                  <a:extLst>
                    <a:ext uri="{FF2B5EF4-FFF2-40B4-BE49-F238E27FC236}">
                      <a16:creationId xmlns:a16="http://schemas.microsoft.com/office/drawing/2014/main" id="{8D774311-BDD2-21BF-CC72-2C8F71A4225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4" name="chenying0907 60">
                  <a:extLst>
                    <a:ext uri="{FF2B5EF4-FFF2-40B4-BE49-F238E27FC236}">
                      <a16:creationId xmlns:a16="http://schemas.microsoft.com/office/drawing/2014/main" id="{F367A8C7-7D6C-7177-9C8B-FC1591953E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5" name="chenying0907 61">
                  <a:extLst>
                    <a:ext uri="{FF2B5EF4-FFF2-40B4-BE49-F238E27FC236}">
                      <a16:creationId xmlns:a16="http://schemas.microsoft.com/office/drawing/2014/main" id="{97DE6E40-C3CE-0C92-5C85-D98D769EF18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6" name="chenying0907 62">
                  <a:extLst>
                    <a:ext uri="{FF2B5EF4-FFF2-40B4-BE49-F238E27FC236}">
                      <a16:creationId xmlns:a16="http://schemas.microsoft.com/office/drawing/2014/main" id="{ACFE9C1D-2874-04A4-0F3A-4CADC151996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7" name="chenying0907 63">
                  <a:extLst>
                    <a:ext uri="{FF2B5EF4-FFF2-40B4-BE49-F238E27FC236}">
                      <a16:creationId xmlns:a16="http://schemas.microsoft.com/office/drawing/2014/main" id="{0D2B022C-928D-B6B1-4400-3328300B625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8" name="chenying0907 64">
                  <a:extLst>
                    <a:ext uri="{FF2B5EF4-FFF2-40B4-BE49-F238E27FC236}">
                      <a16:creationId xmlns:a16="http://schemas.microsoft.com/office/drawing/2014/main" id="{412A511A-48F4-37C4-B297-CAB3DEE10C2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9" name="chenying0907 65">
                  <a:extLst>
                    <a:ext uri="{FF2B5EF4-FFF2-40B4-BE49-F238E27FC236}">
                      <a16:creationId xmlns:a16="http://schemas.microsoft.com/office/drawing/2014/main" id="{275F4FE1-4221-AABD-FDEF-44A043F9661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0" name="chenying0907 66">
                  <a:extLst>
                    <a:ext uri="{FF2B5EF4-FFF2-40B4-BE49-F238E27FC236}">
                      <a16:creationId xmlns:a16="http://schemas.microsoft.com/office/drawing/2014/main" id="{46245890-D38C-579A-2775-0E525FDB8D9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1" name="chenying0907 67">
                  <a:extLst>
                    <a:ext uri="{FF2B5EF4-FFF2-40B4-BE49-F238E27FC236}">
                      <a16:creationId xmlns:a16="http://schemas.microsoft.com/office/drawing/2014/main" id="{3E04E671-B718-86B8-7FDA-1126A094EB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2" name="chenying0907 68">
                  <a:extLst>
                    <a:ext uri="{FF2B5EF4-FFF2-40B4-BE49-F238E27FC236}">
                      <a16:creationId xmlns:a16="http://schemas.microsoft.com/office/drawing/2014/main" id="{B6C35391-87EA-75E9-E3EB-703E230FEBE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3" name="chenying0907 69">
                  <a:extLst>
                    <a:ext uri="{FF2B5EF4-FFF2-40B4-BE49-F238E27FC236}">
                      <a16:creationId xmlns:a16="http://schemas.microsoft.com/office/drawing/2014/main" id="{CE4461D8-46E6-1B20-B80B-85D76E14A4D5}"/>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4" name="chenying0907 70">
                  <a:extLst>
                    <a:ext uri="{FF2B5EF4-FFF2-40B4-BE49-F238E27FC236}">
                      <a16:creationId xmlns:a16="http://schemas.microsoft.com/office/drawing/2014/main" id="{46D31E77-CE24-02EB-B027-B88D219DB65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5" name="chenying0907 71">
                  <a:extLst>
                    <a:ext uri="{FF2B5EF4-FFF2-40B4-BE49-F238E27FC236}">
                      <a16:creationId xmlns:a16="http://schemas.microsoft.com/office/drawing/2014/main" id="{8B231369-6875-438B-C842-1B13A7B4CDA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6" name="chenying0907 72">
                  <a:extLst>
                    <a:ext uri="{FF2B5EF4-FFF2-40B4-BE49-F238E27FC236}">
                      <a16:creationId xmlns:a16="http://schemas.microsoft.com/office/drawing/2014/main" id="{1E08DD7D-1277-B4B8-52AA-2DAC5FFC5F1E}"/>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7" name="chenying0907 73">
                  <a:extLst>
                    <a:ext uri="{FF2B5EF4-FFF2-40B4-BE49-F238E27FC236}">
                      <a16:creationId xmlns:a16="http://schemas.microsoft.com/office/drawing/2014/main" id="{CF1DBD5E-9E3D-2752-32EA-D5743BB05D94}"/>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8" name="chenying0907 74">
                  <a:extLst>
                    <a:ext uri="{FF2B5EF4-FFF2-40B4-BE49-F238E27FC236}">
                      <a16:creationId xmlns:a16="http://schemas.microsoft.com/office/drawing/2014/main" id="{FE6B7A8C-9324-1DBB-2C8F-63B70B41E55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9" name="chenying0907 75">
                  <a:extLst>
                    <a:ext uri="{FF2B5EF4-FFF2-40B4-BE49-F238E27FC236}">
                      <a16:creationId xmlns:a16="http://schemas.microsoft.com/office/drawing/2014/main" id="{88F9632C-98C5-6C59-3065-9E0163BBC09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0" name="chenying0907 76">
                  <a:extLst>
                    <a:ext uri="{FF2B5EF4-FFF2-40B4-BE49-F238E27FC236}">
                      <a16:creationId xmlns:a16="http://schemas.microsoft.com/office/drawing/2014/main" id="{3ACF281E-C7C7-FE8E-1DF8-D64AC428813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1" name="chenying0907 77">
                  <a:extLst>
                    <a:ext uri="{FF2B5EF4-FFF2-40B4-BE49-F238E27FC236}">
                      <a16:creationId xmlns:a16="http://schemas.microsoft.com/office/drawing/2014/main" id="{99297A20-2D34-FF73-771C-B9DA270DFA8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2" name="chenying0907 78">
                  <a:extLst>
                    <a:ext uri="{FF2B5EF4-FFF2-40B4-BE49-F238E27FC236}">
                      <a16:creationId xmlns:a16="http://schemas.microsoft.com/office/drawing/2014/main" id="{8150B850-39CB-B61D-F5B4-7D47EA2B3520}"/>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3" name="chenying0907 79">
                  <a:extLst>
                    <a:ext uri="{FF2B5EF4-FFF2-40B4-BE49-F238E27FC236}">
                      <a16:creationId xmlns:a16="http://schemas.microsoft.com/office/drawing/2014/main" id="{73499BB1-297D-57C6-91AB-A7553A2DC6D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4" name="chenying0907 80">
                  <a:extLst>
                    <a:ext uri="{FF2B5EF4-FFF2-40B4-BE49-F238E27FC236}">
                      <a16:creationId xmlns:a16="http://schemas.microsoft.com/office/drawing/2014/main" id="{BE0B0B6A-6F52-725C-C7D9-95457FE77161}"/>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5" name="chenying0907 81">
                  <a:extLst>
                    <a:ext uri="{FF2B5EF4-FFF2-40B4-BE49-F238E27FC236}">
                      <a16:creationId xmlns:a16="http://schemas.microsoft.com/office/drawing/2014/main" id="{5C89FD8F-6234-5962-4302-B35B0FB4C31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6" name="chenying0907 82">
                  <a:extLst>
                    <a:ext uri="{FF2B5EF4-FFF2-40B4-BE49-F238E27FC236}">
                      <a16:creationId xmlns:a16="http://schemas.microsoft.com/office/drawing/2014/main" id="{2201DC7A-A56F-92FC-0322-358FB06D16C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7" name="chenying0907 83">
                  <a:extLst>
                    <a:ext uri="{FF2B5EF4-FFF2-40B4-BE49-F238E27FC236}">
                      <a16:creationId xmlns:a16="http://schemas.microsoft.com/office/drawing/2014/main" id="{C2D0078F-2BB4-16B0-A462-FCBFB7998B26}"/>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8" name="chenying0907 84">
                  <a:extLst>
                    <a:ext uri="{FF2B5EF4-FFF2-40B4-BE49-F238E27FC236}">
                      <a16:creationId xmlns:a16="http://schemas.microsoft.com/office/drawing/2014/main" id="{450A4EDF-FE2F-D6D0-7E66-D582609BDDE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9" name="chenying0907 85">
                  <a:extLst>
                    <a:ext uri="{FF2B5EF4-FFF2-40B4-BE49-F238E27FC236}">
                      <a16:creationId xmlns:a16="http://schemas.microsoft.com/office/drawing/2014/main" id="{EA18A67E-71C7-D389-4A52-ED719CB0D4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0" name="chenying0907 86">
                  <a:extLst>
                    <a:ext uri="{FF2B5EF4-FFF2-40B4-BE49-F238E27FC236}">
                      <a16:creationId xmlns:a16="http://schemas.microsoft.com/office/drawing/2014/main" id="{2AB680B5-EE26-A2C7-6380-ADBB171F254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1" name="chenying0907 87">
                  <a:extLst>
                    <a:ext uri="{FF2B5EF4-FFF2-40B4-BE49-F238E27FC236}">
                      <a16:creationId xmlns:a16="http://schemas.microsoft.com/office/drawing/2014/main" id="{8F6F768C-AB9D-7914-4355-FBAE272031F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2" name="chenying0907 88">
                  <a:extLst>
                    <a:ext uri="{FF2B5EF4-FFF2-40B4-BE49-F238E27FC236}">
                      <a16:creationId xmlns:a16="http://schemas.microsoft.com/office/drawing/2014/main" id="{01590548-B291-987C-CE73-F2478DDEE21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3" name="chenying0907 89">
                  <a:extLst>
                    <a:ext uri="{FF2B5EF4-FFF2-40B4-BE49-F238E27FC236}">
                      <a16:creationId xmlns:a16="http://schemas.microsoft.com/office/drawing/2014/main" id="{30635F3D-7567-5D30-13E1-C22B5D294B2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4" name="chenying0907 90">
                  <a:extLst>
                    <a:ext uri="{FF2B5EF4-FFF2-40B4-BE49-F238E27FC236}">
                      <a16:creationId xmlns:a16="http://schemas.microsoft.com/office/drawing/2014/main" id="{FEE11DFB-9723-FE81-B556-0F95AD73DE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5" name="chenying0907 91">
                  <a:extLst>
                    <a:ext uri="{FF2B5EF4-FFF2-40B4-BE49-F238E27FC236}">
                      <a16:creationId xmlns:a16="http://schemas.microsoft.com/office/drawing/2014/main" id="{2D833835-0AF6-AD21-EE59-689049CA504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6" name="chenying0907 92">
                  <a:extLst>
                    <a:ext uri="{FF2B5EF4-FFF2-40B4-BE49-F238E27FC236}">
                      <a16:creationId xmlns:a16="http://schemas.microsoft.com/office/drawing/2014/main" id="{F9DC7966-6E3E-B4E6-40A4-6D568060E4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317" name="Group 316">
            <a:extLst>
              <a:ext uri="{FF2B5EF4-FFF2-40B4-BE49-F238E27FC236}">
                <a16:creationId xmlns:a16="http://schemas.microsoft.com/office/drawing/2014/main" id="{AED6B798-C465-20BB-C313-39D07460756C}"/>
              </a:ext>
            </a:extLst>
          </p:cNvPr>
          <p:cNvGrpSpPr/>
          <p:nvPr/>
        </p:nvGrpSpPr>
        <p:grpSpPr>
          <a:xfrm>
            <a:off x="1848973" y="882258"/>
            <a:ext cx="2918733" cy="1636889"/>
            <a:chOff x="2209703" y="1237831"/>
            <a:chExt cx="4000368" cy="1846944"/>
          </a:xfrm>
        </p:grpSpPr>
        <p:sp>
          <p:nvSpPr>
            <p:cNvPr id="318" name="TextBox 317">
              <a:extLst>
                <a:ext uri="{FF2B5EF4-FFF2-40B4-BE49-F238E27FC236}">
                  <a16:creationId xmlns:a16="http://schemas.microsoft.com/office/drawing/2014/main" id="{A9B39554-757C-7E34-EE55-57CE64CE1543}"/>
                </a:ext>
              </a:extLst>
            </p:cNvPr>
            <p:cNvSpPr txBox="1"/>
            <p:nvPr/>
          </p:nvSpPr>
          <p:spPr>
            <a:xfrm>
              <a:off x="2247156" y="1487567"/>
              <a:ext cx="3505238" cy="1354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sương</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lã</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chã</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19" name="PA_chenying0907 4">
              <a:extLst>
                <a:ext uri="{FF2B5EF4-FFF2-40B4-BE49-F238E27FC236}">
                  <a16:creationId xmlns:a16="http://schemas.microsoft.com/office/drawing/2014/main" id="{E1D39FB1-5534-67D6-724D-BA6CD0ED5D93}"/>
                </a:ext>
              </a:extLst>
            </p:cNvPr>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320" name="chenying0907 5">
                <a:extLst>
                  <a:ext uri="{FF2B5EF4-FFF2-40B4-BE49-F238E27FC236}">
                    <a16:creationId xmlns:a16="http://schemas.microsoft.com/office/drawing/2014/main" id="{86E3B777-63E5-D602-6B3C-28E8F3C0143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1" name="chenying0907 6">
                <a:extLst>
                  <a:ext uri="{FF2B5EF4-FFF2-40B4-BE49-F238E27FC236}">
                    <a16:creationId xmlns:a16="http://schemas.microsoft.com/office/drawing/2014/main" id="{CF05C91C-BEA4-580C-6B0D-74CD6337FFE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2" name="chenying0907 7">
                <a:extLst>
                  <a:ext uri="{FF2B5EF4-FFF2-40B4-BE49-F238E27FC236}">
                    <a16:creationId xmlns:a16="http://schemas.microsoft.com/office/drawing/2014/main" id="{11CFDD43-A0B5-9AD5-95EB-B8F03707FD3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3" name="chenying0907 8">
                <a:extLst>
                  <a:ext uri="{FF2B5EF4-FFF2-40B4-BE49-F238E27FC236}">
                    <a16:creationId xmlns:a16="http://schemas.microsoft.com/office/drawing/2014/main" id="{0AB5A90B-91F6-0B58-7FE0-EAC2138AB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4" name="chenying0907 9">
                <a:extLst>
                  <a:ext uri="{FF2B5EF4-FFF2-40B4-BE49-F238E27FC236}">
                    <a16:creationId xmlns:a16="http://schemas.microsoft.com/office/drawing/2014/main" id="{4E50D0A5-04BF-E8EC-540C-67D039545F9B}"/>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5" name="chenying0907 10">
                <a:extLst>
                  <a:ext uri="{FF2B5EF4-FFF2-40B4-BE49-F238E27FC236}">
                    <a16:creationId xmlns:a16="http://schemas.microsoft.com/office/drawing/2014/main" id="{028A29FE-5882-1AAE-EA62-3B26CBE1EB8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6" name="chenying0907 11">
                <a:extLst>
                  <a:ext uri="{FF2B5EF4-FFF2-40B4-BE49-F238E27FC236}">
                    <a16:creationId xmlns:a16="http://schemas.microsoft.com/office/drawing/2014/main" id="{656BD5BD-3C34-3610-6BCA-5E860D4CD08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27" name="chenying0907 239">
                <a:extLst>
                  <a:ext uri="{FF2B5EF4-FFF2-40B4-BE49-F238E27FC236}">
                    <a16:creationId xmlns:a16="http://schemas.microsoft.com/office/drawing/2014/main" id="{25E59314-D9B2-C966-D9EC-B744CD0ECD6E}"/>
                  </a:ext>
                </a:extLst>
              </p:cNvPr>
              <p:cNvGrpSpPr/>
              <p:nvPr/>
            </p:nvGrpSpPr>
            <p:grpSpPr>
              <a:xfrm>
                <a:off x="3517901" y="1225551"/>
                <a:ext cx="5260975" cy="4090987"/>
                <a:chOff x="3517901" y="1225551"/>
                <a:chExt cx="5260975" cy="4090987"/>
              </a:xfrm>
              <a:grpFill/>
            </p:grpSpPr>
            <p:sp>
              <p:nvSpPr>
                <p:cNvPr id="328" name="chenying0907 12">
                  <a:extLst>
                    <a:ext uri="{FF2B5EF4-FFF2-40B4-BE49-F238E27FC236}">
                      <a16:creationId xmlns:a16="http://schemas.microsoft.com/office/drawing/2014/main" id="{E2B38A5D-84D9-D6BA-6343-B3F6600710B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9" name="chenying0907 13">
                  <a:extLst>
                    <a:ext uri="{FF2B5EF4-FFF2-40B4-BE49-F238E27FC236}">
                      <a16:creationId xmlns:a16="http://schemas.microsoft.com/office/drawing/2014/main" id="{DB63258E-1E88-1832-3E66-6724870B993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0" name="chenying0907 14">
                  <a:extLst>
                    <a:ext uri="{FF2B5EF4-FFF2-40B4-BE49-F238E27FC236}">
                      <a16:creationId xmlns:a16="http://schemas.microsoft.com/office/drawing/2014/main" id="{0496308B-3D0E-21A2-1241-4A307D36B48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1" name="chenying0907 15">
                  <a:extLst>
                    <a:ext uri="{FF2B5EF4-FFF2-40B4-BE49-F238E27FC236}">
                      <a16:creationId xmlns:a16="http://schemas.microsoft.com/office/drawing/2014/main" id="{5C461EE5-29FA-4E2E-0361-6D60649391DB}"/>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2" name="chenying0907 16">
                  <a:extLst>
                    <a:ext uri="{FF2B5EF4-FFF2-40B4-BE49-F238E27FC236}">
                      <a16:creationId xmlns:a16="http://schemas.microsoft.com/office/drawing/2014/main" id="{9DD6DF20-5775-1719-A07F-64417240A5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3" name="chenying0907 17">
                  <a:extLst>
                    <a:ext uri="{FF2B5EF4-FFF2-40B4-BE49-F238E27FC236}">
                      <a16:creationId xmlns:a16="http://schemas.microsoft.com/office/drawing/2014/main" id="{032E8966-AC71-3C61-6984-54CB1A97A1D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4" name="chenying0907 18">
                  <a:extLst>
                    <a:ext uri="{FF2B5EF4-FFF2-40B4-BE49-F238E27FC236}">
                      <a16:creationId xmlns:a16="http://schemas.microsoft.com/office/drawing/2014/main" id="{B3CEB956-74C8-BB1D-1A1D-06DFF402AD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5" name="chenying0907 19">
                  <a:extLst>
                    <a:ext uri="{FF2B5EF4-FFF2-40B4-BE49-F238E27FC236}">
                      <a16:creationId xmlns:a16="http://schemas.microsoft.com/office/drawing/2014/main" id="{A78A370D-D8DF-7F63-90D5-0CAE3620A89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6" name="chenying0907 20">
                  <a:extLst>
                    <a:ext uri="{FF2B5EF4-FFF2-40B4-BE49-F238E27FC236}">
                      <a16:creationId xmlns:a16="http://schemas.microsoft.com/office/drawing/2014/main" id="{057D5D35-2F29-4962-C764-8B70906C755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7" name="chenying0907 21">
                  <a:extLst>
                    <a:ext uri="{FF2B5EF4-FFF2-40B4-BE49-F238E27FC236}">
                      <a16:creationId xmlns:a16="http://schemas.microsoft.com/office/drawing/2014/main" id="{E68F3978-BC8B-56B9-44C4-BDD9EA9617BF}"/>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8" name="chenying0907 22">
                  <a:extLst>
                    <a:ext uri="{FF2B5EF4-FFF2-40B4-BE49-F238E27FC236}">
                      <a16:creationId xmlns:a16="http://schemas.microsoft.com/office/drawing/2014/main" id="{158B9237-6AD5-0C66-AE78-0527C1C4794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9" name="chenying0907 23">
                  <a:extLst>
                    <a:ext uri="{FF2B5EF4-FFF2-40B4-BE49-F238E27FC236}">
                      <a16:creationId xmlns:a16="http://schemas.microsoft.com/office/drawing/2014/main" id="{046BB923-EAA8-C3D9-997B-E76770E3D98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0" name="chenying0907 24">
                  <a:extLst>
                    <a:ext uri="{FF2B5EF4-FFF2-40B4-BE49-F238E27FC236}">
                      <a16:creationId xmlns:a16="http://schemas.microsoft.com/office/drawing/2014/main" id="{E27F434F-9284-7836-92AF-1A4CD8C1D08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1" name="chenying0907 25">
                  <a:extLst>
                    <a:ext uri="{FF2B5EF4-FFF2-40B4-BE49-F238E27FC236}">
                      <a16:creationId xmlns:a16="http://schemas.microsoft.com/office/drawing/2014/main" id="{1E5AF07F-E8D2-CA76-D731-B4AD4E2F494B}"/>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2" name="chenying0907 26">
                  <a:extLst>
                    <a:ext uri="{FF2B5EF4-FFF2-40B4-BE49-F238E27FC236}">
                      <a16:creationId xmlns:a16="http://schemas.microsoft.com/office/drawing/2014/main" id="{4601D84E-E125-F596-8480-30978F59128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3" name="chenying0907 27">
                  <a:extLst>
                    <a:ext uri="{FF2B5EF4-FFF2-40B4-BE49-F238E27FC236}">
                      <a16:creationId xmlns:a16="http://schemas.microsoft.com/office/drawing/2014/main" id="{79069357-D9F7-5786-E783-F82C40CC297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4" name="chenying0907 28">
                  <a:extLst>
                    <a:ext uri="{FF2B5EF4-FFF2-40B4-BE49-F238E27FC236}">
                      <a16:creationId xmlns:a16="http://schemas.microsoft.com/office/drawing/2014/main" id="{6CB5C01C-DF50-8B7A-E9B2-07B5CC3CDD0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5" name="chenying0907 29">
                  <a:extLst>
                    <a:ext uri="{FF2B5EF4-FFF2-40B4-BE49-F238E27FC236}">
                      <a16:creationId xmlns:a16="http://schemas.microsoft.com/office/drawing/2014/main" id="{6FF99CBD-84F1-A1CC-5A5B-A94315C80B4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6" name="chenying0907 30">
                  <a:extLst>
                    <a:ext uri="{FF2B5EF4-FFF2-40B4-BE49-F238E27FC236}">
                      <a16:creationId xmlns:a16="http://schemas.microsoft.com/office/drawing/2014/main" id="{1E59B103-6DF0-EE52-0D4B-BE19DBA8B1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7" name="chenying0907 31">
                  <a:extLst>
                    <a:ext uri="{FF2B5EF4-FFF2-40B4-BE49-F238E27FC236}">
                      <a16:creationId xmlns:a16="http://schemas.microsoft.com/office/drawing/2014/main" id="{9FBA97F4-FEDC-8CF6-57D0-2A50DDDB58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8" name="chenying0907 32">
                  <a:extLst>
                    <a:ext uri="{FF2B5EF4-FFF2-40B4-BE49-F238E27FC236}">
                      <a16:creationId xmlns:a16="http://schemas.microsoft.com/office/drawing/2014/main" id="{D6C6D84A-C809-7D9B-BAFC-4C5194F7784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9" name="chenying0907 33">
                  <a:extLst>
                    <a:ext uri="{FF2B5EF4-FFF2-40B4-BE49-F238E27FC236}">
                      <a16:creationId xmlns:a16="http://schemas.microsoft.com/office/drawing/2014/main" id="{5AD374D9-4FAB-8363-FF62-0FCEDD521A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0" name="chenying0907 34">
                  <a:extLst>
                    <a:ext uri="{FF2B5EF4-FFF2-40B4-BE49-F238E27FC236}">
                      <a16:creationId xmlns:a16="http://schemas.microsoft.com/office/drawing/2014/main" id="{98DE2662-F627-FF5C-B091-6C7377F7FA0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1" name="chenying0907 35">
                  <a:extLst>
                    <a:ext uri="{FF2B5EF4-FFF2-40B4-BE49-F238E27FC236}">
                      <a16:creationId xmlns:a16="http://schemas.microsoft.com/office/drawing/2014/main" id="{E62E3B3F-A2A7-E362-42BB-8548C32905EF}"/>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2" name="chenying0907 36">
                  <a:extLst>
                    <a:ext uri="{FF2B5EF4-FFF2-40B4-BE49-F238E27FC236}">
                      <a16:creationId xmlns:a16="http://schemas.microsoft.com/office/drawing/2014/main" id="{CE6DF828-620A-0DA7-2F0E-0AEA4D7F53B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3" name="chenying0907 37">
                  <a:extLst>
                    <a:ext uri="{FF2B5EF4-FFF2-40B4-BE49-F238E27FC236}">
                      <a16:creationId xmlns:a16="http://schemas.microsoft.com/office/drawing/2014/main" id="{1FA950DB-D377-CF48-89BB-AFF245036BD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4" name="chenying0907 38">
                  <a:extLst>
                    <a:ext uri="{FF2B5EF4-FFF2-40B4-BE49-F238E27FC236}">
                      <a16:creationId xmlns:a16="http://schemas.microsoft.com/office/drawing/2014/main" id="{18E87DB3-C9A8-ECBD-C273-8CAE5F6378A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5" name="chenying0907 39">
                  <a:extLst>
                    <a:ext uri="{FF2B5EF4-FFF2-40B4-BE49-F238E27FC236}">
                      <a16:creationId xmlns:a16="http://schemas.microsoft.com/office/drawing/2014/main" id="{8E02A62F-8BBE-0099-0B5F-6B26028BDA7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6" name="chenying0907 40">
                  <a:extLst>
                    <a:ext uri="{FF2B5EF4-FFF2-40B4-BE49-F238E27FC236}">
                      <a16:creationId xmlns:a16="http://schemas.microsoft.com/office/drawing/2014/main" id="{B2840681-168E-26E0-14C0-1F194E51E6F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7" name="chenying0907 41">
                  <a:extLst>
                    <a:ext uri="{FF2B5EF4-FFF2-40B4-BE49-F238E27FC236}">
                      <a16:creationId xmlns:a16="http://schemas.microsoft.com/office/drawing/2014/main" id="{C7463D1A-854F-2D48-D58A-BB58C380F5F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8" name="chenying0907 42">
                  <a:extLst>
                    <a:ext uri="{FF2B5EF4-FFF2-40B4-BE49-F238E27FC236}">
                      <a16:creationId xmlns:a16="http://schemas.microsoft.com/office/drawing/2014/main" id="{E1A60A24-02CB-4D42-2A5C-5E8A62FC5E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9" name="chenying0907 43">
                  <a:extLst>
                    <a:ext uri="{FF2B5EF4-FFF2-40B4-BE49-F238E27FC236}">
                      <a16:creationId xmlns:a16="http://schemas.microsoft.com/office/drawing/2014/main" id="{504DAF54-6290-437A-07FC-D1BD3B8E376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0" name="chenying0907 44">
                  <a:extLst>
                    <a:ext uri="{FF2B5EF4-FFF2-40B4-BE49-F238E27FC236}">
                      <a16:creationId xmlns:a16="http://schemas.microsoft.com/office/drawing/2014/main" id="{7A77B691-5793-FDC7-733D-EAD17B2CA4E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1" name="chenying0907 45">
                  <a:extLst>
                    <a:ext uri="{FF2B5EF4-FFF2-40B4-BE49-F238E27FC236}">
                      <a16:creationId xmlns:a16="http://schemas.microsoft.com/office/drawing/2014/main" id="{A7C7A20D-34FC-C206-FE3F-1DA0C8FB0EA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2" name="chenying0907 46">
                  <a:extLst>
                    <a:ext uri="{FF2B5EF4-FFF2-40B4-BE49-F238E27FC236}">
                      <a16:creationId xmlns:a16="http://schemas.microsoft.com/office/drawing/2014/main" id="{DCB95F0E-0676-CC5B-B23D-E9C18BE8350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3" name="chenying0907 47">
                  <a:extLst>
                    <a:ext uri="{FF2B5EF4-FFF2-40B4-BE49-F238E27FC236}">
                      <a16:creationId xmlns:a16="http://schemas.microsoft.com/office/drawing/2014/main" id="{4CC15A3D-219C-2315-69C5-7DB4BB9D220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4" name="chenying0907 48">
                  <a:extLst>
                    <a:ext uri="{FF2B5EF4-FFF2-40B4-BE49-F238E27FC236}">
                      <a16:creationId xmlns:a16="http://schemas.microsoft.com/office/drawing/2014/main" id="{5517A6F6-F6E8-8CD5-C21B-0E804592C94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5" name="chenying0907 49">
                  <a:extLst>
                    <a:ext uri="{FF2B5EF4-FFF2-40B4-BE49-F238E27FC236}">
                      <a16:creationId xmlns:a16="http://schemas.microsoft.com/office/drawing/2014/main" id="{C79D3583-FDEB-7C23-666A-46B3A8134D0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6" name="chenying0907 50">
                  <a:extLst>
                    <a:ext uri="{FF2B5EF4-FFF2-40B4-BE49-F238E27FC236}">
                      <a16:creationId xmlns:a16="http://schemas.microsoft.com/office/drawing/2014/main" id="{E8B37FF2-7CF8-CFF5-F370-9C058AE2644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7" name="chenying0907 51">
                  <a:extLst>
                    <a:ext uri="{FF2B5EF4-FFF2-40B4-BE49-F238E27FC236}">
                      <a16:creationId xmlns:a16="http://schemas.microsoft.com/office/drawing/2014/main" id="{FE85A1ED-CF14-221B-15D0-7A0F531540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8" name="chenying0907 52">
                  <a:extLst>
                    <a:ext uri="{FF2B5EF4-FFF2-40B4-BE49-F238E27FC236}">
                      <a16:creationId xmlns:a16="http://schemas.microsoft.com/office/drawing/2014/main" id="{C551EA66-2DBA-D64C-5409-C65DB4864A4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9" name="chenying0907 53">
                  <a:extLst>
                    <a:ext uri="{FF2B5EF4-FFF2-40B4-BE49-F238E27FC236}">
                      <a16:creationId xmlns:a16="http://schemas.microsoft.com/office/drawing/2014/main" id="{55F33CF0-82D7-2219-B0BD-2E609FC54C8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0" name="chenying0907 54">
                  <a:extLst>
                    <a:ext uri="{FF2B5EF4-FFF2-40B4-BE49-F238E27FC236}">
                      <a16:creationId xmlns:a16="http://schemas.microsoft.com/office/drawing/2014/main" id="{77BD680B-685C-3825-E216-D1863134FEA8}"/>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1" name="chenying0907 55">
                  <a:extLst>
                    <a:ext uri="{FF2B5EF4-FFF2-40B4-BE49-F238E27FC236}">
                      <a16:creationId xmlns:a16="http://schemas.microsoft.com/office/drawing/2014/main" id="{763553A4-8EAE-1B51-D674-4F4778A8E47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2" name="chenying0907 56">
                  <a:extLst>
                    <a:ext uri="{FF2B5EF4-FFF2-40B4-BE49-F238E27FC236}">
                      <a16:creationId xmlns:a16="http://schemas.microsoft.com/office/drawing/2014/main" id="{1781FF33-C17A-BAA7-4844-A2A02DAF222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3" name="chenying0907 57">
                  <a:extLst>
                    <a:ext uri="{FF2B5EF4-FFF2-40B4-BE49-F238E27FC236}">
                      <a16:creationId xmlns:a16="http://schemas.microsoft.com/office/drawing/2014/main" id="{65C04879-DD96-BF4C-0A56-4547FE2F2D0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4" name="chenying0907 58">
                  <a:extLst>
                    <a:ext uri="{FF2B5EF4-FFF2-40B4-BE49-F238E27FC236}">
                      <a16:creationId xmlns:a16="http://schemas.microsoft.com/office/drawing/2014/main" id="{CE9FC8B2-0667-8EA4-56DA-121D62CA222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5" name="chenying0907 59">
                  <a:extLst>
                    <a:ext uri="{FF2B5EF4-FFF2-40B4-BE49-F238E27FC236}">
                      <a16:creationId xmlns:a16="http://schemas.microsoft.com/office/drawing/2014/main" id="{ACA59EB3-10AA-F60B-AF52-2D35386F85A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6" name="chenying0907 60">
                  <a:extLst>
                    <a:ext uri="{FF2B5EF4-FFF2-40B4-BE49-F238E27FC236}">
                      <a16:creationId xmlns:a16="http://schemas.microsoft.com/office/drawing/2014/main" id="{2FA6A5B6-12B4-9499-57A7-600BD723823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61">
                  <a:extLst>
                    <a:ext uri="{FF2B5EF4-FFF2-40B4-BE49-F238E27FC236}">
                      <a16:creationId xmlns:a16="http://schemas.microsoft.com/office/drawing/2014/main" id="{F2641DAE-1893-0CCC-ECC8-DD8A081FF5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62">
                  <a:extLst>
                    <a:ext uri="{FF2B5EF4-FFF2-40B4-BE49-F238E27FC236}">
                      <a16:creationId xmlns:a16="http://schemas.microsoft.com/office/drawing/2014/main" id="{88B32DBB-16C6-E2C7-7A01-34B9BF49D11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63">
                  <a:extLst>
                    <a:ext uri="{FF2B5EF4-FFF2-40B4-BE49-F238E27FC236}">
                      <a16:creationId xmlns:a16="http://schemas.microsoft.com/office/drawing/2014/main" id="{602BC157-7185-6342-DA55-0E8205532A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64">
                  <a:extLst>
                    <a:ext uri="{FF2B5EF4-FFF2-40B4-BE49-F238E27FC236}">
                      <a16:creationId xmlns:a16="http://schemas.microsoft.com/office/drawing/2014/main" id="{80EA5956-00F8-DBE6-4D75-28CD3F521FE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65">
                  <a:extLst>
                    <a:ext uri="{FF2B5EF4-FFF2-40B4-BE49-F238E27FC236}">
                      <a16:creationId xmlns:a16="http://schemas.microsoft.com/office/drawing/2014/main" id="{7DE96DF2-20F9-3607-BCC1-CD09F1D047B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66">
                  <a:extLst>
                    <a:ext uri="{FF2B5EF4-FFF2-40B4-BE49-F238E27FC236}">
                      <a16:creationId xmlns:a16="http://schemas.microsoft.com/office/drawing/2014/main" id="{C235FD2F-488A-F2E4-01C2-4947737094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3" name="chenying0907 67">
                  <a:extLst>
                    <a:ext uri="{FF2B5EF4-FFF2-40B4-BE49-F238E27FC236}">
                      <a16:creationId xmlns:a16="http://schemas.microsoft.com/office/drawing/2014/main" id="{F19BEE80-180C-0300-4968-6CF9288C6EF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4" name="chenying0907 68">
                  <a:extLst>
                    <a:ext uri="{FF2B5EF4-FFF2-40B4-BE49-F238E27FC236}">
                      <a16:creationId xmlns:a16="http://schemas.microsoft.com/office/drawing/2014/main" id="{03D5564E-989D-68C6-8D7C-9AA8C7F0A33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69">
                  <a:extLst>
                    <a:ext uri="{FF2B5EF4-FFF2-40B4-BE49-F238E27FC236}">
                      <a16:creationId xmlns:a16="http://schemas.microsoft.com/office/drawing/2014/main" id="{7522895C-4E7C-F60C-B36E-A3637E70257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70">
                  <a:extLst>
                    <a:ext uri="{FF2B5EF4-FFF2-40B4-BE49-F238E27FC236}">
                      <a16:creationId xmlns:a16="http://schemas.microsoft.com/office/drawing/2014/main" id="{53ED8366-D63D-9860-DB33-4F5ECA67513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71">
                  <a:extLst>
                    <a:ext uri="{FF2B5EF4-FFF2-40B4-BE49-F238E27FC236}">
                      <a16:creationId xmlns:a16="http://schemas.microsoft.com/office/drawing/2014/main" id="{A318F512-F827-3E1B-CFFC-604BB7DF2FE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72">
                  <a:extLst>
                    <a:ext uri="{FF2B5EF4-FFF2-40B4-BE49-F238E27FC236}">
                      <a16:creationId xmlns:a16="http://schemas.microsoft.com/office/drawing/2014/main" id="{BBB06A36-8F34-747D-D77A-E15375BD4CC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73">
                  <a:extLst>
                    <a:ext uri="{FF2B5EF4-FFF2-40B4-BE49-F238E27FC236}">
                      <a16:creationId xmlns:a16="http://schemas.microsoft.com/office/drawing/2014/main" id="{7DC572BD-4E6F-46DA-B4BB-DCB4EAD1F37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74">
                  <a:extLst>
                    <a:ext uri="{FF2B5EF4-FFF2-40B4-BE49-F238E27FC236}">
                      <a16:creationId xmlns:a16="http://schemas.microsoft.com/office/drawing/2014/main" id="{E3DAF9AF-464C-95C4-F97C-FEDDFEB119E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75">
                  <a:extLst>
                    <a:ext uri="{FF2B5EF4-FFF2-40B4-BE49-F238E27FC236}">
                      <a16:creationId xmlns:a16="http://schemas.microsoft.com/office/drawing/2014/main" id="{2592A7FE-30DE-F2CE-4D94-24F84C2F934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76">
                  <a:extLst>
                    <a:ext uri="{FF2B5EF4-FFF2-40B4-BE49-F238E27FC236}">
                      <a16:creationId xmlns:a16="http://schemas.microsoft.com/office/drawing/2014/main" id="{4717D692-07B8-4BBD-BC8E-D0EC2AF34F2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77">
                  <a:extLst>
                    <a:ext uri="{FF2B5EF4-FFF2-40B4-BE49-F238E27FC236}">
                      <a16:creationId xmlns:a16="http://schemas.microsoft.com/office/drawing/2014/main" id="{1127A76C-F85B-DB8F-8299-2D0137E1680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78">
                  <a:extLst>
                    <a:ext uri="{FF2B5EF4-FFF2-40B4-BE49-F238E27FC236}">
                      <a16:creationId xmlns:a16="http://schemas.microsoft.com/office/drawing/2014/main" id="{D36E9694-FD31-59F6-4B28-318DF3DDE34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79">
                  <a:extLst>
                    <a:ext uri="{FF2B5EF4-FFF2-40B4-BE49-F238E27FC236}">
                      <a16:creationId xmlns:a16="http://schemas.microsoft.com/office/drawing/2014/main" id="{CA3194AC-E62B-7205-7A3F-3F1691D9658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80">
                  <a:extLst>
                    <a:ext uri="{FF2B5EF4-FFF2-40B4-BE49-F238E27FC236}">
                      <a16:creationId xmlns:a16="http://schemas.microsoft.com/office/drawing/2014/main" id="{3A643775-AB19-09CB-6EAC-4BCEBA4F933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81">
                  <a:extLst>
                    <a:ext uri="{FF2B5EF4-FFF2-40B4-BE49-F238E27FC236}">
                      <a16:creationId xmlns:a16="http://schemas.microsoft.com/office/drawing/2014/main" id="{B542F2CE-B653-0232-02BE-777CE0FFCC3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82">
                  <a:extLst>
                    <a:ext uri="{FF2B5EF4-FFF2-40B4-BE49-F238E27FC236}">
                      <a16:creationId xmlns:a16="http://schemas.microsoft.com/office/drawing/2014/main" id="{D5C929EE-AD73-ACC9-DAD5-E93CE165E5C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83">
                  <a:extLst>
                    <a:ext uri="{FF2B5EF4-FFF2-40B4-BE49-F238E27FC236}">
                      <a16:creationId xmlns:a16="http://schemas.microsoft.com/office/drawing/2014/main" id="{BF29B0B7-0E8A-EF9E-8853-704F5A797CE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84">
                  <a:extLst>
                    <a:ext uri="{FF2B5EF4-FFF2-40B4-BE49-F238E27FC236}">
                      <a16:creationId xmlns:a16="http://schemas.microsoft.com/office/drawing/2014/main" id="{E8A666A4-3CFB-9EC4-84A7-C47DC3753DB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85">
                  <a:extLst>
                    <a:ext uri="{FF2B5EF4-FFF2-40B4-BE49-F238E27FC236}">
                      <a16:creationId xmlns:a16="http://schemas.microsoft.com/office/drawing/2014/main" id="{3BF16C8C-4586-1CEB-E08D-5D86B4D4CAE0}"/>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86">
                  <a:extLst>
                    <a:ext uri="{FF2B5EF4-FFF2-40B4-BE49-F238E27FC236}">
                      <a16:creationId xmlns:a16="http://schemas.microsoft.com/office/drawing/2014/main" id="{71865C84-0A33-0858-75E6-38DAF114911F}"/>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87">
                  <a:extLst>
                    <a:ext uri="{FF2B5EF4-FFF2-40B4-BE49-F238E27FC236}">
                      <a16:creationId xmlns:a16="http://schemas.microsoft.com/office/drawing/2014/main" id="{028544AF-A64C-46E2-3103-92C4F714FE5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88">
                  <a:extLst>
                    <a:ext uri="{FF2B5EF4-FFF2-40B4-BE49-F238E27FC236}">
                      <a16:creationId xmlns:a16="http://schemas.microsoft.com/office/drawing/2014/main" id="{DB5C2E3A-9D29-04CC-6AF7-976817168CED}"/>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89">
                  <a:extLst>
                    <a:ext uri="{FF2B5EF4-FFF2-40B4-BE49-F238E27FC236}">
                      <a16:creationId xmlns:a16="http://schemas.microsoft.com/office/drawing/2014/main" id="{6AFA08EC-6D3E-482D-01A1-51E8E4C16B8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90">
                  <a:extLst>
                    <a:ext uri="{FF2B5EF4-FFF2-40B4-BE49-F238E27FC236}">
                      <a16:creationId xmlns:a16="http://schemas.microsoft.com/office/drawing/2014/main" id="{42A2A135-7A73-B1C5-EE6E-362A593748C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91">
                  <a:extLst>
                    <a:ext uri="{FF2B5EF4-FFF2-40B4-BE49-F238E27FC236}">
                      <a16:creationId xmlns:a16="http://schemas.microsoft.com/office/drawing/2014/main" id="{9E52CFC4-8B24-E457-0477-067D22A370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92">
                  <a:extLst>
                    <a:ext uri="{FF2B5EF4-FFF2-40B4-BE49-F238E27FC236}">
                      <a16:creationId xmlns:a16="http://schemas.microsoft.com/office/drawing/2014/main" id="{6E4CAAE6-7C87-01BF-5364-F9643E54EAF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409" name="Picture 408">
            <a:extLst>
              <a:ext uri="{FF2B5EF4-FFF2-40B4-BE49-F238E27FC236}">
                <a16:creationId xmlns:a16="http://schemas.microsoft.com/office/drawing/2014/main" id="{D7920235-CB13-609E-C9F8-D7E42E00F0E9}"/>
              </a:ext>
            </a:extLst>
          </p:cNvPr>
          <p:cNvPicPr>
            <a:picLocks noChangeAspect="1"/>
          </p:cNvPicPr>
          <p:nvPr/>
        </p:nvPicPr>
        <p:blipFill>
          <a:blip r:embed="rId9"/>
          <a:stretch>
            <a:fillRect/>
          </a:stretch>
        </p:blipFill>
        <p:spPr>
          <a:xfrm>
            <a:off x="1802885" y="3837312"/>
            <a:ext cx="8586230" cy="2853946"/>
          </a:xfrm>
          <a:prstGeom prst="rect">
            <a:avLst/>
          </a:prstGeom>
        </p:spPr>
      </p:pic>
      <p:pic>
        <p:nvPicPr>
          <p:cNvPr id="411" name="Picture 2" descr="Cute woman teacher holding bell in government uniform character cartoon art illustration">
            <a:extLst>
              <a:ext uri="{FF2B5EF4-FFF2-40B4-BE49-F238E27FC236}">
                <a16:creationId xmlns:a16="http://schemas.microsoft.com/office/drawing/2014/main" id="{4B0BCD31-AF76-5956-025A-CC181FB18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8384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anim calcmode="lin" valueType="num">
                                      <p:cBhvr>
                                        <p:cTn id="8" dur="1000" fill="hold"/>
                                        <p:tgtEl>
                                          <p:spTgt spid="409"/>
                                        </p:tgtEl>
                                        <p:attrNameLst>
                                          <p:attrName>ppt_x</p:attrName>
                                        </p:attrNameLst>
                                      </p:cBhvr>
                                      <p:tavLst>
                                        <p:tav tm="0">
                                          <p:val>
                                            <p:strVal val="#ppt_x"/>
                                          </p:val>
                                        </p:tav>
                                        <p:tav tm="100000">
                                          <p:val>
                                            <p:strVal val="#ppt_x"/>
                                          </p:val>
                                        </p:tav>
                                      </p:tavLst>
                                    </p:anim>
                                    <p:anim calcmode="lin" valueType="num">
                                      <p:cBhvr>
                                        <p:cTn id="9" dur="900" decel="100000" fill="hold"/>
                                        <p:tgtEl>
                                          <p:spTgt spid="4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wipe(right)">
                                      <p:cBhvr>
                                        <p:cTn id="15" dur="500"/>
                                        <p:tgtEl>
                                          <p:spTgt spid="133"/>
                                        </p:tgtEl>
                                      </p:cBhvr>
                                    </p:animEffect>
                                  </p:childTnLst>
                                  <p:subTnLst>
                                    <p:audio>
                                      <p:cMediaNode>
                                        <p:cTn display="0" masterRel="sameClick">
                                          <p:stCondLst>
                                            <p:cond evt="begin" delay="0">
                                              <p:tn val="13"/>
                                            </p:cond>
                                          </p:stCondLst>
                                          <p:endCondLst>
                                            <p:cond evt="onStopAudio" delay="0">
                                              <p:tgtEl>
                                                <p:sldTgt/>
                                              </p:tgtEl>
                                            </p:cond>
                                          </p:endCondLst>
                                        </p:cTn>
                                        <p:tgtEl>
                                          <p:sndTgt r:embed="rId7" name="camera.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7"/>
                                        </p:tgtEl>
                                        <p:attrNameLst>
                                          <p:attrName>style.visibility</p:attrName>
                                        </p:attrNameLst>
                                      </p:cBhvr>
                                      <p:to>
                                        <p:strVal val="visible"/>
                                      </p:to>
                                    </p:set>
                                    <p:animEffect transition="in" filter="wipe(down)">
                                      <p:cBhvr>
                                        <p:cTn id="20" dur="500"/>
                                        <p:tgtEl>
                                          <p:spTgt spid="317"/>
                                        </p:tgtEl>
                                      </p:cBhvr>
                                    </p:animEffect>
                                  </p:childTnLst>
                                  <p:subTnLst>
                                    <p:audio>
                                      <p:cMediaNode>
                                        <p:cTn display="0" masterRel="sameClick">
                                          <p:stCondLst>
                                            <p:cond evt="begin" delay="0">
                                              <p:tn val="18"/>
                                            </p:cond>
                                          </p:stCondLst>
                                          <p:endCondLst>
                                            <p:cond evt="onStopAudio" delay="0">
                                              <p:tgtEl>
                                                <p:sldTgt/>
                                              </p:tgtEl>
                                            </p:cond>
                                          </p:endCondLst>
                                        </p:cTn>
                                        <p:tgtEl>
                                          <p:sndTgt r:embed="rId7"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left)">
                                      <p:cBhvr>
                                        <p:cTn id="25" dur="500"/>
                                        <p:tgtEl>
                                          <p:spTgt spid="225"/>
                                        </p:tgtEl>
                                      </p:cBhvr>
                                    </p:animEffect>
                                  </p:childTnLst>
                                  <p:subTnLst>
                                    <p:audio>
                                      <p:cMediaNode>
                                        <p:cTn display="0" masterRel="sameClick">
                                          <p:stCondLst>
                                            <p:cond evt="begin" delay="0">
                                              <p:tn val="23"/>
                                            </p:cond>
                                          </p:stCondLst>
                                          <p:endCondLst>
                                            <p:cond evt="onStopAudio" delay="0">
                                              <p:tgtEl>
                                                <p:sldTgt/>
                                              </p:tgtEl>
                                            </p:cond>
                                          </p:endCondLst>
                                        </p:cTn>
                                        <p:tgtEl>
                                          <p:sndTgt r:embed="rId7" name="camera.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E76C45-78AC-9A04-14DE-AD0895BBBE77}"/>
              </a:ext>
            </a:extLst>
          </p:cNvPr>
          <p:cNvSpPr txBox="1">
            <a:spLocks noChangeArrowheads="1"/>
          </p:cNvSpPr>
          <p:nvPr/>
        </p:nvSpPr>
        <p:spPr bwMode="auto">
          <a:xfrm>
            <a:off x="831272" y="1578197"/>
            <a:ext cx="11360728" cy="330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vi-VN" altLang="en-US" sz="4800" b="1" dirty="0">
                <a:solidFill>
                  <a:srgbClr val="C00000"/>
                </a:solidFill>
                <a:cs typeface="Calibri" panose="020F0502020204030204" pitchFamily="34" charset="0"/>
                <a:sym typeface="Arial" panose="020B0604020202020204"/>
              </a:rPr>
              <a:t>Đoạn 1: từ đầu đến </a:t>
            </a:r>
            <a:r>
              <a:rPr lang="en-US" altLang="en-US" sz="4800" b="1" i="1" dirty="0" err="1">
                <a:solidFill>
                  <a:srgbClr val="C00000"/>
                </a:solidFill>
                <a:cs typeface="Calibri" panose="020F0502020204030204" pitchFamily="34" charset="0"/>
                <a:sym typeface="Arial" panose="020B0604020202020204"/>
              </a:rPr>
              <a:t>dở</a:t>
            </a:r>
            <a:r>
              <a:rPr lang="en-US" altLang="en-US" sz="4800" b="1" i="1" dirty="0">
                <a:solidFill>
                  <a:srgbClr val="C00000"/>
                </a:solidFill>
                <a:cs typeface="Calibri" panose="020F0502020204030204" pitchFamily="34" charset="0"/>
                <a:sym typeface="Arial" panose="020B0604020202020204"/>
              </a:rPr>
              <a:t> dang </a:t>
            </a:r>
            <a:r>
              <a:rPr lang="en-US" altLang="en-US" sz="4800" b="1" i="1" dirty="0" err="1">
                <a:solidFill>
                  <a:srgbClr val="C00000"/>
                </a:solidFill>
                <a:cs typeface="Calibri" panose="020F0502020204030204" pitchFamily="34" charset="0"/>
                <a:sym typeface="Arial" panose="020B0604020202020204"/>
              </a:rPr>
              <a:t>bài</a:t>
            </a:r>
            <a:r>
              <a:rPr lang="en-US" altLang="en-US" sz="4800" b="1" i="1" dirty="0">
                <a:solidFill>
                  <a:srgbClr val="C00000"/>
                </a:solidFill>
                <a:cs typeface="Calibri" panose="020F0502020204030204" pitchFamily="34" charset="0"/>
                <a:sym typeface="Arial" panose="020B0604020202020204"/>
              </a:rPr>
              <a:t> </a:t>
            </a:r>
            <a:r>
              <a:rPr lang="en-US" altLang="en-US" sz="4800" b="1" i="1" dirty="0" err="1">
                <a:solidFill>
                  <a:srgbClr val="C00000"/>
                </a:solidFill>
                <a:cs typeface="Calibri" panose="020F0502020204030204" pitchFamily="34" charset="0"/>
                <a:sym typeface="Arial" panose="020B0604020202020204"/>
              </a:rPr>
              <a:t>văn</a:t>
            </a:r>
            <a:r>
              <a:rPr lang="en-US" altLang="en-US" sz="4800" b="1" i="1" dirty="0">
                <a:solidFill>
                  <a:srgbClr val="C00000"/>
                </a:solidFill>
                <a:cs typeface="Calibri" panose="020F0502020204030204" pitchFamily="34" charset="0"/>
                <a:sym typeface="Arial" panose="020B0604020202020204"/>
              </a:rPr>
              <a:t>.</a:t>
            </a:r>
            <a:endParaRPr lang="vi-VN" altLang="en-US" sz="4800" b="1" i="1" dirty="0">
              <a:solidFill>
                <a:srgbClr val="C00000"/>
              </a:solidFill>
              <a:cs typeface="Calibri" panose="020F0502020204030204" pitchFamily="34" charset="0"/>
              <a:sym typeface="Arial" panose="020B0604020202020204"/>
            </a:endParaRPr>
          </a:p>
          <a:p>
            <a:pPr marL="761981" indent="-761981" defTabSz="914377">
              <a:lnSpc>
                <a:spcPct val="150000"/>
              </a:lnSpc>
              <a:spcBef>
                <a:spcPct val="0"/>
              </a:spcBef>
              <a:buFont typeface="Wingdings" panose="05000000000000000000" pitchFamily="2" charset="2"/>
              <a:buChar char="q"/>
            </a:pPr>
            <a:r>
              <a:rPr lang="vi-VN" altLang="en-US" sz="4800" b="1" dirty="0">
                <a:solidFill>
                  <a:srgbClr val="C00000"/>
                </a:solidFill>
                <a:cs typeface="Calibri" panose="020F0502020204030204" pitchFamily="34" charset="0"/>
                <a:sym typeface="Arial" panose="020B0604020202020204"/>
              </a:rPr>
              <a:t>Đoạn 2: </a:t>
            </a:r>
            <a:r>
              <a:rPr lang="en-US" altLang="en-US" sz="4800" b="1" dirty="0" err="1">
                <a:solidFill>
                  <a:srgbClr val="C00000"/>
                </a:solidFill>
                <a:cs typeface="Calibri" panose="020F0502020204030204" pitchFamily="34" charset="0"/>
                <a:sym typeface="Arial" panose="020B0604020202020204"/>
              </a:rPr>
              <a:t>tiếp</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theo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đến</a:t>
            </a:r>
            <a:r>
              <a:rPr lang="en-US" altLang="en-US" sz="4800" b="1" dirty="0">
                <a:solidFill>
                  <a:srgbClr val="C00000"/>
                </a:solidFill>
                <a:cs typeface="Calibri" panose="020F0502020204030204" pitchFamily="34" charset="0"/>
                <a:sym typeface="Arial" panose="020B0604020202020204"/>
              </a:rPr>
              <a:t> </a:t>
            </a:r>
            <a:r>
              <a:rPr lang="en-US" altLang="en-US" sz="4800" b="1" i="1" dirty="0" err="1">
                <a:solidFill>
                  <a:srgbClr val="C00000"/>
                </a:solidFill>
                <a:cs typeface="Calibri" panose="020F0502020204030204" pitchFamily="34" charset="0"/>
                <a:sym typeface="Arial" panose="020B0604020202020204"/>
              </a:rPr>
              <a:t>thả</a:t>
            </a:r>
            <a:r>
              <a:rPr lang="en-US" altLang="en-US" sz="4800" b="1" i="1" dirty="0">
                <a:solidFill>
                  <a:srgbClr val="C00000"/>
                </a:solidFill>
                <a:cs typeface="Calibri" panose="020F0502020204030204" pitchFamily="34" charset="0"/>
                <a:sym typeface="Arial" panose="020B0604020202020204"/>
              </a:rPr>
              <a:t> </a:t>
            </a:r>
            <a:r>
              <a:rPr lang="en-US" altLang="en-US" sz="4800" b="1" i="1" dirty="0" err="1">
                <a:solidFill>
                  <a:srgbClr val="C00000"/>
                </a:solidFill>
                <a:cs typeface="Calibri" panose="020F0502020204030204" pitchFamily="34" charset="0"/>
                <a:sym typeface="Arial" panose="020B0604020202020204"/>
              </a:rPr>
              <a:t>sức</a:t>
            </a:r>
            <a:r>
              <a:rPr lang="en-US" altLang="en-US" sz="4800" b="1" i="1" dirty="0">
                <a:solidFill>
                  <a:srgbClr val="C00000"/>
                </a:solidFill>
                <a:cs typeface="Calibri" panose="020F0502020204030204" pitchFamily="34" charset="0"/>
                <a:sym typeface="Arial" panose="020B0604020202020204"/>
              </a:rPr>
              <a:t> </a:t>
            </a:r>
            <a:r>
              <a:rPr lang="en-US" altLang="en-US" sz="4800" b="1" i="1" dirty="0" err="1">
                <a:solidFill>
                  <a:srgbClr val="C00000"/>
                </a:solidFill>
                <a:cs typeface="Calibri" panose="020F0502020204030204" pitchFamily="34" charset="0"/>
                <a:sym typeface="Arial" panose="020B0604020202020204"/>
              </a:rPr>
              <a:t>đẹp</a:t>
            </a:r>
            <a:r>
              <a:rPr lang="en-US" altLang="en-US" sz="4800" b="1" i="1" dirty="0">
                <a:solidFill>
                  <a:srgbClr val="C0000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3: </a:t>
            </a:r>
            <a:r>
              <a:rPr lang="en-US" altLang="en-US" sz="4800" b="1" dirty="0" err="1">
                <a:solidFill>
                  <a:srgbClr val="C00000"/>
                </a:solidFill>
                <a:cs typeface="Calibri" panose="020F0502020204030204" pitchFamily="34" charset="0"/>
                <a:sym typeface="Arial" panose="020B0604020202020204"/>
              </a:rPr>
              <a:t>Còn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lại</a:t>
            </a:r>
            <a:endParaRPr lang="vi-VN" altLang="en-US" sz="4800" b="1" dirty="0">
              <a:solidFill>
                <a:srgbClr val="C00000"/>
              </a:solidFill>
              <a:cs typeface="Calibri" panose="020F0502020204030204" pitchFamily="34" charset="0"/>
              <a:sym typeface="Arial" panose="020B0604020202020204"/>
            </a:endParaRPr>
          </a:p>
        </p:txBody>
      </p:sp>
      <p:sp>
        <p:nvSpPr>
          <p:cNvPr id="4" name="矩形: 圆角 30">
            <a:extLst>
              <a:ext uri="{FF2B5EF4-FFF2-40B4-BE49-F238E27FC236}">
                <a16:creationId xmlns:a16="http://schemas.microsoft.com/office/drawing/2014/main" id="{461C96C7-6DED-58ED-6A1F-07789C41A6CE}"/>
              </a:ext>
            </a:extLst>
          </p:cNvPr>
          <p:cNvSpPr/>
          <p:nvPr/>
        </p:nvSpPr>
        <p:spPr>
          <a:xfrm>
            <a:off x="4438651" y="526853"/>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a:t>
            </a:r>
            <a:r>
              <a:rPr lang="en-US" altLang="zh-CN" sz="5400" b="1" dirty="0" err="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097710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vi-VN" sz="3200" dirty="0">
                <a:solidFill>
                  <a:prstClr val="black"/>
                </a:solidFill>
                <a:latin typeface="Calibri" panose="020F0502020204030204"/>
              </a:rPr>
              <a:t>Cuối tuần, ba cho tôi về quê để tôi tìm được nhiều ý cho bài văn "Tả cây hoa nhà em". Ngồi đò dọc ba mươi cây số, tôi đã viết mở bài thế này:</a:t>
            </a:r>
          </a:p>
          <a:p>
            <a:pPr algn="just" defTabSz="914377"/>
            <a:r>
              <a:rPr lang="vi-VN" sz="3200" dirty="0">
                <a:solidFill>
                  <a:prstClr val="black"/>
                </a:solidFill>
                <a:latin typeface="Calibri" panose="020F0502020204030204"/>
              </a:rPr>
              <a:t>Chiều thứ Bảy về quê, tôi gặp lại cây hoa hồng mà ngoại đã trồng ở mảnh vườn trước cửa.</a:t>
            </a:r>
          </a:p>
          <a:p>
            <a:pPr algn="just" defTabSz="914377"/>
            <a:r>
              <a:rPr lang="vi-VN" sz="3200" dirty="0">
                <a:solidFill>
                  <a:prstClr val="black"/>
                </a:solidFill>
                <a:latin typeface="Calibri" panose="020F0502020204030204"/>
              </a:rPr>
              <a:t>   Nhưng về tới quê thì trời sập tối. Bụi hồng, bụi dạ lí, bụi mẫu đơn trông không khác gì nhau nên tôi đành để dở dang bài văn.</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98528238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328530"/>
            <a:ext cx="11600119" cy="4412512"/>
          </a:xfrm>
          <a:custGeom>
            <a:avLst/>
            <a:gdLst>
              <a:gd name="connsiteX0" fmla="*/ 0 w 11600119"/>
              <a:gd name="connsiteY0" fmla="*/ 235716 h 4412512"/>
              <a:gd name="connsiteX1" fmla="*/ 235716 w 11600119"/>
              <a:gd name="connsiteY1" fmla="*/ 0 h 4412512"/>
              <a:gd name="connsiteX2" fmla="*/ 708685 w 11600119"/>
              <a:gd name="connsiteY2" fmla="*/ 0 h 4412512"/>
              <a:gd name="connsiteX3" fmla="*/ 1070368 w 11600119"/>
              <a:gd name="connsiteY3" fmla="*/ 0 h 4412512"/>
              <a:gd name="connsiteX4" fmla="*/ 1765910 w 11600119"/>
              <a:gd name="connsiteY4" fmla="*/ 0 h 4412512"/>
              <a:gd name="connsiteX5" fmla="*/ 2572740 w 11600119"/>
              <a:gd name="connsiteY5" fmla="*/ 0 h 4412512"/>
              <a:gd name="connsiteX6" fmla="*/ 2934423 w 11600119"/>
              <a:gd name="connsiteY6" fmla="*/ 0 h 4412512"/>
              <a:gd name="connsiteX7" fmla="*/ 3852539 w 11600119"/>
              <a:gd name="connsiteY7" fmla="*/ 0 h 4412512"/>
              <a:gd name="connsiteX8" fmla="*/ 4436795 w 11600119"/>
              <a:gd name="connsiteY8" fmla="*/ 0 h 4412512"/>
              <a:gd name="connsiteX9" fmla="*/ 5021051 w 11600119"/>
              <a:gd name="connsiteY9" fmla="*/ 0 h 4412512"/>
              <a:gd name="connsiteX10" fmla="*/ 5382734 w 11600119"/>
              <a:gd name="connsiteY10" fmla="*/ 0 h 4412512"/>
              <a:gd name="connsiteX11" fmla="*/ 6189564 w 11600119"/>
              <a:gd name="connsiteY11" fmla="*/ 0 h 4412512"/>
              <a:gd name="connsiteX12" fmla="*/ 7107680 w 11600119"/>
              <a:gd name="connsiteY12" fmla="*/ 0 h 4412512"/>
              <a:gd name="connsiteX13" fmla="*/ 8025797 w 11600119"/>
              <a:gd name="connsiteY13" fmla="*/ 0 h 4412512"/>
              <a:gd name="connsiteX14" fmla="*/ 8832627 w 11600119"/>
              <a:gd name="connsiteY14" fmla="*/ 0 h 4412512"/>
              <a:gd name="connsiteX15" fmla="*/ 9750743 w 11600119"/>
              <a:gd name="connsiteY15" fmla="*/ 0 h 4412512"/>
              <a:gd name="connsiteX16" fmla="*/ 10446286 w 11600119"/>
              <a:gd name="connsiteY16" fmla="*/ 0 h 4412512"/>
              <a:gd name="connsiteX17" fmla="*/ 11364403 w 11600119"/>
              <a:gd name="connsiteY17" fmla="*/ 0 h 4412512"/>
              <a:gd name="connsiteX18" fmla="*/ 11600119 w 11600119"/>
              <a:gd name="connsiteY18" fmla="*/ 235716 h 4412512"/>
              <a:gd name="connsiteX19" fmla="*/ 11600119 w 11600119"/>
              <a:gd name="connsiteY19" fmla="*/ 892563 h 4412512"/>
              <a:gd name="connsiteX20" fmla="*/ 11600119 w 11600119"/>
              <a:gd name="connsiteY20" fmla="*/ 1470588 h 4412512"/>
              <a:gd name="connsiteX21" fmla="*/ 11600119 w 11600119"/>
              <a:gd name="connsiteY21" fmla="*/ 2088024 h 4412512"/>
              <a:gd name="connsiteX22" fmla="*/ 11600119 w 11600119"/>
              <a:gd name="connsiteY22" fmla="*/ 2744870 h 4412512"/>
              <a:gd name="connsiteX23" fmla="*/ 11600119 w 11600119"/>
              <a:gd name="connsiteY23" fmla="*/ 3322895 h 4412512"/>
              <a:gd name="connsiteX24" fmla="*/ 11600119 w 11600119"/>
              <a:gd name="connsiteY24" fmla="*/ 4176796 h 4412512"/>
              <a:gd name="connsiteX25" fmla="*/ 11364403 w 11600119"/>
              <a:gd name="connsiteY25" fmla="*/ 4412512 h 4412512"/>
              <a:gd name="connsiteX26" fmla="*/ 10891434 w 11600119"/>
              <a:gd name="connsiteY26" fmla="*/ 4412512 h 4412512"/>
              <a:gd name="connsiteX27" fmla="*/ 10195891 w 11600119"/>
              <a:gd name="connsiteY27" fmla="*/ 4412512 h 4412512"/>
              <a:gd name="connsiteX28" fmla="*/ 9722922 w 11600119"/>
              <a:gd name="connsiteY28" fmla="*/ 4412512 h 4412512"/>
              <a:gd name="connsiteX29" fmla="*/ 9361239 w 11600119"/>
              <a:gd name="connsiteY29" fmla="*/ 4412512 h 4412512"/>
              <a:gd name="connsiteX30" fmla="*/ 8443123 w 11600119"/>
              <a:gd name="connsiteY30" fmla="*/ 4412512 h 4412512"/>
              <a:gd name="connsiteX31" fmla="*/ 7858867 w 11600119"/>
              <a:gd name="connsiteY31" fmla="*/ 4412512 h 4412512"/>
              <a:gd name="connsiteX32" fmla="*/ 7052037 w 11600119"/>
              <a:gd name="connsiteY32" fmla="*/ 4412512 h 4412512"/>
              <a:gd name="connsiteX33" fmla="*/ 6690354 w 11600119"/>
              <a:gd name="connsiteY33" fmla="*/ 4412512 h 4412512"/>
              <a:gd name="connsiteX34" fmla="*/ 6217385 w 11600119"/>
              <a:gd name="connsiteY34" fmla="*/ 4412512 h 4412512"/>
              <a:gd name="connsiteX35" fmla="*/ 5410555 w 11600119"/>
              <a:gd name="connsiteY35" fmla="*/ 4412512 h 4412512"/>
              <a:gd name="connsiteX36" fmla="*/ 4937586 w 11600119"/>
              <a:gd name="connsiteY36" fmla="*/ 4412512 h 4412512"/>
              <a:gd name="connsiteX37" fmla="*/ 4464617 w 11600119"/>
              <a:gd name="connsiteY37" fmla="*/ 4412512 h 4412512"/>
              <a:gd name="connsiteX38" fmla="*/ 3657787 w 11600119"/>
              <a:gd name="connsiteY38" fmla="*/ 4412512 h 4412512"/>
              <a:gd name="connsiteX39" fmla="*/ 3073531 w 11600119"/>
              <a:gd name="connsiteY39" fmla="*/ 4412512 h 4412512"/>
              <a:gd name="connsiteX40" fmla="*/ 2266701 w 11600119"/>
              <a:gd name="connsiteY40" fmla="*/ 4412512 h 4412512"/>
              <a:gd name="connsiteX41" fmla="*/ 1793732 w 11600119"/>
              <a:gd name="connsiteY41" fmla="*/ 4412512 h 4412512"/>
              <a:gd name="connsiteX42" fmla="*/ 986902 w 11600119"/>
              <a:gd name="connsiteY42" fmla="*/ 4412512 h 4412512"/>
              <a:gd name="connsiteX43" fmla="*/ 235716 w 11600119"/>
              <a:gd name="connsiteY43" fmla="*/ 4412512 h 4412512"/>
              <a:gd name="connsiteX44" fmla="*/ 0 w 11600119"/>
              <a:gd name="connsiteY44" fmla="*/ 4176796 h 4412512"/>
              <a:gd name="connsiteX45" fmla="*/ 0 w 11600119"/>
              <a:gd name="connsiteY45" fmla="*/ 3598771 h 4412512"/>
              <a:gd name="connsiteX46" fmla="*/ 0 w 11600119"/>
              <a:gd name="connsiteY46" fmla="*/ 2941924 h 4412512"/>
              <a:gd name="connsiteX47" fmla="*/ 0 w 11600119"/>
              <a:gd name="connsiteY47" fmla="*/ 2363899 h 4412512"/>
              <a:gd name="connsiteX48" fmla="*/ 0 w 11600119"/>
              <a:gd name="connsiteY48" fmla="*/ 1667642 h 4412512"/>
              <a:gd name="connsiteX49" fmla="*/ 0 w 11600119"/>
              <a:gd name="connsiteY49" fmla="*/ 1050206 h 4412512"/>
              <a:gd name="connsiteX50" fmla="*/ 0 w 11600119"/>
              <a:gd name="connsiteY50" fmla="*/ 235716 h 441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0119" h="4412512" fill="none" extrusionOk="0">
                <a:moveTo>
                  <a:pt x="0" y="235716"/>
                </a:moveTo>
                <a:cubicBezTo>
                  <a:pt x="18501" y="116380"/>
                  <a:pt x="107254" y="4662"/>
                  <a:pt x="235716" y="0"/>
                </a:cubicBezTo>
                <a:cubicBezTo>
                  <a:pt x="467049" y="11339"/>
                  <a:pt x="487324" y="-1612"/>
                  <a:pt x="708685" y="0"/>
                </a:cubicBezTo>
                <a:cubicBezTo>
                  <a:pt x="930046" y="1612"/>
                  <a:pt x="938560" y="-15965"/>
                  <a:pt x="1070368" y="0"/>
                </a:cubicBezTo>
                <a:cubicBezTo>
                  <a:pt x="1202176" y="15965"/>
                  <a:pt x="1420694" y="11918"/>
                  <a:pt x="1765910" y="0"/>
                </a:cubicBezTo>
                <a:cubicBezTo>
                  <a:pt x="2111126" y="-11918"/>
                  <a:pt x="2189223" y="-5237"/>
                  <a:pt x="2572740" y="0"/>
                </a:cubicBezTo>
                <a:cubicBezTo>
                  <a:pt x="2956257" y="5237"/>
                  <a:pt x="2806691" y="5324"/>
                  <a:pt x="2934423" y="0"/>
                </a:cubicBezTo>
                <a:cubicBezTo>
                  <a:pt x="3062155" y="-5324"/>
                  <a:pt x="3632808" y="7699"/>
                  <a:pt x="3852539" y="0"/>
                </a:cubicBezTo>
                <a:cubicBezTo>
                  <a:pt x="4072270" y="-7699"/>
                  <a:pt x="4227879" y="12106"/>
                  <a:pt x="4436795" y="0"/>
                </a:cubicBezTo>
                <a:cubicBezTo>
                  <a:pt x="4645711" y="-12106"/>
                  <a:pt x="4788217" y="-9131"/>
                  <a:pt x="5021051" y="0"/>
                </a:cubicBezTo>
                <a:cubicBezTo>
                  <a:pt x="5253885" y="9131"/>
                  <a:pt x="5206347" y="2722"/>
                  <a:pt x="5382734" y="0"/>
                </a:cubicBezTo>
                <a:cubicBezTo>
                  <a:pt x="5559121" y="-2722"/>
                  <a:pt x="5971102" y="7340"/>
                  <a:pt x="6189564" y="0"/>
                </a:cubicBezTo>
                <a:cubicBezTo>
                  <a:pt x="6408026" y="-7340"/>
                  <a:pt x="6903876" y="44697"/>
                  <a:pt x="7107680" y="0"/>
                </a:cubicBezTo>
                <a:cubicBezTo>
                  <a:pt x="7311484" y="-44697"/>
                  <a:pt x="7598373" y="2386"/>
                  <a:pt x="8025797" y="0"/>
                </a:cubicBezTo>
                <a:cubicBezTo>
                  <a:pt x="8453221" y="-2386"/>
                  <a:pt x="8597292" y="25469"/>
                  <a:pt x="8832627" y="0"/>
                </a:cubicBezTo>
                <a:cubicBezTo>
                  <a:pt x="9067962" y="-25469"/>
                  <a:pt x="9392082" y="-13070"/>
                  <a:pt x="9750743" y="0"/>
                </a:cubicBezTo>
                <a:cubicBezTo>
                  <a:pt x="10109404" y="13070"/>
                  <a:pt x="10216108" y="-11272"/>
                  <a:pt x="10446286" y="0"/>
                </a:cubicBezTo>
                <a:cubicBezTo>
                  <a:pt x="10676464" y="11272"/>
                  <a:pt x="11133637" y="-22063"/>
                  <a:pt x="11364403" y="0"/>
                </a:cubicBezTo>
                <a:cubicBezTo>
                  <a:pt x="11514031" y="-6782"/>
                  <a:pt x="11609207" y="129394"/>
                  <a:pt x="11600119" y="235716"/>
                </a:cubicBezTo>
                <a:cubicBezTo>
                  <a:pt x="11600008" y="559171"/>
                  <a:pt x="11582504" y="724721"/>
                  <a:pt x="11600119" y="892563"/>
                </a:cubicBezTo>
                <a:cubicBezTo>
                  <a:pt x="11617734" y="1060405"/>
                  <a:pt x="11584826" y="1210049"/>
                  <a:pt x="11600119" y="1470588"/>
                </a:cubicBezTo>
                <a:cubicBezTo>
                  <a:pt x="11615412" y="1731128"/>
                  <a:pt x="11602749" y="1838898"/>
                  <a:pt x="11600119" y="2088024"/>
                </a:cubicBezTo>
                <a:cubicBezTo>
                  <a:pt x="11597489" y="2337150"/>
                  <a:pt x="11618290" y="2503190"/>
                  <a:pt x="11600119" y="2744870"/>
                </a:cubicBezTo>
                <a:cubicBezTo>
                  <a:pt x="11581948" y="2986550"/>
                  <a:pt x="11602284" y="3183671"/>
                  <a:pt x="11600119" y="3322895"/>
                </a:cubicBezTo>
                <a:cubicBezTo>
                  <a:pt x="11597954" y="3462119"/>
                  <a:pt x="11558203" y="3786248"/>
                  <a:pt x="11600119" y="4176796"/>
                </a:cubicBezTo>
                <a:cubicBezTo>
                  <a:pt x="11594481" y="4325373"/>
                  <a:pt x="11503662" y="4422330"/>
                  <a:pt x="11364403" y="4412512"/>
                </a:cubicBezTo>
                <a:cubicBezTo>
                  <a:pt x="11247571" y="4421574"/>
                  <a:pt x="11117533" y="4391629"/>
                  <a:pt x="10891434" y="4412512"/>
                </a:cubicBezTo>
                <a:cubicBezTo>
                  <a:pt x="10665335" y="4433395"/>
                  <a:pt x="10521658" y="4416181"/>
                  <a:pt x="10195891" y="4412512"/>
                </a:cubicBezTo>
                <a:cubicBezTo>
                  <a:pt x="9870124" y="4408843"/>
                  <a:pt x="9916236" y="4415805"/>
                  <a:pt x="9722922" y="4412512"/>
                </a:cubicBezTo>
                <a:cubicBezTo>
                  <a:pt x="9529608" y="4409219"/>
                  <a:pt x="9456698" y="4398316"/>
                  <a:pt x="9361239" y="4412512"/>
                </a:cubicBezTo>
                <a:cubicBezTo>
                  <a:pt x="9265780" y="4426708"/>
                  <a:pt x="8644767" y="4395949"/>
                  <a:pt x="8443123" y="4412512"/>
                </a:cubicBezTo>
                <a:cubicBezTo>
                  <a:pt x="8241479" y="4429075"/>
                  <a:pt x="7984506" y="4432080"/>
                  <a:pt x="7858867" y="4412512"/>
                </a:cubicBezTo>
                <a:cubicBezTo>
                  <a:pt x="7733228" y="4392944"/>
                  <a:pt x="7403369" y="4396206"/>
                  <a:pt x="7052037" y="4412512"/>
                </a:cubicBezTo>
                <a:cubicBezTo>
                  <a:pt x="6700705" y="4428819"/>
                  <a:pt x="6833564" y="4427029"/>
                  <a:pt x="6690354" y="4412512"/>
                </a:cubicBezTo>
                <a:cubicBezTo>
                  <a:pt x="6547144" y="4397995"/>
                  <a:pt x="6432647" y="4389630"/>
                  <a:pt x="6217385" y="4412512"/>
                </a:cubicBezTo>
                <a:cubicBezTo>
                  <a:pt x="6002123" y="4435394"/>
                  <a:pt x="5747273" y="4449541"/>
                  <a:pt x="5410555" y="4412512"/>
                </a:cubicBezTo>
                <a:cubicBezTo>
                  <a:pt x="5073837" y="4375484"/>
                  <a:pt x="5118385" y="4399601"/>
                  <a:pt x="4937586" y="4412512"/>
                </a:cubicBezTo>
                <a:cubicBezTo>
                  <a:pt x="4756787" y="4425423"/>
                  <a:pt x="4670613" y="4400073"/>
                  <a:pt x="4464617" y="4412512"/>
                </a:cubicBezTo>
                <a:cubicBezTo>
                  <a:pt x="4258621" y="4424951"/>
                  <a:pt x="3882465" y="4396637"/>
                  <a:pt x="3657787" y="4412512"/>
                </a:cubicBezTo>
                <a:cubicBezTo>
                  <a:pt x="3433109" y="4428388"/>
                  <a:pt x="3277188" y="4436903"/>
                  <a:pt x="3073531" y="4412512"/>
                </a:cubicBezTo>
                <a:cubicBezTo>
                  <a:pt x="2869874" y="4388121"/>
                  <a:pt x="2543361" y="4429161"/>
                  <a:pt x="2266701" y="4412512"/>
                </a:cubicBezTo>
                <a:cubicBezTo>
                  <a:pt x="1990041" y="4395864"/>
                  <a:pt x="1898737" y="4399350"/>
                  <a:pt x="1793732" y="4412512"/>
                </a:cubicBezTo>
                <a:cubicBezTo>
                  <a:pt x="1688727" y="4425674"/>
                  <a:pt x="1211107" y="4423880"/>
                  <a:pt x="986902" y="4412512"/>
                </a:cubicBezTo>
                <a:cubicBezTo>
                  <a:pt x="762697" y="4401145"/>
                  <a:pt x="531683" y="4378077"/>
                  <a:pt x="235716" y="4412512"/>
                </a:cubicBezTo>
                <a:cubicBezTo>
                  <a:pt x="123632" y="4425207"/>
                  <a:pt x="-12965" y="4300070"/>
                  <a:pt x="0" y="4176796"/>
                </a:cubicBezTo>
                <a:cubicBezTo>
                  <a:pt x="-23228" y="3921630"/>
                  <a:pt x="11223" y="3805628"/>
                  <a:pt x="0" y="3598771"/>
                </a:cubicBezTo>
                <a:cubicBezTo>
                  <a:pt x="-11223" y="3391914"/>
                  <a:pt x="-13434" y="3094913"/>
                  <a:pt x="0" y="2941924"/>
                </a:cubicBezTo>
                <a:cubicBezTo>
                  <a:pt x="13434" y="2788935"/>
                  <a:pt x="-15923" y="2582403"/>
                  <a:pt x="0" y="2363899"/>
                </a:cubicBezTo>
                <a:cubicBezTo>
                  <a:pt x="15923" y="2145396"/>
                  <a:pt x="-4037" y="1907926"/>
                  <a:pt x="0" y="1667642"/>
                </a:cubicBezTo>
                <a:cubicBezTo>
                  <a:pt x="4037" y="1427358"/>
                  <a:pt x="4162" y="1217290"/>
                  <a:pt x="0" y="1050206"/>
                </a:cubicBezTo>
                <a:cubicBezTo>
                  <a:pt x="-4162" y="883122"/>
                  <a:pt x="3233" y="506647"/>
                  <a:pt x="0" y="235716"/>
                </a:cubicBezTo>
                <a:close/>
              </a:path>
              <a:path w="11600119" h="4412512" stroke="0" extrusionOk="0">
                <a:moveTo>
                  <a:pt x="0" y="235716"/>
                </a:moveTo>
                <a:cubicBezTo>
                  <a:pt x="-18663" y="97444"/>
                  <a:pt x="106397" y="22106"/>
                  <a:pt x="235716" y="0"/>
                </a:cubicBezTo>
                <a:cubicBezTo>
                  <a:pt x="424704" y="24454"/>
                  <a:pt x="554156" y="4202"/>
                  <a:pt x="819972" y="0"/>
                </a:cubicBezTo>
                <a:cubicBezTo>
                  <a:pt x="1085788" y="-4202"/>
                  <a:pt x="1354805" y="39010"/>
                  <a:pt x="1626802" y="0"/>
                </a:cubicBezTo>
                <a:cubicBezTo>
                  <a:pt x="1898799" y="-39010"/>
                  <a:pt x="1840204" y="1420"/>
                  <a:pt x="1988484" y="0"/>
                </a:cubicBezTo>
                <a:cubicBezTo>
                  <a:pt x="2136764" y="-1420"/>
                  <a:pt x="2429838" y="-27857"/>
                  <a:pt x="2795314" y="0"/>
                </a:cubicBezTo>
                <a:cubicBezTo>
                  <a:pt x="3160790" y="27857"/>
                  <a:pt x="3025497" y="-7365"/>
                  <a:pt x="3156996" y="0"/>
                </a:cubicBezTo>
                <a:cubicBezTo>
                  <a:pt x="3288495" y="7365"/>
                  <a:pt x="3646502" y="13437"/>
                  <a:pt x="3963826" y="0"/>
                </a:cubicBezTo>
                <a:cubicBezTo>
                  <a:pt x="4281150" y="-13437"/>
                  <a:pt x="4492847" y="-25680"/>
                  <a:pt x="4659369" y="0"/>
                </a:cubicBezTo>
                <a:cubicBezTo>
                  <a:pt x="4825891" y="25680"/>
                  <a:pt x="5072371" y="26993"/>
                  <a:pt x="5243625" y="0"/>
                </a:cubicBezTo>
                <a:cubicBezTo>
                  <a:pt x="5414879" y="-26993"/>
                  <a:pt x="5651306" y="-2666"/>
                  <a:pt x="5939168" y="0"/>
                </a:cubicBezTo>
                <a:cubicBezTo>
                  <a:pt x="6227030" y="2666"/>
                  <a:pt x="6365837" y="-10993"/>
                  <a:pt x="6745998" y="0"/>
                </a:cubicBezTo>
                <a:cubicBezTo>
                  <a:pt x="7126159" y="10993"/>
                  <a:pt x="7177372" y="-32728"/>
                  <a:pt x="7441541" y="0"/>
                </a:cubicBezTo>
                <a:cubicBezTo>
                  <a:pt x="7705710" y="32728"/>
                  <a:pt x="7737505" y="17106"/>
                  <a:pt x="7914510" y="0"/>
                </a:cubicBezTo>
                <a:cubicBezTo>
                  <a:pt x="8091515" y="-17106"/>
                  <a:pt x="8215009" y="3189"/>
                  <a:pt x="8387479" y="0"/>
                </a:cubicBezTo>
                <a:cubicBezTo>
                  <a:pt x="8559949" y="-3189"/>
                  <a:pt x="8758883" y="-14111"/>
                  <a:pt x="8860448" y="0"/>
                </a:cubicBezTo>
                <a:cubicBezTo>
                  <a:pt x="8962013" y="14111"/>
                  <a:pt x="9117219" y="-16034"/>
                  <a:pt x="9333418" y="0"/>
                </a:cubicBezTo>
                <a:cubicBezTo>
                  <a:pt x="9549617" y="16034"/>
                  <a:pt x="9742489" y="33830"/>
                  <a:pt x="10140247" y="0"/>
                </a:cubicBezTo>
                <a:cubicBezTo>
                  <a:pt x="10538005" y="-33830"/>
                  <a:pt x="10490344" y="-7921"/>
                  <a:pt x="10613217" y="0"/>
                </a:cubicBezTo>
                <a:cubicBezTo>
                  <a:pt x="10736090" y="7921"/>
                  <a:pt x="11153475" y="-833"/>
                  <a:pt x="11364403" y="0"/>
                </a:cubicBezTo>
                <a:cubicBezTo>
                  <a:pt x="11492649" y="9416"/>
                  <a:pt x="11612657" y="78115"/>
                  <a:pt x="11600119" y="235716"/>
                </a:cubicBezTo>
                <a:cubicBezTo>
                  <a:pt x="11589573" y="571925"/>
                  <a:pt x="11569271" y="751627"/>
                  <a:pt x="11600119" y="931973"/>
                </a:cubicBezTo>
                <a:cubicBezTo>
                  <a:pt x="11630967" y="1112319"/>
                  <a:pt x="11616219" y="1477019"/>
                  <a:pt x="11600119" y="1628231"/>
                </a:cubicBezTo>
                <a:cubicBezTo>
                  <a:pt x="11584019" y="1779443"/>
                  <a:pt x="11610079" y="2089092"/>
                  <a:pt x="11600119" y="2324488"/>
                </a:cubicBezTo>
                <a:cubicBezTo>
                  <a:pt x="11590159" y="2559884"/>
                  <a:pt x="11613539" y="2638925"/>
                  <a:pt x="11600119" y="2863103"/>
                </a:cubicBezTo>
                <a:cubicBezTo>
                  <a:pt x="11586699" y="3087282"/>
                  <a:pt x="11577787" y="3280458"/>
                  <a:pt x="11600119" y="3441128"/>
                </a:cubicBezTo>
                <a:cubicBezTo>
                  <a:pt x="11622451" y="3601799"/>
                  <a:pt x="11636245" y="3843083"/>
                  <a:pt x="11600119" y="4176796"/>
                </a:cubicBezTo>
                <a:cubicBezTo>
                  <a:pt x="11599836" y="4298097"/>
                  <a:pt x="11501860" y="4419308"/>
                  <a:pt x="11364403" y="4412512"/>
                </a:cubicBezTo>
                <a:cubicBezTo>
                  <a:pt x="11200683" y="4415807"/>
                  <a:pt x="10873162" y="4380827"/>
                  <a:pt x="10668860" y="4412512"/>
                </a:cubicBezTo>
                <a:cubicBezTo>
                  <a:pt x="10464558" y="4444197"/>
                  <a:pt x="10461310" y="4408141"/>
                  <a:pt x="10307178" y="4412512"/>
                </a:cubicBezTo>
                <a:cubicBezTo>
                  <a:pt x="10153046" y="4416883"/>
                  <a:pt x="9910971" y="4406117"/>
                  <a:pt x="9722922" y="4412512"/>
                </a:cubicBezTo>
                <a:cubicBezTo>
                  <a:pt x="9534873" y="4418907"/>
                  <a:pt x="9238404" y="4401289"/>
                  <a:pt x="9027379" y="4412512"/>
                </a:cubicBezTo>
                <a:cubicBezTo>
                  <a:pt x="8816354" y="4423735"/>
                  <a:pt x="8334841" y="4388965"/>
                  <a:pt x="8109262" y="4412512"/>
                </a:cubicBezTo>
                <a:cubicBezTo>
                  <a:pt x="7883683" y="4436059"/>
                  <a:pt x="7591497" y="4429773"/>
                  <a:pt x="7413719" y="4412512"/>
                </a:cubicBezTo>
                <a:cubicBezTo>
                  <a:pt x="7235941" y="4395251"/>
                  <a:pt x="7131800" y="4415217"/>
                  <a:pt x="7052037" y="4412512"/>
                </a:cubicBezTo>
                <a:cubicBezTo>
                  <a:pt x="6972274" y="4409807"/>
                  <a:pt x="6566843" y="4407728"/>
                  <a:pt x="6245207" y="4412512"/>
                </a:cubicBezTo>
                <a:cubicBezTo>
                  <a:pt x="5923571" y="4417297"/>
                  <a:pt x="5902651" y="4427471"/>
                  <a:pt x="5772238" y="4412512"/>
                </a:cubicBezTo>
                <a:cubicBezTo>
                  <a:pt x="5641825" y="4397553"/>
                  <a:pt x="5187871" y="4450871"/>
                  <a:pt x="4965408" y="4412512"/>
                </a:cubicBezTo>
                <a:cubicBezTo>
                  <a:pt x="4742945" y="4374154"/>
                  <a:pt x="4482198" y="4394180"/>
                  <a:pt x="4269865" y="4412512"/>
                </a:cubicBezTo>
                <a:cubicBezTo>
                  <a:pt x="4057532" y="4430844"/>
                  <a:pt x="3897500" y="4410102"/>
                  <a:pt x="3796896" y="4412512"/>
                </a:cubicBezTo>
                <a:cubicBezTo>
                  <a:pt x="3696292" y="4414922"/>
                  <a:pt x="3317069" y="4411655"/>
                  <a:pt x="2878779" y="4412512"/>
                </a:cubicBezTo>
                <a:cubicBezTo>
                  <a:pt x="2440489" y="4413369"/>
                  <a:pt x="2484682" y="4385864"/>
                  <a:pt x="2294523" y="4412512"/>
                </a:cubicBezTo>
                <a:cubicBezTo>
                  <a:pt x="2104364" y="4439160"/>
                  <a:pt x="1747460" y="4434103"/>
                  <a:pt x="1487693" y="4412512"/>
                </a:cubicBezTo>
                <a:cubicBezTo>
                  <a:pt x="1227926" y="4390922"/>
                  <a:pt x="1106446" y="4392191"/>
                  <a:pt x="903437" y="4412512"/>
                </a:cubicBezTo>
                <a:cubicBezTo>
                  <a:pt x="700428" y="4432833"/>
                  <a:pt x="558488" y="4391704"/>
                  <a:pt x="235716" y="4412512"/>
                </a:cubicBezTo>
                <a:cubicBezTo>
                  <a:pt x="104598" y="4397852"/>
                  <a:pt x="-10797" y="4302260"/>
                  <a:pt x="0" y="4176796"/>
                </a:cubicBezTo>
                <a:cubicBezTo>
                  <a:pt x="-8965" y="3997299"/>
                  <a:pt x="-22196" y="3826918"/>
                  <a:pt x="0" y="3559360"/>
                </a:cubicBezTo>
                <a:cubicBezTo>
                  <a:pt x="22196" y="3291802"/>
                  <a:pt x="-35819" y="3148712"/>
                  <a:pt x="0" y="2823692"/>
                </a:cubicBezTo>
                <a:cubicBezTo>
                  <a:pt x="35819" y="2498672"/>
                  <a:pt x="26271" y="2454103"/>
                  <a:pt x="0" y="2245667"/>
                </a:cubicBezTo>
                <a:cubicBezTo>
                  <a:pt x="-26271" y="2037232"/>
                  <a:pt x="25849" y="1889895"/>
                  <a:pt x="0" y="1628231"/>
                </a:cubicBezTo>
                <a:cubicBezTo>
                  <a:pt x="-25849" y="1366567"/>
                  <a:pt x="15739" y="1272281"/>
                  <a:pt x="0" y="1050206"/>
                </a:cubicBezTo>
                <a:cubicBezTo>
                  <a:pt x="-15739" y="828132"/>
                  <a:pt x="39876" y="602063"/>
                  <a:pt x="0" y="23571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5342"/>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libri" panose="020F0502020204030204"/>
              </a:rPr>
              <a:t> Hôm sau, trời còn mù sương, tôi đã có mặt ngoài vườn. Gió xào xạc trên tàu dừa. Cây hoa hồng bỗng giật mình, rung rinh, những giọt sương từ mặt lá rơi xuống. Ý văn cũng như sương là chã:</a:t>
            </a:r>
          </a:p>
          <a:p>
            <a:pPr lvl="0" algn="just" defTabSz="914377"/>
            <a:r>
              <a:rPr lang="vi-VN" sz="2400" dirty="0">
                <a:solidFill>
                  <a:prstClr val="black"/>
                </a:solidFill>
                <a:latin typeface="Calibri" panose="020F0502020204030204"/>
              </a:rPr>
              <a:t>   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lvl="0" algn="just" defTabSz="914377"/>
            <a:r>
              <a:rPr lang="vi-VN" sz="2400" i="1" dirty="0">
                <a:solidFill>
                  <a:prstClr val="black"/>
                </a:solidFill>
                <a:latin typeface="Calibri" panose="020F0502020204030204"/>
              </a:rPr>
              <a:t>   Hồng không phải mít mà cũng có gai. Gai hồng không nhể được ốc luộc như gai bưởi. Gai hồng giữ cho bông hồng thả sức đẹp…</a:t>
            </a:r>
          </a:p>
          <a:p>
            <a:pPr lvl="0" algn="just" defTabSz="914377"/>
            <a:endParaRPr kumimoji="0" lang="vi-VN" sz="24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49785457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61507" y="2615610"/>
            <a:ext cx="11600119" cy="3997842"/>
          </a:xfrm>
          <a:custGeom>
            <a:avLst/>
            <a:gdLst>
              <a:gd name="connsiteX0" fmla="*/ 0 w 11600119"/>
              <a:gd name="connsiteY0" fmla="*/ 550743 h 3997842"/>
              <a:gd name="connsiteX1" fmla="*/ 550743 w 11600119"/>
              <a:gd name="connsiteY1" fmla="*/ 0 h 3997842"/>
              <a:gd name="connsiteX2" fmla="*/ 1250652 w 11600119"/>
              <a:gd name="connsiteY2" fmla="*/ 0 h 3997842"/>
              <a:gd name="connsiteX3" fmla="*/ 1740588 w 11600119"/>
              <a:gd name="connsiteY3" fmla="*/ 0 h 3997842"/>
              <a:gd name="connsiteX4" fmla="*/ 2545483 w 11600119"/>
              <a:gd name="connsiteY4" fmla="*/ 0 h 3997842"/>
              <a:gd name="connsiteX5" fmla="*/ 3350378 w 11600119"/>
              <a:gd name="connsiteY5" fmla="*/ 0 h 3997842"/>
              <a:gd name="connsiteX6" fmla="*/ 4155274 w 11600119"/>
              <a:gd name="connsiteY6" fmla="*/ 0 h 3997842"/>
              <a:gd name="connsiteX7" fmla="*/ 4540224 w 11600119"/>
              <a:gd name="connsiteY7" fmla="*/ 0 h 3997842"/>
              <a:gd name="connsiteX8" fmla="*/ 4925173 w 11600119"/>
              <a:gd name="connsiteY8" fmla="*/ 0 h 3997842"/>
              <a:gd name="connsiteX9" fmla="*/ 5625082 w 11600119"/>
              <a:gd name="connsiteY9" fmla="*/ 0 h 3997842"/>
              <a:gd name="connsiteX10" fmla="*/ 6429977 w 11600119"/>
              <a:gd name="connsiteY10" fmla="*/ 0 h 3997842"/>
              <a:gd name="connsiteX11" fmla="*/ 6814927 w 11600119"/>
              <a:gd name="connsiteY11" fmla="*/ 0 h 3997842"/>
              <a:gd name="connsiteX12" fmla="*/ 7724809 w 11600119"/>
              <a:gd name="connsiteY12" fmla="*/ 0 h 3997842"/>
              <a:gd name="connsiteX13" fmla="*/ 8319731 w 11600119"/>
              <a:gd name="connsiteY13" fmla="*/ 0 h 3997842"/>
              <a:gd name="connsiteX14" fmla="*/ 8914654 w 11600119"/>
              <a:gd name="connsiteY14" fmla="*/ 0 h 3997842"/>
              <a:gd name="connsiteX15" fmla="*/ 9299604 w 11600119"/>
              <a:gd name="connsiteY15" fmla="*/ 0 h 3997842"/>
              <a:gd name="connsiteX16" fmla="*/ 10104499 w 11600119"/>
              <a:gd name="connsiteY16" fmla="*/ 0 h 3997842"/>
              <a:gd name="connsiteX17" fmla="*/ 11049376 w 11600119"/>
              <a:gd name="connsiteY17" fmla="*/ 0 h 3997842"/>
              <a:gd name="connsiteX18" fmla="*/ 11600119 w 11600119"/>
              <a:gd name="connsiteY18" fmla="*/ 550743 h 3997842"/>
              <a:gd name="connsiteX19" fmla="*/ 11600119 w 11600119"/>
              <a:gd name="connsiteY19" fmla="*/ 1158978 h 3997842"/>
              <a:gd name="connsiteX20" fmla="*/ 11600119 w 11600119"/>
              <a:gd name="connsiteY20" fmla="*/ 1738249 h 3997842"/>
              <a:gd name="connsiteX21" fmla="*/ 11600119 w 11600119"/>
              <a:gd name="connsiteY21" fmla="*/ 2230629 h 3997842"/>
              <a:gd name="connsiteX22" fmla="*/ 11600119 w 11600119"/>
              <a:gd name="connsiteY22" fmla="*/ 2723010 h 3997842"/>
              <a:gd name="connsiteX23" fmla="*/ 11600119 w 11600119"/>
              <a:gd name="connsiteY23" fmla="*/ 3447099 h 3997842"/>
              <a:gd name="connsiteX24" fmla="*/ 11049376 w 11600119"/>
              <a:gd name="connsiteY24" fmla="*/ 3997842 h 3997842"/>
              <a:gd name="connsiteX25" fmla="*/ 10139494 w 11600119"/>
              <a:gd name="connsiteY25" fmla="*/ 3997842 h 3997842"/>
              <a:gd name="connsiteX26" fmla="*/ 9439586 w 11600119"/>
              <a:gd name="connsiteY26" fmla="*/ 3997842 h 3997842"/>
              <a:gd name="connsiteX27" fmla="*/ 8949649 w 11600119"/>
              <a:gd name="connsiteY27" fmla="*/ 3997842 h 3997842"/>
              <a:gd name="connsiteX28" fmla="*/ 8459713 w 11600119"/>
              <a:gd name="connsiteY28" fmla="*/ 3997842 h 3997842"/>
              <a:gd name="connsiteX29" fmla="*/ 8074763 w 11600119"/>
              <a:gd name="connsiteY29" fmla="*/ 3997842 h 3997842"/>
              <a:gd name="connsiteX30" fmla="*/ 7479841 w 11600119"/>
              <a:gd name="connsiteY30" fmla="*/ 3997842 h 3997842"/>
              <a:gd name="connsiteX31" fmla="*/ 6674946 w 11600119"/>
              <a:gd name="connsiteY31" fmla="*/ 3997842 h 3997842"/>
              <a:gd name="connsiteX32" fmla="*/ 5975037 w 11600119"/>
              <a:gd name="connsiteY32" fmla="*/ 3997842 h 3997842"/>
              <a:gd name="connsiteX33" fmla="*/ 5485101 w 11600119"/>
              <a:gd name="connsiteY33" fmla="*/ 3997842 h 3997842"/>
              <a:gd name="connsiteX34" fmla="*/ 5100151 w 11600119"/>
              <a:gd name="connsiteY34" fmla="*/ 3997842 h 3997842"/>
              <a:gd name="connsiteX35" fmla="*/ 4190269 w 11600119"/>
              <a:gd name="connsiteY35" fmla="*/ 3997842 h 3997842"/>
              <a:gd name="connsiteX36" fmla="*/ 3595347 w 11600119"/>
              <a:gd name="connsiteY36" fmla="*/ 3997842 h 3997842"/>
              <a:gd name="connsiteX37" fmla="*/ 2790451 w 11600119"/>
              <a:gd name="connsiteY37" fmla="*/ 3997842 h 3997842"/>
              <a:gd name="connsiteX38" fmla="*/ 2405501 w 11600119"/>
              <a:gd name="connsiteY38" fmla="*/ 3997842 h 3997842"/>
              <a:gd name="connsiteX39" fmla="*/ 1915565 w 11600119"/>
              <a:gd name="connsiteY39" fmla="*/ 3997842 h 3997842"/>
              <a:gd name="connsiteX40" fmla="*/ 550743 w 11600119"/>
              <a:gd name="connsiteY40" fmla="*/ 3997842 h 3997842"/>
              <a:gd name="connsiteX41" fmla="*/ 0 w 11600119"/>
              <a:gd name="connsiteY41" fmla="*/ 3447099 h 3997842"/>
              <a:gd name="connsiteX42" fmla="*/ 0 w 11600119"/>
              <a:gd name="connsiteY42" fmla="*/ 2954718 h 3997842"/>
              <a:gd name="connsiteX43" fmla="*/ 0 w 11600119"/>
              <a:gd name="connsiteY43" fmla="*/ 2404411 h 3997842"/>
              <a:gd name="connsiteX44" fmla="*/ 0 w 11600119"/>
              <a:gd name="connsiteY44" fmla="*/ 1796176 h 3997842"/>
              <a:gd name="connsiteX45" fmla="*/ 0 w 11600119"/>
              <a:gd name="connsiteY45" fmla="*/ 1274832 h 3997842"/>
              <a:gd name="connsiteX46" fmla="*/ 0 w 11600119"/>
              <a:gd name="connsiteY46" fmla="*/ 550743 h 399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3997842" fill="none" extrusionOk="0">
                <a:moveTo>
                  <a:pt x="0" y="550743"/>
                </a:moveTo>
                <a:cubicBezTo>
                  <a:pt x="-66720" y="231584"/>
                  <a:pt x="261589" y="12592"/>
                  <a:pt x="550743" y="0"/>
                </a:cubicBezTo>
                <a:cubicBezTo>
                  <a:pt x="711928" y="-7914"/>
                  <a:pt x="1038356" y="2384"/>
                  <a:pt x="1250652" y="0"/>
                </a:cubicBezTo>
                <a:cubicBezTo>
                  <a:pt x="1462948" y="-2384"/>
                  <a:pt x="1575821" y="4134"/>
                  <a:pt x="1740588" y="0"/>
                </a:cubicBezTo>
                <a:cubicBezTo>
                  <a:pt x="1905355" y="-4134"/>
                  <a:pt x="2238595" y="-18204"/>
                  <a:pt x="2545483" y="0"/>
                </a:cubicBezTo>
                <a:cubicBezTo>
                  <a:pt x="2852372" y="18204"/>
                  <a:pt x="3149241" y="-21679"/>
                  <a:pt x="3350378" y="0"/>
                </a:cubicBezTo>
                <a:cubicBezTo>
                  <a:pt x="3551515" y="21679"/>
                  <a:pt x="3955975" y="16957"/>
                  <a:pt x="4155274" y="0"/>
                </a:cubicBezTo>
                <a:cubicBezTo>
                  <a:pt x="4354573" y="-16957"/>
                  <a:pt x="4405410" y="18458"/>
                  <a:pt x="4540224" y="0"/>
                </a:cubicBezTo>
                <a:cubicBezTo>
                  <a:pt x="4675038" y="-18458"/>
                  <a:pt x="4808699" y="12980"/>
                  <a:pt x="4925173" y="0"/>
                </a:cubicBezTo>
                <a:cubicBezTo>
                  <a:pt x="5041647" y="-12980"/>
                  <a:pt x="5480050" y="12558"/>
                  <a:pt x="5625082" y="0"/>
                </a:cubicBezTo>
                <a:cubicBezTo>
                  <a:pt x="5770114" y="-12558"/>
                  <a:pt x="6030024" y="-25498"/>
                  <a:pt x="6429977" y="0"/>
                </a:cubicBezTo>
                <a:cubicBezTo>
                  <a:pt x="6829930" y="25498"/>
                  <a:pt x="6718063" y="-12356"/>
                  <a:pt x="6814927" y="0"/>
                </a:cubicBezTo>
                <a:cubicBezTo>
                  <a:pt x="6911791" y="12356"/>
                  <a:pt x="7297016" y="33351"/>
                  <a:pt x="7724809" y="0"/>
                </a:cubicBezTo>
                <a:cubicBezTo>
                  <a:pt x="8152602" y="-33351"/>
                  <a:pt x="8044278" y="-10690"/>
                  <a:pt x="8319731" y="0"/>
                </a:cubicBezTo>
                <a:cubicBezTo>
                  <a:pt x="8595184" y="10690"/>
                  <a:pt x="8730518" y="10225"/>
                  <a:pt x="8914654" y="0"/>
                </a:cubicBezTo>
                <a:cubicBezTo>
                  <a:pt x="9098790" y="-10225"/>
                  <a:pt x="9184501" y="14461"/>
                  <a:pt x="9299604" y="0"/>
                </a:cubicBezTo>
                <a:cubicBezTo>
                  <a:pt x="9414707" y="-14461"/>
                  <a:pt x="9890055" y="38103"/>
                  <a:pt x="10104499" y="0"/>
                </a:cubicBezTo>
                <a:cubicBezTo>
                  <a:pt x="10318943" y="-38103"/>
                  <a:pt x="10774389" y="12916"/>
                  <a:pt x="11049376" y="0"/>
                </a:cubicBezTo>
                <a:cubicBezTo>
                  <a:pt x="11284413" y="-3916"/>
                  <a:pt x="11654899" y="237913"/>
                  <a:pt x="11600119" y="550743"/>
                </a:cubicBezTo>
                <a:cubicBezTo>
                  <a:pt x="11569846" y="689772"/>
                  <a:pt x="11593754" y="890627"/>
                  <a:pt x="11600119" y="1158978"/>
                </a:cubicBezTo>
                <a:cubicBezTo>
                  <a:pt x="11606484" y="1427329"/>
                  <a:pt x="11580249" y="1508342"/>
                  <a:pt x="11600119" y="1738249"/>
                </a:cubicBezTo>
                <a:cubicBezTo>
                  <a:pt x="11619989" y="1968156"/>
                  <a:pt x="11601967" y="2083626"/>
                  <a:pt x="11600119" y="2230629"/>
                </a:cubicBezTo>
                <a:cubicBezTo>
                  <a:pt x="11598271" y="2377632"/>
                  <a:pt x="11613287" y="2489530"/>
                  <a:pt x="11600119" y="2723010"/>
                </a:cubicBezTo>
                <a:cubicBezTo>
                  <a:pt x="11586951" y="2956490"/>
                  <a:pt x="11597689" y="3149198"/>
                  <a:pt x="11600119" y="3447099"/>
                </a:cubicBezTo>
                <a:cubicBezTo>
                  <a:pt x="11600383" y="3760170"/>
                  <a:pt x="11376256" y="3964532"/>
                  <a:pt x="11049376" y="3997842"/>
                </a:cubicBezTo>
                <a:cubicBezTo>
                  <a:pt x="10751770" y="4022895"/>
                  <a:pt x="10577449" y="4034570"/>
                  <a:pt x="10139494" y="3997842"/>
                </a:cubicBezTo>
                <a:cubicBezTo>
                  <a:pt x="9701539" y="3961114"/>
                  <a:pt x="9665471" y="3992878"/>
                  <a:pt x="9439586" y="3997842"/>
                </a:cubicBezTo>
                <a:cubicBezTo>
                  <a:pt x="9213701" y="4002806"/>
                  <a:pt x="9165004" y="4013689"/>
                  <a:pt x="8949649" y="3997842"/>
                </a:cubicBezTo>
                <a:cubicBezTo>
                  <a:pt x="8734294" y="3981995"/>
                  <a:pt x="8652635" y="4014602"/>
                  <a:pt x="8459713" y="3997842"/>
                </a:cubicBezTo>
                <a:cubicBezTo>
                  <a:pt x="8266791" y="3981082"/>
                  <a:pt x="8264454" y="4009537"/>
                  <a:pt x="8074763" y="3997842"/>
                </a:cubicBezTo>
                <a:cubicBezTo>
                  <a:pt x="7885072" y="3986148"/>
                  <a:pt x="7612402" y="4002765"/>
                  <a:pt x="7479841" y="3997842"/>
                </a:cubicBezTo>
                <a:cubicBezTo>
                  <a:pt x="7347280" y="3992919"/>
                  <a:pt x="7062729" y="4036600"/>
                  <a:pt x="6674946" y="3997842"/>
                </a:cubicBezTo>
                <a:cubicBezTo>
                  <a:pt x="6287164" y="3959084"/>
                  <a:pt x="6239954" y="3984160"/>
                  <a:pt x="5975037" y="3997842"/>
                </a:cubicBezTo>
                <a:cubicBezTo>
                  <a:pt x="5710120" y="4011524"/>
                  <a:pt x="5631402" y="3999754"/>
                  <a:pt x="5485101" y="3997842"/>
                </a:cubicBezTo>
                <a:cubicBezTo>
                  <a:pt x="5338800" y="3995930"/>
                  <a:pt x="5226098" y="3998625"/>
                  <a:pt x="5100151" y="3997842"/>
                </a:cubicBezTo>
                <a:cubicBezTo>
                  <a:pt x="4974204" y="3997060"/>
                  <a:pt x="4573639" y="4037293"/>
                  <a:pt x="4190269" y="3997842"/>
                </a:cubicBezTo>
                <a:cubicBezTo>
                  <a:pt x="3806899" y="3958391"/>
                  <a:pt x="3829805" y="3984854"/>
                  <a:pt x="3595347" y="3997842"/>
                </a:cubicBezTo>
                <a:cubicBezTo>
                  <a:pt x="3360889" y="4010830"/>
                  <a:pt x="3036831" y="3970048"/>
                  <a:pt x="2790451" y="3997842"/>
                </a:cubicBezTo>
                <a:cubicBezTo>
                  <a:pt x="2544071" y="4025636"/>
                  <a:pt x="2570558" y="4007976"/>
                  <a:pt x="2405501" y="3997842"/>
                </a:cubicBezTo>
                <a:cubicBezTo>
                  <a:pt x="2240444" y="3987709"/>
                  <a:pt x="2090260" y="3986007"/>
                  <a:pt x="1915565" y="3997842"/>
                </a:cubicBezTo>
                <a:cubicBezTo>
                  <a:pt x="1740870" y="4009677"/>
                  <a:pt x="853862" y="4008047"/>
                  <a:pt x="550743" y="3997842"/>
                </a:cubicBezTo>
                <a:cubicBezTo>
                  <a:pt x="263028" y="3961012"/>
                  <a:pt x="-40675" y="3781988"/>
                  <a:pt x="0" y="3447099"/>
                </a:cubicBezTo>
                <a:cubicBezTo>
                  <a:pt x="-22716" y="3327174"/>
                  <a:pt x="14004" y="3170660"/>
                  <a:pt x="0" y="2954718"/>
                </a:cubicBezTo>
                <a:cubicBezTo>
                  <a:pt x="-14004" y="2738776"/>
                  <a:pt x="15798" y="2526870"/>
                  <a:pt x="0" y="2404411"/>
                </a:cubicBezTo>
                <a:cubicBezTo>
                  <a:pt x="-15798" y="2281952"/>
                  <a:pt x="10522" y="2010290"/>
                  <a:pt x="0" y="1796176"/>
                </a:cubicBezTo>
                <a:cubicBezTo>
                  <a:pt x="-10522" y="1582062"/>
                  <a:pt x="-4717" y="1493810"/>
                  <a:pt x="0" y="1274832"/>
                </a:cubicBezTo>
                <a:cubicBezTo>
                  <a:pt x="4717" y="1055854"/>
                  <a:pt x="-29005" y="786561"/>
                  <a:pt x="0" y="550743"/>
                </a:cubicBezTo>
                <a:close/>
              </a:path>
              <a:path w="11600119" h="3997842" stroke="0" extrusionOk="0">
                <a:moveTo>
                  <a:pt x="0" y="550743"/>
                </a:moveTo>
                <a:cubicBezTo>
                  <a:pt x="-62869" y="219323"/>
                  <a:pt x="248127" y="39740"/>
                  <a:pt x="550743" y="0"/>
                </a:cubicBezTo>
                <a:cubicBezTo>
                  <a:pt x="673347" y="-18497"/>
                  <a:pt x="991910" y="21216"/>
                  <a:pt x="1145666" y="0"/>
                </a:cubicBezTo>
                <a:cubicBezTo>
                  <a:pt x="1299422" y="-21216"/>
                  <a:pt x="1667038" y="-3010"/>
                  <a:pt x="1950561" y="0"/>
                </a:cubicBezTo>
                <a:cubicBezTo>
                  <a:pt x="2234084" y="3010"/>
                  <a:pt x="2155496" y="-8625"/>
                  <a:pt x="2335511" y="0"/>
                </a:cubicBezTo>
                <a:cubicBezTo>
                  <a:pt x="2515526" y="8625"/>
                  <a:pt x="2955476" y="21618"/>
                  <a:pt x="3140406" y="0"/>
                </a:cubicBezTo>
                <a:cubicBezTo>
                  <a:pt x="3325337" y="-21618"/>
                  <a:pt x="3361587" y="-10748"/>
                  <a:pt x="3525356" y="0"/>
                </a:cubicBezTo>
                <a:cubicBezTo>
                  <a:pt x="3689125" y="10748"/>
                  <a:pt x="3933915" y="12006"/>
                  <a:pt x="4330251" y="0"/>
                </a:cubicBezTo>
                <a:cubicBezTo>
                  <a:pt x="4726587" y="-12006"/>
                  <a:pt x="4696514" y="-13625"/>
                  <a:pt x="5030160" y="0"/>
                </a:cubicBezTo>
                <a:cubicBezTo>
                  <a:pt x="5363806" y="13625"/>
                  <a:pt x="5389092" y="9931"/>
                  <a:pt x="5625082" y="0"/>
                </a:cubicBezTo>
                <a:cubicBezTo>
                  <a:pt x="5861072" y="-9931"/>
                  <a:pt x="6130075" y="-26540"/>
                  <a:pt x="6324991" y="0"/>
                </a:cubicBezTo>
                <a:cubicBezTo>
                  <a:pt x="6519907" y="26540"/>
                  <a:pt x="6823322" y="6234"/>
                  <a:pt x="7129886" y="0"/>
                </a:cubicBezTo>
                <a:cubicBezTo>
                  <a:pt x="7436450" y="-6234"/>
                  <a:pt x="7523431" y="26452"/>
                  <a:pt x="7829795" y="0"/>
                </a:cubicBezTo>
                <a:cubicBezTo>
                  <a:pt x="8136159" y="-26452"/>
                  <a:pt x="8101732" y="381"/>
                  <a:pt x="8319731" y="0"/>
                </a:cubicBezTo>
                <a:cubicBezTo>
                  <a:pt x="8537730" y="-381"/>
                  <a:pt x="8618992" y="2568"/>
                  <a:pt x="8809668" y="0"/>
                </a:cubicBezTo>
                <a:cubicBezTo>
                  <a:pt x="9000344" y="-2568"/>
                  <a:pt x="9056802" y="16291"/>
                  <a:pt x="9299604" y="0"/>
                </a:cubicBezTo>
                <a:cubicBezTo>
                  <a:pt x="9542406" y="-16291"/>
                  <a:pt x="9671978" y="10536"/>
                  <a:pt x="9789540" y="0"/>
                </a:cubicBezTo>
                <a:cubicBezTo>
                  <a:pt x="9907102" y="-10536"/>
                  <a:pt x="10634355" y="15106"/>
                  <a:pt x="11049376" y="0"/>
                </a:cubicBezTo>
                <a:cubicBezTo>
                  <a:pt x="11400090" y="8053"/>
                  <a:pt x="11622794" y="242047"/>
                  <a:pt x="11600119" y="550743"/>
                </a:cubicBezTo>
                <a:cubicBezTo>
                  <a:pt x="11627472" y="775465"/>
                  <a:pt x="11588738" y="949741"/>
                  <a:pt x="11600119" y="1158978"/>
                </a:cubicBezTo>
                <a:cubicBezTo>
                  <a:pt x="11611500" y="1368216"/>
                  <a:pt x="11590326" y="1504296"/>
                  <a:pt x="11600119" y="1738249"/>
                </a:cubicBezTo>
                <a:cubicBezTo>
                  <a:pt x="11609912" y="1972202"/>
                  <a:pt x="11577241" y="2119925"/>
                  <a:pt x="11600119" y="2317520"/>
                </a:cubicBezTo>
                <a:cubicBezTo>
                  <a:pt x="11622997" y="2515115"/>
                  <a:pt x="11604778" y="2763496"/>
                  <a:pt x="11600119" y="2925755"/>
                </a:cubicBezTo>
                <a:cubicBezTo>
                  <a:pt x="11595460" y="3088014"/>
                  <a:pt x="11580327" y="3292330"/>
                  <a:pt x="11600119" y="3447099"/>
                </a:cubicBezTo>
                <a:cubicBezTo>
                  <a:pt x="11596589" y="3796691"/>
                  <a:pt x="11359229" y="4051134"/>
                  <a:pt x="11049376" y="3997842"/>
                </a:cubicBezTo>
                <a:cubicBezTo>
                  <a:pt x="10862202" y="3973498"/>
                  <a:pt x="10690035" y="3969067"/>
                  <a:pt x="10349467" y="3997842"/>
                </a:cubicBezTo>
                <a:cubicBezTo>
                  <a:pt x="10008899" y="4026617"/>
                  <a:pt x="10049567" y="3969502"/>
                  <a:pt x="9754545" y="3997842"/>
                </a:cubicBezTo>
                <a:cubicBezTo>
                  <a:pt x="9459523" y="4026182"/>
                  <a:pt x="9474933" y="3994856"/>
                  <a:pt x="9369595" y="3997842"/>
                </a:cubicBezTo>
                <a:cubicBezTo>
                  <a:pt x="9264257" y="4000829"/>
                  <a:pt x="9166875" y="3979113"/>
                  <a:pt x="8984645" y="3997842"/>
                </a:cubicBezTo>
                <a:cubicBezTo>
                  <a:pt x="8802415" y="4016572"/>
                  <a:pt x="8698729" y="4013666"/>
                  <a:pt x="8599695" y="3997842"/>
                </a:cubicBezTo>
                <a:cubicBezTo>
                  <a:pt x="8500661" y="3982019"/>
                  <a:pt x="8226842" y="3979876"/>
                  <a:pt x="8004772" y="3997842"/>
                </a:cubicBezTo>
                <a:cubicBezTo>
                  <a:pt x="7782702" y="4015808"/>
                  <a:pt x="7629621" y="4032627"/>
                  <a:pt x="7304864" y="3997842"/>
                </a:cubicBezTo>
                <a:cubicBezTo>
                  <a:pt x="6980107" y="3963057"/>
                  <a:pt x="6809542" y="4017460"/>
                  <a:pt x="6394982" y="3997842"/>
                </a:cubicBezTo>
                <a:cubicBezTo>
                  <a:pt x="5980422" y="3978224"/>
                  <a:pt x="5874860" y="4029136"/>
                  <a:pt x="5695073" y="3997842"/>
                </a:cubicBezTo>
                <a:cubicBezTo>
                  <a:pt x="5515286" y="3966548"/>
                  <a:pt x="5467712" y="4000940"/>
                  <a:pt x="5310123" y="3997842"/>
                </a:cubicBezTo>
                <a:cubicBezTo>
                  <a:pt x="5152534" y="3994745"/>
                  <a:pt x="4760869" y="3993372"/>
                  <a:pt x="4505228" y="3997842"/>
                </a:cubicBezTo>
                <a:cubicBezTo>
                  <a:pt x="4249587" y="4002312"/>
                  <a:pt x="4240471" y="4008636"/>
                  <a:pt x="4015292" y="3997842"/>
                </a:cubicBezTo>
                <a:cubicBezTo>
                  <a:pt x="3790113" y="3987048"/>
                  <a:pt x="3506407" y="3997796"/>
                  <a:pt x="3210397" y="3997842"/>
                </a:cubicBezTo>
                <a:cubicBezTo>
                  <a:pt x="2914387" y="3997888"/>
                  <a:pt x="2694773" y="3993438"/>
                  <a:pt x="2510488" y="3997842"/>
                </a:cubicBezTo>
                <a:cubicBezTo>
                  <a:pt x="2326203" y="4002246"/>
                  <a:pt x="2123174" y="3994472"/>
                  <a:pt x="2020552" y="3997842"/>
                </a:cubicBezTo>
                <a:cubicBezTo>
                  <a:pt x="1917930" y="4001212"/>
                  <a:pt x="1235901" y="4026577"/>
                  <a:pt x="550743" y="3997842"/>
                </a:cubicBezTo>
                <a:cubicBezTo>
                  <a:pt x="241605" y="3986464"/>
                  <a:pt x="20325" y="3797142"/>
                  <a:pt x="0" y="3447099"/>
                </a:cubicBezTo>
                <a:cubicBezTo>
                  <a:pt x="-21283" y="3338741"/>
                  <a:pt x="6829" y="3133741"/>
                  <a:pt x="0" y="2954718"/>
                </a:cubicBezTo>
                <a:cubicBezTo>
                  <a:pt x="-6829" y="2775695"/>
                  <a:pt x="-24428" y="2527217"/>
                  <a:pt x="0" y="2317520"/>
                </a:cubicBezTo>
                <a:cubicBezTo>
                  <a:pt x="24428" y="2107823"/>
                  <a:pt x="-4795" y="1941193"/>
                  <a:pt x="0" y="1825140"/>
                </a:cubicBezTo>
                <a:cubicBezTo>
                  <a:pt x="4795" y="1709087"/>
                  <a:pt x="11442" y="1398714"/>
                  <a:pt x="0" y="1216905"/>
                </a:cubicBezTo>
                <a:cubicBezTo>
                  <a:pt x="-11442" y="1035097"/>
                  <a:pt x="20267" y="838282"/>
                  <a:pt x="0" y="55074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7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defTabSz="914377"/>
            <a:r>
              <a:rPr lang="vi-VN" sz="3200" i="1" dirty="0">
                <a:solidFill>
                  <a:prstClr val="black"/>
                </a:solidFill>
                <a:latin typeface="Calibri" panose="020F0502020204030204"/>
              </a:rPr>
              <a:t>   Từ tay tôi, cái bình tưới như chú voi con dễ thương đung đưa vòi, rắc lên cây hoa hồng một cơn mưa rào nhỏ.</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6240" imgH="1790640"/>
        </mc:Choice>
        <mc:Fallback>
          <p:control name="TextBox1" r:id="rId2"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8902731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BD9B8E5-BC99-4760-95E5-6F1D27ED8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20068" y="4384928"/>
            <a:ext cx="1323975" cy="2276475"/>
          </a:xfrm>
          <a:prstGeom prst="rect">
            <a:avLst/>
          </a:prstGeom>
        </p:spPr>
      </p:pic>
      <p:grpSp>
        <p:nvGrpSpPr>
          <p:cNvPr id="10" name="Group 9">
            <a:extLst>
              <a:ext uri="{FF2B5EF4-FFF2-40B4-BE49-F238E27FC236}">
                <a16:creationId xmlns:a16="http://schemas.microsoft.com/office/drawing/2014/main" id="{A93812D4-FC40-249D-8547-DCB0BF8A769D}"/>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B3A41300-DEF7-1F21-8513-C50BB262A76A}"/>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72454E8D-E224-CC48-B9ED-A918942B4CCB}"/>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05B3F38D-FD42-EAE8-5E1B-C2D5D12BCC5D}"/>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C41EEAA-4C50-1EFF-8F79-268AECA49819}"/>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0" name="Group 29">
                <a:extLst>
                  <a:ext uri="{FF2B5EF4-FFF2-40B4-BE49-F238E27FC236}">
                    <a16:creationId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47" name="Picture 46" descr="Icon&#10;&#10;Description automatically generated">
                  <a:extLst>
                    <a:ext uri="{FF2B5EF4-FFF2-40B4-BE49-F238E27FC236}">
                      <a16:creationId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8" name="Picture 47" descr="Icon&#10;&#10;Description automatically generated">
                  <a:extLst>
                    <a:ext uri="{FF2B5EF4-FFF2-40B4-BE49-F238E27FC236}">
                      <a16:creationId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6" name="Group 35">
                <a:extLst>
                  <a:ext uri="{FF2B5EF4-FFF2-40B4-BE49-F238E27FC236}">
                    <a16:creationId xmlns:a16="http://schemas.microsoft.com/office/drawing/2014/main" id="{CBB9A72E-B673-0E69-96F3-6D74A04DE0F5}"/>
                  </a:ext>
                </a:extLst>
              </p:cNvPr>
              <p:cNvGrpSpPr/>
              <p:nvPr/>
            </p:nvGrpSpPr>
            <p:grpSpPr>
              <a:xfrm>
                <a:off x="7843282" y="5133562"/>
                <a:ext cx="1935526" cy="692431"/>
                <a:chOff x="7872868" y="4435004"/>
                <a:chExt cx="2216677" cy="790399"/>
              </a:xfrm>
              <a:grpFill/>
            </p:grpSpPr>
            <p:pic>
              <p:nvPicPr>
                <p:cNvPr id="44" name="Picture 43" descr="Icon&#10;&#10;Description automatically generated">
                  <a:extLst>
                    <a:ext uri="{FF2B5EF4-FFF2-40B4-BE49-F238E27FC236}">
                      <a16:creationId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5" name="Picture 44" descr="Icon&#10;&#10;Description automatically generated">
                  <a:extLst>
                    <a:ext uri="{FF2B5EF4-FFF2-40B4-BE49-F238E27FC236}">
                      <a16:creationId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9" name="Group 38">
                <a:extLst>
                  <a:ext uri="{FF2B5EF4-FFF2-40B4-BE49-F238E27FC236}">
                    <a16:creationId xmlns:a16="http://schemas.microsoft.com/office/drawing/2014/main" id="{EB247097-24DC-F165-8153-08DD8B357366}"/>
                  </a:ext>
                </a:extLst>
              </p:cNvPr>
              <p:cNvGrpSpPr/>
              <p:nvPr/>
            </p:nvGrpSpPr>
            <p:grpSpPr>
              <a:xfrm>
                <a:off x="10125528" y="5659583"/>
                <a:ext cx="1915391" cy="682868"/>
                <a:chOff x="7935191" y="4561610"/>
                <a:chExt cx="2134115" cy="769441"/>
              </a:xfrm>
              <a:grpFill/>
            </p:grpSpPr>
            <p:pic>
              <p:nvPicPr>
                <p:cNvPr id="41" name="Picture 40" descr="Icon&#10;&#10;Description automatically generated">
                  <a:extLst>
                    <a:ext uri="{FF2B5EF4-FFF2-40B4-BE49-F238E27FC236}">
                      <a16:creationId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5BC9C79F-C18A-6256-FB43-15C49C05D2E2}"/>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0" name="Rectangle: Rounded Corners 49">
            <a:extLst>
              <a:ext uri="{FF2B5EF4-FFF2-40B4-BE49-F238E27FC236}">
                <a16:creationId xmlns:a16="http://schemas.microsoft.com/office/drawing/2014/main" id="{801CCE6E-A786-11BD-80EB-D290B426695D}"/>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1" name="Graphic 50">
            <a:extLst>
              <a:ext uri="{FF2B5EF4-FFF2-40B4-BE49-F238E27FC236}">
                <a16:creationId xmlns:a16="http://schemas.microsoft.com/office/drawing/2014/main" id="{BB924619-FD57-CE67-343A-A450A93BFC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153506866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1"/>
                                        </p:tgtEl>
                                        <p:attrNameLst>
                                          <p:attrName>r</p:attrName>
                                        </p:attrNameLst>
                                      </p:cBhvr>
                                    </p:animRot>
                                    <p:animRot by="-240000">
                                      <p:cBhvr>
                                        <p:cTn id="10" dur="200" fill="hold">
                                          <p:stCondLst>
                                            <p:cond delay="200"/>
                                          </p:stCondLst>
                                        </p:cTn>
                                        <p:tgtEl>
                                          <p:spTgt spid="51"/>
                                        </p:tgtEl>
                                        <p:attrNameLst>
                                          <p:attrName>r</p:attrName>
                                        </p:attrNameLst>
                                      </p:cBhvr>
                                    </p:animRot>
                                    <p:animRot by="240000">
                                      <p:cBhvr>
                                        <p:cTn id="11" dur="200" fill="hold">
                                          <p:stCondLst>
                                            <p:cond delay="400"/>
                                          </p:stCondLst>
                                        </p:cTn>
                                        <p:tgtEl>
                                          <p:spTgt spid="51"/>
                                        </p:tgtEl>
                                        <p:attrNameLst>
                                          <p:attrName>r</p:attrName>
                                        </p:attrNameLst>
                                      </p:cBhvr>
                                    </p:animRot>
                                    <p:animRot by="-240000">
                                      <p:cBhvr>
                                        <p:cTn id="12" dur="200" fill="hold">
                                          <p:stCondLst>
                                            <p:cond delay="600"/>
                                          </p:stCondLst>
                                        </p:cTn>
                                        <p:tgtEl>
                                          <p:spTgt spid="51"/>
                                        </p:tgtEl>
                                        <p:attrNameLst>
                                          <p:attrName>r</p:attrName>
                                        </p:attrNameLst>
                                      </p:cBhvr>
                                    </p:animRot>
                                    <p:animRot by="120000">
                                      <p:cBhvr>
                                        <p:cTn id="13" dur="200" fill="hold">
                                          <p:stCondLst>
                                            <p:cond delay="800"/>
                                          </p:stCondLst>
                                        </p:cTn>
                                        <p:tgtEl>
                                          <p:spTgt spid="51"/>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50"/>
                                        </p:tgtEl>
                                        <p:attrNameLst>
                                          <p:attrName>r</p:attrName>
                                        </p:attrNameLst>
                                      </p:cBhvr>
                                    </p:animRot>
                                    <p:animRot by="-240000">
                                      <p:cBhvr>
                                        <p:cTn id="16" dur="200" fill="hold">
                                          <p:stCondLst>
                                            <p:cond delay="200"/>
                                          </p:stCondLst>
                                        </p:cTn>
                                        <p:tgtEl>
                                          <p:spTgt spid="50"/>
                                        </p:tgtEl>
                                        <p:attrNameLst>
                                          <p:attrName>r</p:attrName>
                                        </p:attrNameLst>
                                      </p:cBhvr>
                                    </p:animRot>
                                    <p:animRot by="240000">
                                      <p:cBhvr>
                                        <p:cTn id="17" dur="200" fill="hold">
                                          <p:stCondLst>
                                            <p:cond delay="400"/>
                                          </p:stCondLst>
                                        </p:cTn>
                                        <p:tgtEl>
                                          <p:spTgt spid="50"/>
                                        </p:tgtEl>
                                        <p:attrNameLst>
                                          <p:attrName>r</p:attrName>
                                        </p:attrNameLst>
                                      </p:cBhvr>
                                    </p:animRot>
                                    <p:animRot by="-240000">
                                      <p:cBhvr>
                                        <p:cTn id="18" dur="200" fill="hold">
                                          <p:stCondLst>
                                            <p:cond delay="600"/>
                                          </p:stCondLst>
                                        </p:cTn>
                                        <p:tgtEl>
                                          <p:spTgt spid="50"/>
                                        </p:tgtEl>
                                        <p:attrNameLst>
                                          <p:attrName>r</p:attrName>
                                        </p:attrNameLst>
                                      </p:cBhvr>
                                    </p:animRot>
                                    <p:animRot by="120000">
                                      <p:cBhvr>
                                        <p:cTn id="19" dur="200" fill="hold">
                                          <p:stCondLst>
                                            <p:cond delay="800"/>
                                          </p:stCondLst>
                                        </p:cTn>
                                        <p:tgtEl>
                                          <p:spTgt spid="5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4" name="Title 3">
            <a:extLst>
              <a:ext uri="{FF2B5EF4-FFF2-40B4-BE49-F238E27FC236}">
                <a16:creationId xmlns:a16="http://schemas.microsoft.com/office/drawing/2014/main" id="{2CE2EFC7-530A-CF44-B64D-5076BEEFAA5D}"/>
              </a:ext>
            </a:extLst>
          </p:cNvPr>
          <p:cNvSpPr>
            <a:spLocks noGrp="1"/>
          </p:cNvSpPr>
          <p:nvPr>
            <p:ph type="title"/>
          </p:nvPr>
        </p:nvSpPr>
        <p:spPr/>
        <p:txBody>
          <a:bodyPr/>
          <a:lstStyle/>
          <a:p>
            <a:endParaRPr lang="en-US"/>
          </a:p>
        </p:txBody>
      </p:sp>
      <p:grpSp>
        <p:nvGrpSpPr>
          <p:cNvPr id="8" name="Group 7">
            <a:extLst>
              <a:ext uri="{FF2B5EF4-FFF2-40B4-BE49-F238E27FC236}">
                <a16:creationId xmlns:a16="http://schemas.microsoft.com/office/drawing/2014/main" id="{DC63638C-ABA2-6C63-E856-FAE5EFE85DA3}"/>
              </a:ext>
            </a:extLst>
          </p:cNvPr>
          <p:cNvGrpSpPr/>
          <p:nvPr/>
        </p:nvGrpSpPr>
        <p:grpSpPr>
          <a:xfrm>
            <a:off x="4949848" y="1570682"/>
            <a:ext cx="6840681" cy="3194191"/>
            <a:chOff x="535741" y="1707583"/>
            <a:chExt cx="6840681" cy="3194190"/>
          </a:xfrm>
        </p:grpSpPr>
        <p:grpSp>
          <p:nvGrpSpPr>
            <p:cNvPr id="9" name="Group 8">
              <a:extLst>
                <a:ext uri="{FF2B5EF4-FFF2-40B4-BE49-F238E27FC236}">
                  <a16:creationId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2" name="Group 11">
                <a:extLst>
                  <a:ext uri="{FF2B5EF4-FFF2-40B4-BE49-F238E27FC236}">
                    <a16:creationId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21" name="Picture 20" descr="Icon&#10;&#10;Description automatically generated">
                  <a:extLst>
                    <a:ext uri="{FF2B5EF4-FFF2-40B4-BE49-F238E27FC236}">
                      <a16:creationId xmlns:a16="http://schemas.microsoft.com/office/drawing/2014/main" id="{18426353-096D-E97D-1608-C50C0DEB5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2" name="Picture 21" descr="Icon&#10;&#10;Description automatically generated">
                  <a:extLst>
                    <a:ext uri="{FF2B5EF4-FFF2-40B4-BE49-F238E27FC236}">
                      <a16:creationId xmlns:a16="http://schemas.microsoft.com/office/drawing/2014/main" id="{8DA7CF53-F6C6-245F-7DEF-A2A1AE959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1BE873B-F647-DEDE-2E4C-D83466FAC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3" name="Group 12">
                <a:extLst>
                  <a:ext uri="{FF2B5EF4-FFF2-40B4-BE49-F238E27FC236}">
                    <a16:creationId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18" name="Picture 17" descr="Icon&#10;&#10;Description automatically generated">
                  <a:extLst>
                    <a:ext uri="{FF2B5EF4-FFF2-40B4-BE49-F238E27FC236}">
                      <a16:creationId xmlns:a16="http://schemas.microsoft.com/office/drawing/2014/main" id="{A1CC3826-0D1A-37E4-CEE4-B267569CE2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25254B5-9701-D985-9FE1-FE85BED23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6872F50-8900-1AF5-244A-DC430B7B8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4" name="Group 13">
                <a:extLst>
                  <a:ext uri="{FF2B5EF4-FFF2-40B4-BE49-F238E27FC236}">
                    <a16:creationId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15" name="Picture 14" descr="Icon&#10;&#10;Description automatically generated">
                  <a:extLst>
                    <a:ext uri="{FF2B5EF4-FFF2-40B4-BE49-F238E27FC236}">
                      <a16:creationId xmlns:a16="http://schemas.microsoft.com/office/drawing/2014/main" id="{DA9D78C5-738F-7C90-3F0C-242C32CB5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6" name="Picture 15" descr="Icon&#10;&#10;Description automatically generated">
                  <a:extLst>
                    <a:ext uri="{FF2B5EF4-FFF2-40B4-BE49-F238E27FC236}">
                      <a16:creationId xmlns:a16="http://schemas.microsoft.com/office/drawing/2014/main" id="{52022D65-B894-EAA7-99F5-872DBD61E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58E98E78-DF6B-B330-99D6-8B88049D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0" name="Rectangle: Rounded Corners 9">
              <a:extLst>
                <a:ext uri="{FF2B5EF4-FFF2-40B4-BE49-F238E27FC236}">
                  <a16:creationId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4" name="Rectangle: Rounded Corners 23">
            <a:extLst>
              <a:ext uri="{FF2B5EF4-FFF2-40B4-BE49-F238E27FC236}">
                <a16:creationId xmlns:a16="http://schemas.microsoft.com/office/drawing/2014/main" id="{0A4C5BC9-C52B-E84A-C3A7-B33569DE2BAC}"/>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9876A385-3914-3A7C-A4B0-6A3B125AE4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408948142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1FF5E5-0F03-DED5-87BE-A559177D66E8}"/>
              </a:ext>
            </a:extLst>
          </p:cNvPr>
          <p:cNvPicPr>
            <a:picLocks noChangeAspect="1"/>
          </p:cNvPicPr>
          <p:nvPr/>
        </p:nvPicPr>
        <p:blipFill>
          <a:blip r:embed="rId3"/>
          <a:stretch>
            <a:fillRect/>
          </a:stretch>
        </p:blipFill>
        <p:spPr>
          <a:xfrm>
            <a:off x="4404861" y="505794"/>
            <a:ext cx="4785775" cy="4017612"/>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18703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err="1">
                  <a:solidFill>
                    <a:prstClr val="white"/>
                  </a:solidFill>
                  <a:latin typeface="Calibri" panose="020F0502020204030204" pitchFamily="34" charset="0"/>
                  <a:cs typeface="Calibri" panose="020F0502020204030204" pitchFamily="34" charset="0"/>
                </a:rPr>
                <a:t>hiểu</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12008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2" name="Title 117">
            <a:extLst>
              <a:ext uri="{FF2B5EF4-FFF2-40B4-BE49-F238E27FC236}">
                <a16:creationId xmlns:a16="http://schemas.microsoft.com/office/drawing/2014/main" id="{9D48E6B1-18C9-E98E-5EAC-7480384EB94A}"/>
              </a:ext>
            </a:extLst>
          </p:cNvPr>
          <p:cNvSpPr txBox="1">
            <a:spLocks/>
          </p:cNvSpPr>
          <p:nvPr/>
        </p:nvSpPr>
        <p:spPr>
          <a:xfrm>
            <a:off x="2189025" y="953902"/>
            <a:ext cx="6914072" cy="1089529"/>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13462">
                  <a:solidFill>
                    <a:schemeClr val="bg1"/>
                  </a:solidFill>
                  <a:prstDash val="solid"/>
                </a:ln>
                <a:solidFill>
                  <a:srgbClr val="C00000"/>
                </a:solidFill>
                <a:effectLst>
                  <a:outerShdw dist="38100" dir="2700000" algn="bl" rotWithShape="0">
                    <a:schemeClr val="accent5"/>
                  </a:outerShdw>
                </a:effectLst>
                <a:latin typeface="#9Slide07 SVNBeachwood Sans" pitchFamily="2" charset="0"/>
              </a:rPr>
              <a:t>GIẢI THÍCH TỪ KHÓ HIỂU</a:t>
            </a:r>
            <a:endParaRPr lang="en-US" sz="7200" b="1"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 name="Picture 2" descr="Cute woman teacher holding bell in government uniform character cartoon art illustration">
            <a:extLst>
              <a:ext uri="{FF2B5EF4-FFF2-40B4-BE49-F238E27FC236}">
                <a16:creationId xmlns:a16="http://schemas.microsoft.com/office/drawing/2014/main" id="{53D0A6BB-D045-7DED-BBEA-8F59AF6F22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42172" y="1969565"/>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3">
            <a:extLst>
              <a:ext uri="{FF2B5EF4-FFF2-40B4-BE49-F238E27FC236}">
                <a16:creationId xmlns:a16="http://schemas.microsoft.com/office/drawing/2014/main" id="{E34BD314-2893-0F33-B6DD-9F8E92C9907D}"/>
              </a:ext>
            </a:extLst>
          </p:cNvPr>
          <p:cNvSpPr/>
          <p:nvPr/>
        </p:nvSpPr>
        <p:spPr>
          <a:xfrm>
            <a:off x="1380612" y="2449787"/>
            <a:ext cx="4512187" cy="1958426"/>
          </a:xfrm>
          <a:custGeom>
            <a:avLst/>
            <a:gdLst>
              <a:gd name="connsiteX0" fmla="*/ 0 w 4512187"/>
              <a:gd name="connsiteY0" fmla="*/ 326411 h 1958426"/>
              <a:gd name="connsiteX1" fmla="*/ 326411 w 4512187"/>
              <a:gd name="connsiteY1" fmla="*/ 0 h 1958426"/>
              <a:gd name="connsiteX2" fmla="*/ 2632109 w 4512187"/>
              <a:gd name="connsiteY2" fmla="*/ 0 h 1958426"/>
              <a:gd name="connsiteX3" fmla="*/ 2632109 w 4512187"/>
              <a:gd name="connsiteY3" fmla="*/ 0 h 1958426"/>
              <a:gd name="connsiteX4" fmla="*/ 3760156 w 4512187"/>
              <a:gd name="connsiteY4" fmla="*/ 0 h 1958426"/>
              <a:gd name="connsiteX5" fmla="*/ 4185776 w 4512187"/>
              <a:gd name="connsiteY5" fmla="*/ 0 h 1958426"/>
              <a:gd name="connsiteX6" fmla="*/ 4512187 w 4512187"/>
              <a:gd name="connsiteY6" fmla="*/ 326411 h 1958426"/>
              <a:gd name="connsiteX7" fmla="*/ 4512187 w 4512187"/>
              <a:gd name="connsiteY7" fmla="*/ 1142415 h 1958426"/>
              <a:gd name="connsiteX8" fmla="*/ 4512187 w 4512187"/>
              <a:gd name="connsiteY8" fmla="*/ 1142415 h 1958426"/>
              <a:gd name="connsiteX9" fmla="*/ 4512187 w 4512187"/>
              <a:gd name="connsiteY9" fmla="*/ 1632022 h 1958426"/>
              <a:gd name="connsiteX10" fmla="*/ 4512187 w 4512187"/>
              <a:gd name="connsiteY10" fmla="*/ 1632015 h 1958426"/>
              <a:gd name="connsiteX11" fmla="*/ 4185776 w 4512187"/>
              <a:gd name="connsiteY11" fmla="*/ 1958426 h 1958426"/>
              <a:gd name="connsiteX12" fmla="*/ 3760156 w 4512187"/>
              <a:gd name="connsiteY12" fmla="*/ 1958426 h 1958426"/>
              <a:gd name="connsiteX13" fmla="*/ 4691953 w 4512187"/>
              <a:gd name="connsiteY13" fmla="*/ 2379194 h 1958426"/>
              <a:gd name="connsiteX14" fmla="*/ 2632109 w 4512187"/>
              <a:gd name="connsiteY14" fmla="*/ 1958426 h 1958426"/>
              <a:gd name="connsiteX15" fmla="*/ 326411 w 4512187"/>
              <a:gd name="connsiteY15" fmla="*/ 1958426 h 1958426"/>
              <a:gd name="connsiteX16" fmla="*/ 0 w 4512187"/>
              <a:gd name="connsiteY16" fmla="*/ 1632015 h 1958426"/>
              <a:gd name="connsiteX17" fmla="*/ 0 w 4512187"/>
              <a:gd name="connsiteY17" fmla="*/ 1632022 h 1958426"/>
              <a:gd name="connsiteX18" fmla="*/ 0 w 4512187"/>
              <a:gd name="connsiteY18" fmla="*/ 1142415 h 1958426"/>
              <a:gd name="connsiteX19" fmla="*/ 0 w 4512187"/>
              <a:gd name="connsiteY19" fmla="*/ 1142415 h 1958426"/>
              <a:gd name="connsiteX20" fmla="*/ 0 w 4512187"/>
              <a:gd name="connsiteY20" fmla="*/ 326411 h 195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187" h="1958426" fill="none" extrusionOk="0">
                <a:moveTo>
                  <a:pt x="0" y="326411"/>
                </a:moveTo>
                <a:cubicBezTo>
                  <a:pt x="19129" y="156493"/>
                  <a:pt x="128406" y="7131"/>
                  <a:pt x="326411" y="0"/>
                </a:cubicBezTo>
                <a:cubicBezTo>
                  <a:pt x="677788" y="160942"/>
                  <a:pt x="2266390" y="155406"/>
                  <a:pt x="2632109" y="0"/>
                </a:cubicBezTo>
                <a:lnTo>
                  <a:pt x="2632109" y="0"/>
                </a:lnTo>
                <a:cubicBezTo>
                  <a:pt x="2996584" y="1018"/>
                  <a:pt x="3328294" y="85741"/>
                  <a:pt x="3760156" y="0"/>
                </a:cubicBezTo>
                <a:cubicBezTo>
                  <a:pt x="3868440" y="29932"/>
                  <a:pt x="4131252" y="-8993"/>
                  <a:pt x="4185776" y="0"/>
                </a:cubicBezTo>
                <a:cubicBezTo>
                  <a:pt x="4380593" y="23175"/>
                  <a:pt x="4507920" y="146736"/>
                  <a:pt x="4512187" y="326411"/>
                </a:cubicBezTo>
                <a:cubicBezTo>
                  <a:pt x="4538109" y="580108"/>
                  <a:pt x="4562773" y="842221"/>
                  <a:pt x="4512187" y="1142415"/>
                </a:cubicBezTo>
                <a:lnTo>
                  <a:pt x="4512187" y="1142415"/>
                </a:lnTo>
                <a:cubicBezTo>
                  <a:pt x="4507342" y="1305076"/>
                  <a:pt x="4496008" y="1405270"/>
                  <a:pt x="4512187" y="1632022"/>
                </a:cubicBezTo>
                <a:lnTo>
                  <a:pt x="4512187" y="1632015"/>
                </a:lnTo>
                <a:cubicBezTo>
                  <a:pt x="4494191" y="1789749"/>
                  <a:pt x="4360557" y="1976307"/>
                  <a:pt x="4185776" y="1958426"/>
                </a:cubicBezTo>
                <a:cubicBezTo>
                  <a:pt x="4016793" y="1922853"/>
                  <a:pt x="3910030" y="1953415"/>
                  <a:pt x="3760156" y="1958426"/>
                </a:cubicBezTo>
                <a:cubicBezTo>
                  <a:pt x="4028156" y="2068913"/>
                  <a:pt x="4250861" y="2239886"/>
                  <a:pt x="4691953" y="2379194"/>
                </a:cubicBezTo>
                <a:cubicBezTo>
                  <a:pt x="3715112" y="2316598"/>
                  <a:pt x="2918097" y="2147908"/>
                  <a:pt x="2632109" y="1958426"/>
                </a:cubicBezTo>
                <a:cubicBezTo>
                  <a:pt x="1796943" y="1959295"/>
                  <a:pt x="1443184" y="2060986"/>
                  <a:pt x="326411" y="1958426"/>
                </a:cubicBezTo>
                <a:cubicBezTo>
                  <a:pt x="143646" y="1993392"/>
                  <a:pt x="-12351" y="1825579"/>
                  <a:pt x="0" y="1632015"/>
                </a:cubicBezTo>
                <a:lnTo>
                  <a:pt x="0" y="1632022"/>
                </a:lnTo>
                <a:cubicBezTo>
                  <a:pt x="-41502" y="1459262"/>
                  <a:pt x="24655" y="1319807"/>
                  <a:pt x="0" y="1142415"/>
                </a:cubicBezTo>
                <a:lnTo>
                  <a:pt x="0" y="1142415"/>
                </a:lnTo>
                <a:cubicBezTo>
                  <a:pt x="16272" y="941897"/>
                  <a:pt x="-63792" y="474735"/>
                  <a:pt x="0" y="326411"/>
                </a:cubicBezTo>
                <a:close/>
              </a:path>
              <a:path w="4512187" h="1958426" stroke="0" extrusionOk="0">
                <a:moveTo>
                  <a:pt x="0" y="326411"/>
                </a:moveTo>
                <a:cubicBezTo>
                  <a:pt x="-1789" y="149198"/>
                  <a:pt x="161722" y="-10538"/>
                  <a:pt x="326411" y="0"/>
                </a:cubicBezTo>
                <a:cubicBezTo>
                  <a:pt x="781035" y="157056"/>
                  <a:pt x="2220038" y="-26874"/>
                  <a:pt x="2632109" y="0"/>
                </a:cubicBezTo>
                <a:lnTo>
                  <a:pt x="2632109" y="0"/>
                </a:lnTo>
                <a:cubicBezTo>
                  <a:pt x="2865529" y="50741"/>
                  <a:pt x="3540785" y="34061"/>
                  <a:pt x="3760156" y="0"/>
                </a:cubicBezTo>
                <a:cubicBezTo>
                  <a:pt x="3834154" y="1244"/>
                  <a:pt x="4020462" y="14496"/>
                  <a:pt x="4185776" y="0"/>
                </a:cubicBezTo>
                <a:cubicBezTo>
                  <a:pt x="4362757" y="-7757"/>
                  <a:pt x="4518342" y="141368"/>
                  <a:pt x="4512187" y="326411"/>
                </a:cubicBezTo>
                <a:cubicBezTo>
                  <a:pt x="4498902" y="558710"/>
                  <a:pt x="4570402" y="830457"/>
                  <a:pt x="4512187" y="1142415"/>
                </a:cubicBezTo>
                <a:lnTo>
                  <a:pt x="4512187" y="1142415"/>
                </a:lnTo>
                <a:cubicBezTo>
                  <a:pt x="4549757" y="1253565"/>
                  <a:pt x="4515026" y="1479481"/>
                  <a:pt x="4512187" y="1632022"/>
                </a:cubicBezTo>
                <a:lnTo>
                  <a:pt x="4512187" y="1632015"/>
                </a:lnTo>
                <a:cubicBezTo>
                  <a:pt x="4518826" y="1811563"/>
                  <a:pt x="4360675" y="1959983"/>
                  <a:pt x="4185776" y="1958426"/>
                </a:cubicBezTo>
                <a:cubicBezTo>
                  <a:pt x="4001020" y="1986762"/>
                  <a:pt x="3852441" y="1986179"/>
                  <a:pt x="3760156" y="1958426"/>
                </a:cubicBezTo>
                <a:cubicBezTo>
                  <a:pt x="3880866" y="2021830"/>
                  <a:pt x="4453073" y="2370664"/>
                  <a:pt x="4691953" y="2379194"/>
                </a:cubicBezTo>
                <a:cubicBezTo>
                  <a:pt x="3940551" y="2063293"/>
                  <a:pt x="3086099" y="2151618"/>
                  <a:pt x="2632109" y="1958426"/>
                </a:cubicBezTo>
                <a:cubicBezTo>
                  <a:pt x="1744694" y="1934819"/>
                  <a:pt x="1438316" y="2097781"/>
                  <a:pt x="326411" y="1958426"/>
                </a:cubicBezTo>
                <a:cubicBezTo>
                  <a:pt x="127999" y="1962461"/>
                  <a:pt x="21069" y="1795819"/>
                  <a:pt x="0" y="1632015"/>
                </a:cubicBezTo>
                <a:lnTo>
                  <a:pt x="0" y="1632022"/>
                </a:lnTo>
                <a:cubicBezTo>
                  <a:pt x="-35381" y="1522574"/>
                  <a:pt x="38689" y="1349057"/>
                  <a:pt x="0" y="1142415"/>
                </a:cubicBezTo>
                <a:lnTo>
                  <a:pt x="0" y="1142415"/>
                </a:lnTo>
                <a:cubicBezTo>
                  <a:pt x="1813" y="1038086"/>
                  <a:pt x="44678" y="671086"/>
                  <a:pt x="0" y="326411"/>
                </a:cubicBezTo>
                <a:close/>
              </a:path>
            </a:pathLst>
          </a:custGeom>
          <a:solidFill>
            <a:srgbClr val="FFFF66"/>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lumMod val="25000"/>
                  </a:schemeClr>
                </a:solidFill>
                <a:latin typeface="Calibri" panose="020F0502020204030204" pitchFamily="34" charset="0"/>
                <a:cs typeface="Calibri" panose="020F0502020204030204" pitchFamily="34" charset="0"/>
              </a:rPr>
              <a:t>Trong </a:t>
            </a:r>
            <a:r>
              <a:rPr lang="en-US" sz="3600" dirty="0" err="1">
                <a:solidFill>
                  <a:schemeClr val="bg2">
                    <a:lumMod val="25000"/>
                  </a:schemeClr>
                </a:solidFill>
                <a:latin typeface="Calibri" panose="020F0502020204030204" pitchFamily="34" charset="0"/>
                <a:cs typeface="Calibri" panose="020F0502020204030204" pitchFamily="34" charset="0"/>
              </a:rPr>
              <a:t>bài</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đọc</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Tập</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làm</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văn</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có</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từ</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nào</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em</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chưa</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hiểu</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nghĩa</a:t>
            </a:r>
            <a:r>
              <a:rPr lang="en-US" sz="3600" dirty="0">
                <a:solidFill>
                  <a:schemeClr val="bg2">
                    <a:lumMod val="25000"/>
                  </a:schemeClr>
                </a:solidFill>
                <a:latin typeface="Calibri" panose="020F0502020204030204" pitchFamily="34" charset="0"/>
                <a:cs typeface="Calibri" panose="020F0502020204030204" pitchFamily="34" charset="0"/>
              </a:rPr>
              <a:t>? </a:t>
            </a:r>
            <a:endParaRPr lang="vi-VN" sz="36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617700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6"/>
          <a:stretch>
            <a:fillRect/>
          </a:stretch>
        </p:blipFill>
        <p:spPr>
          <a:xfrm>
            <a:off x="3760730" y="387641"/>
            <a:ext cx="5641100" cy="1234526"/>
          </a:xfrm>
          <a:prstGeom prst="rect">
            <a:avLst/>
          </a:prstGeom>
        </p:spPr>
      </p:pic>
      <p:grpSp>
        <p:nvGrpSpPr>
          <p:cNvPr id="8" name="Group 7">
            <a:extLst>
              <a:ext uri="{FF2B5EF4-FFF2-40B4-BE49-F238E27FC236}">
                <a16:creationId xmlns:a16="http://schemas.microsoft.com/office/drawing/2014/main" id="{315E73FD-40E5-B17F-2C2A-2E8A15515B95}"/>
              </a:ext>
            </a:extLst>
          </p:cNvPr>
          <p:cNvGrpSpPr/>
          <p:nvPr/>
        </p:nvGrpSpPr>
        <p:grpSpPr>
          <a:xfrm>
            <a:off x="1828314" y="1340725"/>
            <a:ext cx="1728582" cy="1728582"/>
            <a:chOff x="4678132" y="3070615"/>
            <a:chExt cx="2699744" cy="2699744"/>
          </a:xfrm>
          <a:solidFill>
            <a:srgbClr val="FFFF00"/>
          </a:solidFill>
        </p:grpSpPr>
        <p:sp>
          <p:nvSpPr>
            <p:cNvPr id="9" name="Graphic 200">
              <a:extLst>
                <a:ext uri="{FF2B5EF4-FFF2-40B4-BE49-F238E27FC236}">
                  <a16:creationId xmlns:a16="http://schemas.microsoft.com/office/drawing/2014/main" id="{8C49E64F-609C-8238-ECFD-6F419538BB3A}"/>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srgbClr val="002060"/>
                </a:solidFill>
                <a:effectLst/>
                <a:uLnTx/>
                <a:uFillTx/>
                <a:latin typeface="Calibri" panose="020F0502020204030204" pitchFamily="34" charset="0"/>
              </a:endParaRPr>
            </a:p>
          </p:txBody>
        </p:sp>
        <p:sp>
          <p:nvSpPr>
            <p:cNvPr id="10" name="Oval 9">
              <a:extLst>
                <a:ext uri="{FF2B5EF4-FFF2-40B4-BE49-F238E27FC236}">
                  <a16:creationId xmlns:a16="http://schemas.microsoft.com/office/drawing/2014/main" id="{47006728-ED0A-54C9-4592-50C4AB278D16}"/>
                </a:ext>
              </a:extLst>
            </p:cNvPr>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xào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xạc</a:t>
              </a:r>
              <a:endParaRPr lang="en-US" sz="3600" dirty="0">
                <a:solidFill>
                  <a:srgbClr val="002060"/>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001072" cy="1200329"/>
          </a:xfrm>
          <a:prstGeom prst="rect">
            <a:avLst/>
          </a:prstGeom>
          <a:noFill/>
        </p:spPr>
        <p:txBody>
          <a:bodyPr wrap="square">
            <a:spAutoFit/>
          </a:bodyPr>
          <a:lstStyle/>
          <a:p>
            <a:pPr algn="just"/>
            <a:r>
              <a:rPr lang="vi-VN" sz="3600" b="1" dirty="0">
                <a:solidFill>
                  <a:srgbClr val="002060"/>
                </a:solidFill>
                <a:latin typeface="Calibri" panose="020F0502020204030204" pitchFamily="34" charset="0"/>
                <a:cs typeface="Calibri" panose="020F0502020204030204" pitchFamily="34" charset="0"/>
              </a:rPr>
              <a:t>từ mô phỏng tiếng như tiếng lá cây lay động va chạm nhẹ vào nhau.</a:t>
            </a:r>
            <a:endParaRPr lang="en-US" sz="3600" b="1" dirty="0">
              <a:solidFill>
                <a:srgbClr val="002060"/>
              </a:solidFill>
              <a:latin typeface="Calibri" panose="020F0502020204030204" pitchFamily="34" charset="0"/>
              <a:cs typeface="Calibri" panose="020F0502020204030204" pitchFamily="34" charset="0"/>
            </a:endParaRPr>
          </a:p>
        </p:txBody>
      </p:sp>
      <p:pic>
        <p:nvPicPr>
          <p:cNvPr id="1026" name="Picture 2" descr="Người Phương Nam: Mùa Thu: Mùa Lá Rụng - Hàn Thiên Lương">
            <a:extLst>
              <a:ext uri="{FF2B5EF4-FFF2-40B4-BE49-F238E27FC236}">
                <a16:creationId xmlns:a16="http://schemas.microsoft.com/office/drawing/2014/main" id="{FC68698D-F459-4FD4-2F8F-172C84A32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492" y="2830476"/>
            <a:ext cx="48768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5a65dc269f768">
            <a:hlinkClick r:id="" action="ppaction://media"/>
            <a:extLst>
              <a:ext uri="{FF2B5EF4-FFF2-40B4-BE49-F238E27FC236}">
                <a16:creationId xmlns:a16="http://schemas.microsoft.com/office/drawing/2014/main" id="{49348D70-AC18-8146-C215-7215FDBA9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9479" y="3353390"/>
            <a:ext cx="406400" cy="406400"/>
          </a:xfrm>
          <a:prstGeom prst="rect">
            <a:avLst/>
          </a:prstGeom>
        </p:spPr>
      </p:pic>
    </p:spTree>
    <p:extLst>
      <p:ext uri="{BB962C8B-B14F-4D97-AF65-F5344CB8AC3E}">
        <p14:creationId xmlns:p14="http://schemas.microsoft.com/office/powerpoint/2010/main" val="2384577056"/>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 presetClass="mediacall" presetSubtype="0" fill="hold" nodeType="withEffect">
                                  <p:stCondLst>
                                    <p:cond delay="0"/>
                                  </p:stCondLst>
                                  <p:childTnLst>
                                    <p:cmd type="call" cmd="playFrom(0.0)">
                                      <p:cBhvr>
                                        <p:cTn id="25" dur="60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0"/>
                </p:tgtEl>
              </p:cMediaNode>
            </p:audio>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4"/>
          <a:stretch>
            <a:fillRect/>
          </a:stretch>
        </p:blipFill>
        <p:spPr>
          <a:xfrm>
            <a:off x="3760730" y="387641"/>
            <a:ext cx="5641100" cy="1234526"/>
          </a:xfrm>
          <a:prstGeom prst="rect">
            <a:avLst/>
          </a:prstGeom>
        </p:spPr>
      </p:pic>
      <p:sp>
        <p:nvSpPr>
          <p:cNvPr id="10" name="Oval 9">
            <a:extLst>
              <a:ext uri="{FF2B5EF4-FFF2-40B4-BE49-F238E27FC236}">
                <a16:creationId xmlns:a16="http://schemas.microsoft.com/office/drawing/2014/main" id="{47006728-ED0A-54C9-4592-50C4AB278D16}"/>
              </a:ext>
            </a:extLst>
          </p:cNvPr>
          <p:cNvSpPr/>
          <p:nvPr/>
        </p:nvSpPr>
        <p:spPr>
          <a:xfrm>
            <a:off x="372140" y="1220899"/>
            <a:ext cx="3077701" cy="1596163"/>
          </a:xfrm>
          <a:prstGeom prst="ellipse">
            <a:avLst/>
          </a:prstGeom>
          <a:solidFill>
            <a:srgbClr val="FFFF00"/>
          </a:solid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mồ</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hôi</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943654" cy="1200329"/>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nhỏ xuống thành giọt, nối tiếp nhau không dứt.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ừng bị chê bai vì dùng thuốc nhỏ mắt để diễn cảnh khóc, nay Angelababy lại  leo lên 'hot search' cũng chỉ vì… khóc">
            <a:extLst>
              <a:ext uri="{FF2B5EF4-FFF2-40B4-BE49-F238E27FC236}">
                <a16:creationId xmlns:a16="http://schemas.microsoft.com/office/drawing/2014/main" id="{B39EE6D6-2B46-7D24-855F-72FA77BA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197" y="2655259"/>
            <a:ext cx="4762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13929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4" name="Picture 3">
            <a:extLst>
              <a:ext uri="{FF2B5EF4-FFF2-40B4-BE49-F238E27FC236}">
                <a16:creationId xmlns:a16="http://schemas.microsoft.com/office/drawing/2014/main" id="{F5A22DE1-34DD-9AF6-EF63-6046E5700C85}"/>
              </a:ext>
            </a:extLst>
          </p:cNvPr>
          <p:cNvPicPr>
            <a:picLocks noChangeAspect="1"/>
          </p:cNvPicPr>
          <p:nvPr/>
        </p:nvPicPr>
        <p:blipFill>
          <a:blip r:embed="rId7"/>
          <a:stretch>
            <a:fillRect/>
          </a:stretch>
        </p:blipFill>
        <p:spPr>
          <a:xfrm>
            <a:off x="2957524" y="1986887"/>
            <a:ext cx="5553937" cy="1268078"/>
          </a:xfrm>
          <a:prstGeom prst="rect">
            <a:avLst/>
          </a:prstGeom>
        </p:spPr>
      </p:pic>
    </p:spTree>
    <p:extLst>
      <p:ext uri="{BB962C8B-B14F-4D97-AF65-F5344CB8AC3E}">
        <p14:creationId xmlns:p14="http://schemas.microsoft.com/office/powerpoint/2010/main" val="308570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5B595B"/>
              </a:buClr>
              <a:buSzPts val="1100"/>
              <a:buFont typeface="Arial"/>
              <a:buNone/>
            </a:pPr>
            <a:r>
              <a:rPr lang="en-US" sz="4000" b="1" dirty="0" err="1">
                <a:solidFill>
                  <a:srgbClr val="0066FF"/>
                </a:solidFill>
                <a:latin typeface="Cambria" panose="02040503050406030204" pitchFamily="18" charset="0"/>
                <a:ea typeface="Cambria" panose="02040503050406030204" pitchFamily="18" charset="0"/>
              </a:rPr>
              <a:t>Cùng</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tìm</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hiểu</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bài</a:t>
            </a:r>
            <a:endParaRPr lang="en-US" sz="4000" b="1" dirty="0">
              <a:solidFill>
                <a:srgbClr val="0066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636315"/>
            <a:ext cx="8019502" cy="646331"/>
          </a:xfrm>
          <a:prstGeom prst="rect">
            <a:avLst/>
          </a:prstGeom>
        </p:spPr>
        <p:txBody>
          <a:bodyPr wrap="square">
            <a:spAutoFit/>
          </a:bodyPr>
          <a:lstStyle/>
          <a:p>
            <a:pPr lvl="0" algn="ctr">
              <a:buClr>
                <a:srgbClr val="5B595B"/>
              </a:buClr>
              <a:buSzPts val="1100"/>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Mục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148791"/>
            <a:ext cx="8039100" cy="2656586"/>
            <a:chOff x="472440" y="2351457"/>
            <a:chExt cx="8039100" cy="2517611"/>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444744"/>
            </a:xfrm>
            <a:prstGeom prst="rect">
              <a:avLst/>
            </a:prstGeom>
            <a:noFill/>
            <a:ln w="38100">
              <a:noFill/>
            </a:ln>
          </p:spPr>
          <p:txBody>
            <a:bodyPr wrap="square" rtlCol="0">
              <a:spAutoFit/>
            </a:bodyPr>
            <a:lstStyle/>
            <a:p>
              <a:pPr algn="just"/>
              <a:r>
                <a:rPr lang="vi-VN" sz="3600" dirty="0">
                  <a:solidFill>
                    <a:srgbClr val="C00000"/>
                  </a:solidFill>
                  <a:latin typeface="Calibri" panose="020F0502020204030204" pitchFamily="34" charset="0"/>
                  <a:cs typeface="Calibri" panose="020F0502020204030204" pitchFamily="34" charset="0"/>
                </a:rPr>
                <a:t>Mục đích về quê của bạn nhỏ là để tận mắt quan sát cây hoa hồng với mong muốn tìm được nhiều ý cho bài văn “Tả cây hoa nhà em”.</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54212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Khi ở quê, bạn nhỏ đã làm gì để tả được cây hoa theo yêu cầu?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2860158"/>
            <a:ext cx="8039100" cy="4104168"/>
            <a:chOff x="472440" y="2351457"/>
            <a:chExt cx="8039100" cy="2642646"/>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569779"/>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Khi ở quê, để tìm được nhiều ý cho bài văn của mình, bạn nhỏ đã dậy thật sớm để quan sát cây hoa hồng. Quan sát rất kĩ các bộ phận của cây thân, cành, lá, hoa, hương sắc... Bạn còn tưới nước cho cây theo đúng gợi ý của đề bài (Em đã chăm sóc, bảo vệ cây hoa đó như thế nào?).</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314579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716902" y="1374925"/>
            <a:ext cx="9273080" cy="131511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2953298" y="1413030"/>
            <a:ext cx="903668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câu văn nào là kết quả của sự quan sát kết hợp với trí tưởng tượng phong ph</a:t>
            </a:r>
            <a:r>
              <a:rPr lang="en-US" sz="3200" b="1" dirty="0">
                <a:solidFill>
                  <a:srgbClr val="002060"/>
                </a:solidFill>
                <a:latin typeface="Calibri" panose="020F0502020204030204" pitchFamily="34" charset="0"/>
                <a:cs typeface="Calibri" panose="020F0502020204030204" pitchFamily="34" charset="0"/>
              </a:rPr>
              <a:t>ú</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của bạn nhỏ?</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385099" y="2923952"/>
            <a:ext cx="8039100" cy="1679946"/>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101069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Sương như những hòn bi ve tí xíu tụt từ lá xanh xuống bông đỏ, đi tìm mùi thơm ngào ngạt núp đầu giữa những cánh hoa...</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grpSp>
        <p:nvGrpSpPr>
          <p:cNvPr id="4" name="Group 3">
            <a:extLst>
              <a:ext uri="{FF2B5EF4-FFF2-40B4-BE49-F238E27FC236}">
                <a16:creationId xmlns:a16="http://schemas.microsoft.com/office/drawing/2014/main" id="{DCCA97EF-3303-4979-F2EB-A0E3B485B6AB}"/>
              </a:ext>
            </a:extLst>
          </p:cNvPr>
          <p:cNvGrpSpPr/>
          <p:nvPr/>
        </p:nvGrpSpPr>
        <p:grpSpPr>
          <a:xfrm>
            <a:off x="3438261" y="4859078"/>
            <a:ext cx="8039100" cy="1743741"/>
            <a:chOff x="472440" y="2351457"/>
            <a:chExt cx="8039100" cy="2476497"/>
          </a:xfrm>
          <a:solidFill>
            <a:schemeClr val="tx2">
              <a:lumMod val="20000"/>
              <a:lumOff val="80000"/>
            </a:schemeClr>
          </a:solidFill>
        </p:grpSpPr>
        <p:sp>
          <p:nvSpPr>
            <p:cNvPr id="7" name="Rectangle 6">
              <a:extLst>
                <a:ext uri="{FF2B5EF4-FFF2-40B4-BE49-F238E27FC236}">
                  <a16:creationId xmlns:a16="http://schemas.microsoft.com/office/drawing/2014/main" id="{6B362911-C8D5-89B5-9616-C4ABBBA27279}"/>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0" name="TextBox 9">
              <a:extLst>
                <a:ext uri="{FF2B5EF4-FFF2-40B4-BE49-F238E27FC236}">
                  <a16:creationId xmlns:a16="http://schemas.microsoft.com/office/drawing/2014/main" id="{A2257925-5DF9-9B64-4AFD-1C6174897835}"/>
                </a:ext>
              </a:extLst>
            </p:cNvPr>
            <p:cNvSpPr txBox="1"/>
            <p:nvPr/>
          </p:nvSpPr>
          <p:spPr>
            <a:xfrm>
              <a:off x="667857" y="2424324"/>
              <a:ext cx="7669529" cy="2403630"/>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p>
          </p:txBody>
        </p:sp>
      </p:grpSp>
    </p:spTree>
    <p:extLst>
      <p:ext uri="{BB962C8B-B14F-4D97-AF65-F5344CB8AC3E}">
        <p14:creationId xmlns:p14="http://schemas.microsoft.com/office/powerpoint/2010/main" val="2613070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80421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569660"/>
          </a:xfrm>
          <a:prstGeom prst="rect">
            <a:avLst/>
          </a:prstGeom>
        </p:spPr>
        <p:txBody>
          <a:bodyPr wrap="square">
            <a:spAutoFit/>
          </a:bodyPr>
          <a:lstStyle/>
          <a:p>
            <a:pPr lvl="0" algn="just">
              <a:buClr>
                <a:srgbClr val="5B595B"/>
              </a:buClr>
              <a:buSzPts val="1100"/>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thêm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710763"/>
            <a:ext cx="8039100" cy="2866490"/>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23574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Bước 1: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Đọc kĩ lại bài văn (đoạn in nghiêng trong câu chuyện), chọn câu văn m</a:t>
              </a:r>
              <a:r>
                <a:rPr lang="en-US" sz="2800">
                  <a:solidFill>
                    <a:srgbClr val="C00000"/>
                  </a:solidFill>
                  <a:latin typeface="Calibri" panose="020F0502020204030204" pitchFamily="34" charset="0"/>
                  <a:cs typeface="Calibri" panose="020F0502020204030204" pitchFamily="34" charset="0"/>
                </a:rPr>
                <a:t>ì</a:t>
              </a:r>
              <a:r>
                <a:rPr kumimoji="0" lang="vi-VN" sz="28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nh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yêu thích, có thể nêu lí do vì sao mình yêu thích</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Bước 2: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Suy nghĩ để bổ sung ý cho bài văn của bạn nhỏ. Có thể viết câu văn em muốn thêm vào bài văn tả cây hoa hồng của bạn.</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35526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555151" y="406866"/>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934532" y="353926"/>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45333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5.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học được điều gì về cách viết văn miêu tả sau khi đọc câu chuyện trên?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094497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6573799" y="4496509"/>
            <a:ext cx="4369950" cy="2458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34228" y="4462054"/>
            <a:ext cx="1612371" cy="25273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43200" y="67270"/>
            <a:ext cx="6445111"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solidFill>
                  <a:sysClr val="windowText" lastClr="00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BIỆT ĐỘI ANH HÙNG</a:t>
            </a:r>
          </a:p>
        </p:txBody>
      </p:sp>
      <p:sp>
        <p:nvSpPr>
          <p:cNvPr id="3" name="Horizontal Scroll 2"/>
          <p:cNvSpPr/>
          <p:nvPr/>
        </p:nvSpPr>
        <p:spPr>
          <a:xfrm>
            <a:off x="2667000" y="574887"/>
            <a:ext cx="6477001" cy="3616113"/>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giúp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cảnh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bắt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cướp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7" name="8-Point Star 16">
            <a:hlinkClick r:id="rId9" action="ppaction://hlinksldjump"/>
          </p:cNvPr>
          <p:cNvSpPr/>
          <p:nvPr/>
        </p:nvSpPr>
        <p:spPr>
          <a:xfrm>
            <a:off x="5231765" y="3698028"/>
            <a:ext cx="1066800" cy="1032087"/>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Đội</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9" name="Super Mario Kart [Original Soundtrack] - 01 - Main 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6600" y="616456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7" repeatCount="indefinite" fill="hold" display="0">
                  <p:stCondLst>
                    <p:cond delay="indefinite"/>
                  </p:stCondLst>
                  <p:endCondLst>
                    <p:cond evt="onStopAudio" delay="0">
                      <p:tgtEl>
                        <p:sldTgt/>
                      </p:tgtEl>
                    </p:cond>
                  </p:endCondLst>
                </p:cTn>
                <p:tgtEl>
                  <p:spTgt spid="19"/>
                </p:tgtEl>
              </p:cMediaNode>
            </p:audio>
          </p:childTnLst>
        </p:cTn>
      </p:par>
    </p:tnLst>
    <p:bldLst>
      <p:bldP spid="3" grpId="0" bldLvl="0" animBg="1"/>
      <p:bldP spid="17"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BB083-F0D0-CB6F-E42F-A450CD8C7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
        <p:nvSpPr>
          <p:cNvPr id="10" name="TextBox 9">
            <a:extLst>
              <a:ext uri="{FF2B5EF4-FFF2-40B4-BE49-F238E27FC236}">
                <a16:creationId xmlns:a16="http://schemas.microsoft.com/office/drawing/2014/main" id="{6E936869-7A70-694E-CE42-590B40BC44B4}"/>
              </a:ext>
            </a:extLst>
          </p:cNvPr>
          <p:cNvSpPr txBox="1"/>
          <p:nvPr/>
        </p:nvSpPr>
        <p:spPr>
          <a:xfrm>
            <a:off x="3299440" y="1834558"/>
            <a:ext cx="8640922" cy="3170099"/>
          </a:xfrm>
          <a:prstGeom prst="rect">
            <a:avLst/>
          </a:prstGeom>
          <a:noFill/>
        </p:spPr>
        <p:txBody>
          <a:bodyPr wrap="square">
            <a:spAutoFit/>
          </a:bodyPr>
          <a:lstStyle/>
          <a:p>
            <a:pPr indent="228600" algn="just">
              <a:spcAft>
                <a:spcPts val="800"/>
              </a:spcAft>
            </a:pP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câu chuyện làm bài văn tả cây hoa của nhân vật tôi. Nhân vật tôi đã được về quê để quan sát kĩ các bộ phận của cây hoa hồng. Vì vậy cậu đã viết được một bài văn rất hay</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49DF517-181D-E274-098E-D93FED5E1B13}"/>
              </a:ext>
            </a:extLst>
          </p:cNvPr>
          <p:cNvPicPr>
            <a:picLocks noChangeAspect="1"/>
          </p:cNvPicPr>
          <p:nvPr/>
        </p:nvPicPr>
        <p:blipFill>
          <a:blip r:embed="rId4"/>
          <a:stretch>
            <a:fillRect/>
          </a:stretch>
        </p:blipFill>
        <p:spPr>
          <a:xfrm>
            <a:off x="3761968" y="510448"/>
            <a:ext cx="5901439" cy="1286367"/>
          </a:xfrm>
          <a:prstGeom prst="rect">
            <a:avLst/>
          </a:prstGeom>
        </p:spPr>
      </p:pic>
    </p:spTree>
    <p:extLst>
      <p:ext uri="{BB962C8B-B14F-4D97-AF65-F5344CB8AC3E}">
        <p14:creationId xmlns:p14="http://schemas.microsoft.com/office/powerpoint/2010/main" val="1797323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301537" y="0"/>
            <a:ext cx="6841383" cy="2732567"/>
            <a:chOff x="4921677"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21677" y="-1055415"/>
              <a:ext cx="7209821" cy="9844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Luyện </a:t>
              </a:r>
              <a:r>
                <a:rPr lang="en-US" sz="5400" b="1" dirty="0" err="1">
                  <a:solidFill>
                    <a:prstClr val="white"/>
                  </a:solidFill>
                  <a:latin typeface="Calibri" panose="020F0502020204030204" pitchFamily="34" charset="0"/>
                  <a:cs typeface="Calibri" panose="020F0502020204030204" pitchFamily="34" charset="0"/>
                </a:rPr>
                <a:t>đọc</a:t>
              </a:r>
              <a:r>
                <a:rPr lang="en-US" sz="5400" b="1" dirty="0">
                  <a:solidFill>
                    <a:prstClr val="white"/>
                  </a:solidFill>
                  <a:latin typeface="Calibri" panose="020F0502020204030204" pitchFamily="34" charset="0"/>
                  <a:cs typeface="Calibri" panose="020F0502020204030204" pitchFamily="34" charset="0"/>
                </a:rPr>
                <a:t> </a:t>
              </a:r>
              <a:r>
                <a:rPr lang="en-US" sz="5400" b="1" dirty="0" err="1">
                  <a:solidFill>
                    <a:prstClr val="white"/>
                  </a:solidFill>
                  <a:latin typeface="Calibri" panose="020F0502020204030204" pitchFamily="34" charset="0"/>
                  <a:cs typeface="Calibri" panose="020F0502020204030204" pitchFamily="34" charset="0"/>
                </a:rPr>
                <a:t>lại</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2710726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7070"/>
              </a:solidFill>
              <a:effectLst/>
              <a:uLnTx/>
              <a:uFillTx/>
              <a:latin typeface="Times New Roman"/>
              <a:cs typeface="+mn-cs"/>
            </a:endParaRPr>
          </a:p>
        </p:txBody>
      </p:sp>
    </p:spTree>
    <p:extLst>
      <p:ext uri="{BB962C8B-B14F-4D97-AF65-F5344CB8AC3E}">
        <p14:creationId xmlns:p14="http://schemas.microsoft.com/office/powerpoint/2010/main" val="386697233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20754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5D11C8-85F2-86B7-F1B7-7C8D70869E49}"/>
              </a:ext>
            </a:extLst>
          </p:cNvPr>
          <p:cNvGrpSpPr/>
          <p:nvPr/>
        </p:nvGrpSpPr>
        <p:grpSpPr>
          <a:xfrm>
            <a:off x="1443497" y="1226353"/>
            <a:ext cx="6293147" cy="2287081"/>
            <a:chOff x="2975205" y="1255651"/>
            <a:chExt cx="5432196" cy="2287081"/>
          </a:xfrm>
        </p:grpSpPr>
        <p:sp>
          <p:nvSpPr>
            <p:cNvPr id="5" name="Rectangle: Rounded Corners 9">
              <a:extLst>
                <a:ext uri="{FF2B5EF4-FFF2-40B4-BE49-F238E27FC236}">
                  <a16:creationId xmlns:a16="http://schemas.microsoft.com/office/drawing/2014/main" id="{F83A8E8C-5912-F4B1-31F6-96E69781B250}"/>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6" name="Rectangle: Rounded Corners 5">
              <a:extLst>
                <a:ext uri="{FF2B5EF4-FFF2-40B4-BE49-F238E27FC236}">
                  <a16:creationId xmlns:a16="http://schemas.microsoft.com/office/drawing/2014/main" id="{A95B36CA-EFC8-F6EC-18A2-6E1AC43233F0}"/>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24239F75-CF78-5B17-BF05-B9E86A93ADE4}"/>
                </a:ext>
              </a:extLst>
            </p:cNvPr>
            <p:cNvPicPr>
              <a:picLocks noChangeAspect="1"/>
            </p:cNvPicPr>
            <p:nvPr/>
          </p:nvPicPr>
          <p:blipFill>
            <a:blip r:embed="rId2"/>
            <a:stretch>
              <a:fillRect/>
            </a:stretch>
          </p:blipFill>
          <p:spPr>
            <a:xfrm flipH="1">
              <a:off x="3075433" y="1994777"/>
              <a:ext cx="609091" cy="609091"/>
            </a:xfrm>
            <a:prstGeom prst="rect">
              <a:avLst/>
            </a:prstGeom>
          </p:spPr>
        </p:pic>
        <p:pic>
          <p:nvPicPr>
            <p:cNvPr id="8" name="Picture 7">
              <a:extLst>
                <a:ext uri="{FF2B5EF4-FFF2-40B4-BE49-F238E27FC236}">
                  <a16:creationId xmlns:a16="http://schemas.microsoft.com/office/drawing/2014/main" id="{E085DDE8-A5C1-6D44-133D-6977CAAE450B}"/>
                </a:ext>
              </a:extLst>
            </p:cNvPr>
            <p:cNvPicPr>
              <a:picLocks noChangeAspect="1"/>
            </p:cNvPicPr>
            <p:nvPr/>
          </p:nvPicPr>
          <p:blipFill>
            <a:blip r:embed="rId2"/>
            <a:stretch>
              <a:fillRect/>
            </a:stretch>
          </p:blipFill>
          <p:spPr>
            <a:xfrm flipH="1">
              <a:off x="3075433" y="2684812"/>
              <a:ext cx="609091" cy="609091"/>
            </a:xfrm>
            <a:prstGeom prst="rect">
              <a:avLst/>
            </a:prstGeom>
          </p:spPr>
        </p:pic>
      </p:grpSp>
      <p:grpSp>
        <p:nvGrpSpPr>
          <p:cNvPr id="9" name="Group 8">
            <a:extLst>
              <a:ext uri="{FF2B5EF4-FFF2-40B4-BE49-F238E27FC236}">
                <a16:creationId xmlns:a16="http://schemas.microsoft.com/office/drawing/2014/main" id="{8CFF37A1-3068-4168-C915-FDA751268535}"/>
              </a:ext>
            </a:extLst>
          </p:cNvPr>
          <p:cNvGrpSpPr/>
          <p:nvPr/>
        </p:nvGrpSpPr>
        <p:grpSpPr>
          <a:xfrm>
            <a:off x="254838" y="3787088"/>
            <a:ext cx="7073839" cy="2842692"/>
            <a:chOff x="4433137" y="3817600"/>
            <a:chExt cx="7073839" cy="2842692"/>
          </a:xfrm>
        </p:grpSpPr>
        <p:grpSp>
          <p:nvGrpSpPr>
            <p:cNvPr id="10" name="Group 9">
              <a:extLst>
                <a:ext uri="{FF2B5EF4-FFF2-40B4-BE49-F238E27FC236}">
                  <a16:creationId xmlns:a16="http://schemas.microsoft.com/office/drawing/2014/main" id="{349F2A06-6586-79DD-633B-8141AFDE0682}"/>
                </a:ext>
              </a:extLst>
            </p:cNvPr>
            <p:cNvGrpSpPr/>
            <p:nvPr/>
          </p:nvGrpSpPr>
          <p:grpSpPr>
            <a:xfrm>
              <a:off x="4433137" y="3817600"/>
              <a:ext cx="7073839" cy="2842692"/>
              <a:chOff x="2567237" y="1255651"/>
              <a:chExt cx="7073839" cy="2842692"/>
            </a:xfrm>
          </p:grpSpPr>
          <p:sp>
            <p:nvSpPr>
              <p:cNvPr id="20" name="Rectangle: Rounded Corners 19">
                <a:extLst>
                  <a:ext uri="{FF2B5EF4-FFF2-40B4-BE49-F238E27FC236}">
                    <a16:creationId xmlns:a16="http://schemas.microsoft.com/office/drawing/2014/main" id="{8CDA3BA1-CCB4-1C93-2660-42F2EB765DD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1" name="Rectangle: Rounded Corners 20">
                <a:extLst>
                  <a:ext uri="{FF2B5EF4-FFF2-40B4-BE49-F238E27FC236}">
                    <a16:creationId xmlns:a16="http://schemas.microsoft.com/office/drawing/2014/main" id="{DEA7125B-1B3C-3241-1794-168E3FEBB455}"/>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1" name="Picture 10">
              <a:extLst>
                <a:ext uri="{FF2B5EF4-FFF2-40B4-BE49-F238E27FC236}">
                  <a16:creationId xmlns:a16="http://schemas.microsoft.com/office/drawing/2014/main" id="{0D7C43DB-7B2E-5C56-64B6-07E3B271A11E}"/>
                </a:ext>
              </a:extLst>
            </p:cNvPr>
            <p:cNvPicPr>
              <a:picLocks noChangeAspect="1"/>
            </p:cNvPicPr>
            <p:nvPr/>
          </p:nvPicPr>
          <p:blipFill>
            <a:blip r:embed="rId3"/>
            <a:stretch>
              <a:fillRect/>
            </a:stretch>
          </p:blipFill>
          <p:spPr>
            <a:xfrm>
              <a:off x="7557655" y="4716158"/>
              <a:ext cx="469963" cy="469963"/>
            </a:xfrm>
            <a:prstGeom prst="rect">
              <a:avLst/>
            </a:prstGeom>
          </p:spPr>
        </p:pic>
        <p:pic>
          <p:nvPicPr>
            <p:cNvPr id="12" name="Picture 11">
              <a:extLst>
                <a:ext uri="{FF2B5EF4-FFF2-40B4-BE49-F238E27FC236}">
                  <a16:creationId xmlns:a16="http://schemas.microsoft.com/office/drawing/2014/main" id="{494435E3-44CB-585E-4308-81735740130A}"/>
                </a:ext>
              </a:extLst>
            </p:cNvPr>
            <p:cNvPicPr>
              <a:picLocks noChangeAspect="1"/>
            </p:cNvPicPr>
            <p:nvPr/>
          </p:nvPicPr>
          <p:blipFill>
            <a:blip r:embed="rId4"/>
            <a:stretch>
              <a:fillRect/>
            </a:stretch>
          </p:blipFill>
          <p:spPr>
            <a:xfrm>
              <a:off x="7000981" y="4716158"/>
              <a:ext cx="469963" cy="469963"/>
            </a:xfrm>
            <a:prstGeom prst="rect">
              <a:avLst/>
            </a:prstGeom>
          </p:spPr>
        </p:pic>
        <p:pic>
          <p:nvPicPr>
            <p:cNvPr id="13" name="Picture 12">
              <a:extLst>
                <a:ext uri="{FF2B5EF4-FFF2-40B4-BE49-F238E27FC236}">
                  <a16:creationId xmlns:a16="http://schemas.microsoft.com/office/drawing/2014/main" id="{5FB46C7D-7118-7F01-9F87-CE6A213C32F5}"/>
                </a:ext>
              </a:extLst>
            </p:cNvPr>
            <p:cNvPicPr>
              <a:picLocks noChangeAspect="1"/>
            </p:cNvPicPr>
            <p:nvPr/>
          </p:nvPicPr>
          <p:blipFill>
            <a:blip r:embed="rId5"/>
            <a:stretch>
              <a:fillRect/>
            </a:stretch>
          </p:blipFill>
          <p:spPr>
            <a:xfrm>
              <a:off x="8114329" y="4716158"/>
              <a:ext cx="469963" cy="469963"/>
            </a:xfrm>
            <a:prstGeom prst="rect">
              <a:avLst/>
            </a:prstGeom>
          </p:spPr>
        </p:pic>
        <p:pic>
          <p:nvPicPr>
            <p:cNvPr id="14" name="Picture 13">
              <a:extLst>
                <a:ext uri="{FF2B5EF4-FFF2-40B4-BE49-F238E27FC236}">
                  <a16:creationId xmlns:a16="http://schemas.microsoft.com/office/drawing/2014/main" id="{88A61F26-5C45-5F6D-59F4-EF71BF39AC5B}"/>
                </a:ext>
              </a:extLst>
            </p:cNvPr>
            <p:cNvPicPr>
              <a:picLocks noChangeAspect="1"/>
            </p:cNvPicPr>
            <p:nvPr/>
          </p:nvPicPr>
          <p:blipFill>
            <a:blip r:embed="rId3"/>
            <a:stretch>
              <a:fillRect/>
            </a:stretch>
          </p:blipFill>
          <p:spPr>
            <a:xfrm>
              <a:off x="7792636" y="5335445"/>
              <a:ext cx="469963" cy="469963"/>
            </a:xfrm>
            <a:prstGeom prst="rect">
              <a:avLst/>
            </a:prstGeom>
          </p:spPr>
        </p:pic>
        <p:pic>
          <p:nvPicPr>
            <p:cNvPr id="15" name="Picture 14">
              <a:extLst>
                <a:ext uri="{FF2B5EF4-FFF2-40B4-BE49-F238E27FC236}">
                  <a16:creationId xmlns:a16="http://schemas.microsoft.com/office/drawing/2014/main" id="{2F4A522A-BC81-C594-059D-E340A8185E1E}"/>
                </a:ext>
              </a:extLst>
            </p:cNvPr>
            <p:cNvPicPr>
              <a:picLocks noChangeAspect="1"/>
            </p:cNvPicPr>
            <p:nvPr/>
          </p:nvPicPr>
          <p:blipFill>
            <a:blip r:embed="rId4"/>
            <a:stretch>
              <a:fillRect/>
            </a:stretch>
          </p:blipFill>
          <p:spPr>
            <a:xfrm>
              <a:off x="7235962" y="5335445"/>
              <a:ext cx="469963" cy="469963"/>
            </a:xfrm>
            <a:prstGeom prst="rect">
              <a:avLst/>
            </a:prstGeom>
          </p:spPr>
        </p:pic>
        <p:pic>
          <p:nvPicPr>
            <p:cNvPr id="16" name="Picture 15">
              <a:extLst>
                <a:ext uri="{FF2B5EF4-FFF2-40B4-BE49-F238E27FC236}">
                  <a16:creationId xmlns:a16="http://schemas.microsoft.com/office/drawing/2014/main" id="{8DCA2D37-7177-1D8B-F754-B30BD7220667}"/>
                </a:ext>
              </a:extLst>
            </p:cNvPr>
            <p:cNvPicPr>
              <a:picLocks noChangeAspect="1"/>
            </p:cNvPicPr>
            <p:nvPr/>
          </p:nvPicPr>
          <p:blipFill>
            <a:blip r:embed="rId5"/>
            <a:stretch>
              <a:fillRect/>
            </a:stretch>
          </p:blipFill>
          <p:spPr>
            <a:xfrm>
              <a:off x="8349310" y="5335445"/>
              <a:ext cx="469963" cy="469963"/>
            </a:xfrm>
            <a:prstGeom prst="rect">
              <a:avLst/>
            </a:prstGeom>
          </p:spPr>
        </p:pic>
        <p:pic>
          <p:nvPicPr>
            <p:cNvPr id="17" name="Picture 16">
              <a:extLst>
                <a:ext uri="{FF2B5EF4-FFF2-40B4-BE49-F238E27FC236}">
                  <a16:creationId xmlns:a16="http://schemas.microsoft.com/office/drawing/2014/main" id="{4A58E273-3BCA-9E08-2B43-5324ED5EC0E2}"/>
                </a:ext>
              </a:extLst>
            </p:cNvPr>
            <p:cNvPicPr>
              <a:picLocks noChangeAspect="1"/>
            </p:cNvPicPr>
            <p:nvPr/>
          </p:nvPicPr>
          <p:blipFill>
            <a:blip r:embed="rId3"/>
            <a:stretch>
              <a:fillRect/>
            </a:stretch>
          </p:blipFill>
          <p:spPr>
            <a:xfrm>
              <a:off x="10212651" y="5918294"/>
              <a:ext cx="469963" cy="469963"/>
            </a:xfrm>
            <a:prstGeom prst="rect">
              <a:avLst/>
            </a:prstGeom>
          </p:spPr>
        </p:pic>
        <p:pic>
          <p:nvPicPr>
            <p:cNvPr id="18" name="Picture 17">
              <a:extLst>
                <a:ext uri="{FF2B5EF4-FFF2-40B4-BE49-F238E27FC236}">
                  <a16:creationId xmlns:a16="http://schemas.microsoft.com/office/drawing/2014/main" id="{630808FD-3ABC-A925-AC37-FFC59A6966C0}"/>
                </a:ext>
              </a:extLst>
            </p:cNvPr>
            <p:cNvPicPr>
              <a:picLocks noChangeAspect="1"/>
            </p:cNvPicPr>
            <p:nvPr/>
          </p:nvPicPr>
          <p:blipFill>
            <a:blip r:embed="rId4"/>
            <a:stretch>
              <a:fillRect/>
            </a:stretch>
          </p:blipFill>
          <p:spPr>
            <a:xfrm>
              <a:off x="9655977" y="5918294"/>
              <a:ext cx="469963" cy="469963"/>
            </a:xfrm>
            <a:prstGeom prst="rect">
              <a:avLst/>
            </a:prstGeom>
          </p:spPr>
        </p:pic>
        <p:pic>
          <p:nvPicPr>
            <p:cNvPr id="19" name="Picture 18">
              <a:extLst>
                <a:ext uri="{FF2B5EF4-FFF2-40B4-BE49-F238E27FC236}">
                  <a16:creationId xmlns:a16="http://schemas.microsoft.com/office/drawing/2014/main" id="{DAA8CC68-8F58-FE35-0A6A-A9B3DE21B04E}"/>
                </a:ext>
              </a:extLst>
            </p:cNvPr>
            <p:cNvPicPr>
              <a:picLocks noChangeAspect="1"/>
            </p:cNvPicPr>
            <p:nvPr/>
          </p:nvPicPr>
          <p:blipFill>
            <a:blip r:embed="rId5"/>
            <a:stretch>
              <a:fillRect/>
            </a:stretch>
          </p:blipFill>
          <p:spPr>
            <a:xfrm>
              <a:off x="10769325" y="5918294"/>
              <a:ext cx="469963" cy="469963"/>
            </a:xfrm>
            <a:prstGeom prst="rect">
              <a:avLst/>
            </a:prstGeom>
          </p:spPr>
        </p:pic>
      </p:grpSp>
      <p:sp>
        <p:nvSpPr>
          <p:cNvPr id="22" name="Rectangle: Rounded Corners 21">
            <a:extLst>
              <a:ext uri="{FF2B5EF4-FFF2-40B4-BE49-F238E27FC236}">
                <a16:creationId xmlns:a16="http://schemas.microsoft.com/office/drawing/2014/main" id="{500E541E-991F-BFB4-B350-1C8FB1A1BF8F}"/>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23" name="Picture 2" descr="Tổng hợp 42 hình ảnh thiếu nhi - hình ảnh dành cho trẻ em đáng yêu nhất">
            <a:extLst>
              <a:ext uri="{FF2B5EF4-FFF2-40B4-BE49-F238E27FC236}">
                <a16:creationId xmlns:a16="http://schemas.microsoft.com/office/drawing/2014/main" id="{57152FDA-9F14-51A5-77A3-9E39794CAA9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079C0F2-2B77-F9AA-D5D0-7F546E06A286}"/>
              </a:ext>
            </a:extLst>
          </p:cNvPr>
          <p:cNvPicPr>
            <a:picLocks noChangeAspect="1"/>
          </p:cNvPicPr>
          <p:nvPr/>
        </p:nvPicPr>
        <p:blipFill>
          <a:blip r:embed="rId8"/>
          <a:stretch>
            <a:fillRect/>
          </a:stretch>
        </p:blipFill>
        <p:spPr>
          <a:xfrm>
            <a:off x="2095335" y="225658"/>
            <a:ext cx="7895004" cy="835224"/>
          </a:xfrm>
          <a:prstGeom prst="rect">
            <a:avLst/>
          </a:prstGeom>
        </p:spPr>
      </p:pic>
    </p:spTree>
    <p:extLst>
      <p:ext uri="{BB962C8B-B14F-4D97-AF65-F5344CB8AC3E}">
        <p14:creationId xmlns:p14="http://schemas.microsoft.com/office/powerpoint/2010/main" val="103622772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6000">
                                          <p:cBhvr additive="base">
                                            <p:cTn id="19"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839C01-26EC-C55C-FE26-FCDBCAE7DAFC}"/>
              </a:ext>
            </a:extLst>
          </p:cNvPr>
          <p:cNvGrpSpPr/>
          <p:nvPr/>
        </p:nvGrpSpPr>
        <p:grpSpPr>
          <a:xfrm>
            <a:off x="792074" y="1820235"/>
            <a:ext cx="8702800" cy="3373897"/>
            <a:chOff x="4666576" y="3956891"/>
            <a:chExt cx="6748183" cy="2616134"/>
          </a:xfrm>
        </p:grpSpPr>
        <p:grpSp>
          <p:nvGrpSpPr>
            <p:cNvPr id="7" name="Group 6">
              <a:extLst>
                <a:ext uri="{FF2B5EF4-FFF2-40B4-BE49-F238E27FC236}">
                  <a16:creationId xmlns:a16="http://schemas.microsoft.com/office/drawing/2014/main" id="{C30E4D02-2299-3E82-87C2-88F8CD81F15F}"/>
                </a:ext>
              </a:extLst>
            </p:cNvPr>
            <p:cNvGrpSpPr/>
            <p:nvPr/>
          </p:nvGrpSpPr>
          <p:grpSpPr>
            <a:xfrm>
              <a:off x="4666576" y="3956891"/>
              <a:ext cx="6748183" cy="2616134"/>
              <a:chOff x="2800676" y="1394942"/>
              <a:chExt cx="6748183" cy="2616134"/>
            </a:xfrm>
          </p:grpSpPr>
          <p:sp>
            <p:nvSpPr>
              <p:cNvPr id="17" name="Rectangle: Rounded Corners 16">
                <a:extLst>
                  <a:ext uri="{FF2B5EF4-FFF2-40B4-BE49-F238E27FC236}">
                    <a16:creationId xmlns:a16="http://schemas.microsoft.com/office/drawing/2014/main" id="{599FEBDD-C613-9261-E495-59B954B44293}"/>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18" name="Rectangle: Rounded Corners 17">
                <a:extLst>
                  <a:ext uri="{FF2B5EF4-FFF2-40B4-BE49-F238E27FC236}">
                    <a16:creationId xmlns:a16="http://schemas.microsoft.com/office/drawing/2014/main" id="{0F48A18D-F6E2-236F-9E6E-4CA66E039465}"/>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8" name="Picture 7">
              <a:extLst>
                <a:ext uri="{FF2B5EF4-FFF2-40B4-BE49-F238E27FC236}">
                  <a16:creationId xmlns:a16="http://schemas.microsoft.com/office/drawing/2014/main" id="{6FCFE862-D67E-09BC-20A9-896931969E44}"/>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9" name="Picture 8">
              <a:extLst>
                <a:ext uri="{FF2B5EF4-FFF2-40B4-BE49-F238E27FC236}">
                  <a16:creationId xmlns:a16="http://schemas.microsoft.com/office/drawing/2014/main" id="{F99E0004-532B-0053-A5FE-A74772DA4D0E}"/>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10" name="Picture 9">
              <a:extLst>
                <a:ext uri="{FF2B5EF4-FFF2-40B4-BE49-F238E27FC236}">
                  <a16:creationId xmlns:a16="http://schemas.microsoft.com/office/drawing/2014/main" id="{9BE91C6A-6DE6-4C14-2CF8-7A6B121401BB}"/>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11" name="Picture 10">
              <a:extLst>
                <a:ext uri="{FF2B5EF4-FFF2-40B4-BE49-F238E27FC236}">
                  <a16:creationId xmlns:a16="http://schemas.microsoft.com/office/drawing/2014/main" id="{0133F8D3-88AA-26F3-515C-D5EEE5A30D57}"/>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a16="http://schemas.microsoft.com/office/drawing/2014/main" id="{42304A3B-3044-CA47-43F0-7E17255F943E}"/>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a16="http://schemas.microsoft.com/office/drawing/2014/main" id="{004FCDB9-4EA1-1C1E-F6A8-929D02738B29}"/>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a16="http://schemas.microsoft.com/office/drawing/2014/main" id="{FBB11936-F8C2-F938-224A-8EA5837BDCC9}"/>
                </a:ext>
              </a:extLst>
            </p:cNvPr>
            <p:cNvPicPr>
              <a:picLocks noChangeAspect="1"/>
            </p:cNvPicPr>
            <p:nvPr/>
          </p:nvPicPr>
          <p:blipFill>
            <a:blip r:embed="rId3"/>
            <a:stretch>
              <a:fillRect/>
            </a:stretch>
          </p:blipFill>
          <p:spPr>
            <a:xfrm>
              <a:off x="10173054" y="5950807"/>
              <a:ext cx="469963" cy="469963"/>
            </a:xfrm>
            <a:prstGeom prst="rect">
              <a:avLst/>
            </a:prstGeom>
          </p:spPr>
        </p:pic>
        <p:pic>
          <p:nvPicPr>
            <p:cNvPr id="15" name="Picture 14">
              <a:extLst>
                <a:ext uri="{FF2B5EF4-FFF2-40B4-BE49-F238E27FC236}">
                  <a16:creationId xmlns:a16="http://schemas.microsoft.com/office/drawing/2014/main" id="{843A9DB5-01AE-2EF2-B1D7-E211FC90A273}"/>
                </a:ext>
              </a:extLst>
            </p:cNvPr>
            <p:cNvPicPr>
              <a:picLocks noChangeAspect="1"/>
            </p:cNvPicPr>
            <p:nvPr/>
          </p:nvPicPr>
          <p:blipFill>
            <a:blip r:embed="rId4"/>
            <a:stretch>
              <a:fillRect/>
            </a:stretch>
          </p:blipFill>
          <p:spPr>
            <a:xfrm>
              <a:off x="9616380" y="5950807"/>
              <a:ext cx="469963" cy="469963"/>
            </a:xfrm>
            <a:prstGeom prst="rect">
              <a:avLst/>
            </a:prstGeom>
          </p:spPr>
        </p:pic>
        <p:pic>
          <p:nvPicPr>
            <p:cNvPr id="16" name="Picture 15">
              <a:extLst>
                <a:ext uri="{FF2B5EF4-FFF2-40B4-BE49-F238E27FC236}">
                  <a16:creationId xmlns:a16="http://schemas.microsoft.com/office/drawing/2014/main" id="{EF94ACED-62DA-C9E1-E888-D543F60D6EB7}"/>
                </a:ext>
              </a:extLst>
            </p:cNvPr>
            <p:cNvPicPr>
              <a:picLocks noChangeAspect="1"/>
            </p:cNvPicPr>
            <p:nvPr/>
          </p:nvPicPr>
          <p:blipFill>
            <a:blip r:embed="rId5"/>
            <a:stretch>
              <a:fillRect/>
            </a:stretch>
          </p:blipFill>
          <p:spPr>
            <a:xfrm>
              <a:off x="10729728" y="5950807"/>
              <a:ext cx="469963" cy="469963"/>
            </a:xfrm>
            <a:prstGeom prst="rect">
              <a:avLst/>
            </a:prstGeom>
          </p:spPr>
        </p:pic>
      </p:grpSp>
      <p:pic>
        <p:nvPicPr>
          <p:cNvPr id="19" name="Picture 2" descr="HD wallpaper: Cartoon Kids Music, illustration of four children playing  instruments while walking on sand | Wallpaper Flare">
            <a:extLst>
              <a:ext uri="{FF2B5EF4-FFF2-40B4-BE49-F238E27FC236}">
                <a16:creationId xmlns:a16="http://schemas.microsoft.com/office/drawing/2014/main" id="{519E863C-70D7-3294-5C32-1B571EB95E4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285845-FC43-56F3-28BB-AC1B74219323}"/>
              </a:ext>
            </a:extLst>
          </p:cNvPr>
          <p:cNvPicPr>
            <a:picLocks noChangeAspect="1"/>
          </p:cNvPicPr>
          <p:nvPr/>
        </p:nvPicPr>
        <p:blipFill>
          <a:blip r:embed="rId8"/>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39848229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3"/>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9"/>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10"/>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9"/>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1"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2"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3"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4"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5"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a:solidFill>
                  <a:srgbClr val="0000FF"/>
                </a:solidFill>
                <a:latin typeface="Times New Roman" panose="02020603050405020304" pitchFamily="18" charset="0"/>
                <a:cs typeface="Times New Roman" panose="02020603050405020304" pitchFamily="18" charset="0"/>
              </a:rPr>
              <a:t>3 </a:t>
            </a:r>
            <a:r>
              <a:rPr lang="en-US" sz="3600" i="1" dirty="0" err="1">
                <a:solidFill>
                  <a:srgbClr val="0000FF"/>
                </a:solidFill>
                <a:latin typeface="Times New Roman" panose="02020603050405020304" pitchFamily="18" charset="0"/>
                <a:cs typeface="Times New Roman" panose="02020603050405020304" pitchFamily="18" charset="0"/>
              </a:rPr>
              <a:t>bạn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đọc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nối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tiếp</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bài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Tiếng</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nói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của</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cỏ</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cây</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i="1" dirty="0">
                <a:solidFill>
                  <a:srgbClr val="0000FF"/>
                </a:solidFill>
                <a:cs typeface="Times New Roman" panose="02020603050405020304" pitchFamily="18" charset="0"/>
              </a:rPr>
              <a:t>Đ</a:t>
            </a:r>
            <a:r>
              <a:rPr lang="vi-VN" sz="3600" i="1" dirty="0">
                <a:solidFill>
                  <a:srgbClr val="0000FF"/>
                </a:solidFill>
                <a:cs typeface="Times New Roman" panose="02020603050405020304" pitchFamily="18" charset="0"/>
              </a:rPr>
              <a:t>ào cây cùng bầu đất xung quanh rễ để chuyển đi trồng ở nơi khác</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là</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nghĩa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của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từ</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nào</a:t>
            </a:r>
            <a:r>
              <a:rPr lang="en-US" sz="3600" i="1" dirty="0">
                <a:solidFill>
                  <a:srgbClr val="0000FF"/>
                </a:solidFill>
                <a:cs typeface="Times New Roman" panose="02020603050405020304" pitchFamily="18" charset="0"/>
              </a:rPr>
              <a:t>?</a:t>
            </a:r>
            <a:r>
              <a:rPr lang="vi-VN" sz="3600" i="1" dirty="0">
                <a:solidFill>
                  <a:srgbClr val="0000FF"/>
                </a:solidFill>
                <a:cs typeface="Times New Roman" panose="02020603050405020304" pitchFamily="18" charset="0"/>
              </a:rPr>
              <a:t> </a:t>
            </a:r>
            <a:endParaRPr kumimoji="0" lang="en-US" sz="3600" b="0" i="0" u="none" strike="noStrike" kern="1200" cap="none" spc="0" normalizeH="0" baseline="0" noProof="0" dirty="0">
              <a:ln>
                <a:noFill/>
              </a:ln>
              <a:solidFill>
                <a:srgbClr val="0000FF"/>
              </a:solidFill>
              <a:effectLst/>
              <a:uLnTx/>
              <a:uFillTx/>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FF0000"/>
                </a:solidFill>
                <a:cs typeface="Calibri" panose="020F0502020204030204" charset="0"/>
              </a:rPr>
              <a:t>bứng</a:t>
            </a:r>
            <a:r>
              <a:rPr lang="en-US" sz="6600" dirty="0">
                <a:solidFill>
                  <a:srgbClr val="FF0000"/>
                </a:solidFill>
                <a:cs typeface="Calibri" panose="020F0502020204030204" charset="0"/>
              </a:rPr>
              <a:t> (</a:t>
            </a:r>
            <a:r>
              <a:rPr lang="en-US" sz="6600" dirty="0" err="1">
                <a:solidFill>
                  <a:srgbClr val="FF0000"/>
                </a:solidFill>
                <a:cs typeface="Calibri" panose="020F0502020204030204" charset="0"/>
              </a:rPr>
              <a:t>cây</a:t>
            </a:r>
            <a:r>
              <a:rPr lang="en-US" sz="6600" dirty="0">
                <a:solidFill>
                  <a:srgbClr val="FF0000"/>
                </a:solidFill>
                <a:cs typeface="Calibri" panose="020F0502020204030204" charset="0"/>
              </a:rPr>
              <a:t>)</a:t>
            </a:r>
            <a:endParaRPr kumimoji="0" lang="en-US" sz="6600" b="0" i="0" u="none" strike="noStrike" kern="1200" cap="none" spc="0" normalizeH="0" baseline="0" noProof="0" dirty="0">
              <a:ln>
                <a:noFill/>
              </a:ln>
              <a:solidFill>
                <a:srgbClr val="FF0000"/>
              </a:solidFill>
              <a:effectLst/>
              <a:uLnTx/>
              <a:uFillTx/>
              <a:cs typeface="Calibri" panose="020F050202020403020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8532" y="-251637"/>
            <a:ext cx="8325485" cy="2814084"/>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rgbClr val="0000FF"/>
                </a:solidFill>
                <a:latin typeface="Arial" panose="020B0604020202020204" pitchFamily="34" charset="0"/>
                <a:cs typeface="Arial" panose="020B0604020202020204" pitchFamily="34" charset="0"/>
              </a:rPr>
              <a:t>Khi </a:t>
            </a:r>
            <a:r>
              <a:rPr lang="en-US" sz="4000" dirty="0" err="1">
                <a:solidFill>
                  <a:srgbClr val="0000FF"/>
                </a:solidFill>
                <a:latin typeface="Arial" panose="020B0604020202020204" pitchFamily="34" charset="0"/>
                <a:cs typeface="Arial" panose="020B0604020202020204" pitchFamily="34" charset="0"/>
              </a:rPr>
              <a:t>muốn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miêu</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một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làm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thế</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nào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để</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đúng</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điểm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của</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đó</a:t>
            </a:r>
            <a:r>
              <a:rPr lang="en-US" sz="4000" dirty="0">
                <a:solidFill>
                  <a:srgbClr val="0000FF"/>
                </a:solidFill>
                <a:latin typeface="Arial" panose="020B0604020202020204" pitchFamily="34" charset="0"/>
                <a:cs typeface="Arial" panose="020B0604020202020204" pitchFamily="34" charset="0"/>
              </a:rPr>
              <a:t>? </a:t>
            </a:r>
          </a:p>
        </p:txBody>
      </p:sp>
      <p:sp>
        <p:nvSpPr>
          <p:cNvPr id="2" name="Horizontal Scroll 1"/>
          <p:cNvSpPr/>
          <p:nvPr/>
        </p:nvSpPr>
        <p:spPr>
          <a:xfrm>
            <a:off x="574159" y="2402957"/>
            <a:ext cx="11047228" cy="3147237"/>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charset="0"/>
                <a:cs typeface="Calibri" panose="020F0502020204030204" charset="0"/>
              </a:rPr>
              <a:t>Khi muốn miêu tả một sự vật ( đồ vật, con vật, cây cối,...), cần quan sát kĩ sự vật đó bằng nhiều giác quan (mắt, tai, mũi,.. ), nhìn, nghe, ngửi, chạm tay vào vật,... quan sát ở nhiều thời điểm khác nhau,...</a:t>
            </a: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00FF"/>
                </a:solidFill>
                <a:latin typeface="Arial" panose="020B0604020202020204" pitchFamily="34" charset="0"/>
                <a:cs typeface="Arial" panose="020B0604020202020204" pitchFamily="34" charset="0"/>
              </a:rPr>
              <a:t>Trong </a:t>
            </a:r>
            <a:r>
              <a:rPr lang="en-US" sz="3600" dirty="0" err="1">
                <a:solidFill>
                  <a:srgbClr val="0000FF"/>
                </a:solidFill>
                <a:latin typeface="Arial" panose="020B0604020202020204" pitchFamily="34" charset="0"/>
                <a:cs typeface="Arial" panose="020B0604020202020204" pitchFamily="34" charset="0"/>
              </a:rPr>
              <a:t>câu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chuyện</a:t>
            </a:r>
            <a:r>
              <a:rPr lang="en-US" sz="3600" dirty="0">
                <a:solidFill>
                  <a:srgbClr val="0000FF"/>
                </a:solidFill>
                <a:latin typeface="Arial" panose="020B0604020202020204" pitchFamily="34" charset="0"/>
                <a:cs typeface="Arial" panose="020B0604020202020204" pitchFamily="34" charset="0"/>
              </a:rPr>
              <a:t>, Ta-</a:t>
            </a:r>
            <a:r>
              <a:rPr lang="en-US" sz="3600" dirty="0" err="1">
                <a:solidFill>
                  <a:srgbClr val="0000FF"/>
                </a:solidFill>
                <a:latin typeface="Arial" panose="020B0604020202020204" pitchFamily="34" charset="0"/>
                <a:cs typeface="Arial" panose="020B0604020202020204" pitchFamily="34" charset="0"/>
              </a:rPr>
              <a:t>nhi</a:t>
            </a:r>
            <a:r>
              <a:rPr lang="en-US" sz="3600" dirty="0">
                <a:solidFill>
                  <a:srgbClr val="0000FF"/>
                </a:solidFill>
                <a:latin typeface="Arial" panose="020B0604020202020204" pitchFamily="34" charset="0"/>
                <a:cs typeface="Arial" panose="020B0604020202020204" pitchFamily="34" charset="0"/>
              </a:rPr>
              <a:t>-a </a:t>
            </a:r>
            <a:r>
              <a:rPr lang="en-US" sz="3600" dirty="0" err="1">
                <a:solidFill>
                  <a:srgbClr val="0000FF"/>
                </a:solidFill>
                <a:latin typeface="Arial" panose="020B0604020202020204" pitchFamily="34" charset="0"/>
                <a:cs typeface="Arial" panose="020B0604020202020204" pitchFamily="34" charset="0"/>
              </a:rPr>
              <a:t>đã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suy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đoán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nguyên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nhân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biến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đổi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hồng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huệ</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gì</a:t>
            </a:r>
            <a:r>
              <a:rPr lang="en-US" sz="3600" dirty="0">
                <a:solidFill>
                  <a:srgbClr val="0000FF"/>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 name="Horizontal Scroll 1"/>
          <p:cNvSpPr/>
          <p:nvPr/>
        </p:nvSpPr>
        <p:spPr>
          <a:xfrm>
            <a:off x="1020726" y="3276600"/>
            <a:ext cx="10334846"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FF0000"/>
                </a:solidFill>
                <a:latin typeface="Calibri" panose="020F0502020204030204" charset="0"/>
                <a:cs typeface="Calibri" panose="020F0502020204030204" charset="0"/>
              </a:rPr>
              <a:t>Ta-nhi-a đã suy đoán về nguyên nhân dẫn tới sự biến đổi của hai cây hoa: “Có lẽ là do chỗ ở mới của chúng thoảng hơn, không bị rễ của cây khác tranh chất màu dưới đất.”,... </a:t>
            </a:r>
            <a:endParaRPr kumimoji="0" lang="en-US" sz="32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225848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err="1">
                  <a:solidFill>
                    <a:schemeClr val="bg1"/>
                  </a:solidFill>
                  <a:latin typeface="Calibri" panose="020F0502020204030204" pitchFamily="34" charset="0"/>
                  <a:cs typeface="Calibri" panose="020F0502020204030204" pitchFamily="34" charset="0"/>
                </a:rPr>
                <a:t>Luyện</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đọc</a:t>
              </a:r>
              <a:r>
                <a:rPr lang="vi-VN" sz="5400" b="1" dirty="0">
                  <a:solidFill>
                    <a:schemeClr val="bg1"/>
                  </a:solidFill>
                  <a:latin typeface="Calibri" panose="020F0502020204030204" pitchFamily="34" charset="0"/>
                  <a:cs typeface="Calibri" panose="020F0502020204030204" pitchFamily="34" charset="0"/>
                </a:rPr>
                <a:t> </a:t>
              </a:r>
            </a:p>
            <a:p>
              <a:pPr algn="ctr"/>
              <a:r>
                <a:rPr lang="vi-VN" sz="5400" b="1" dirty="0" err="1">
                  <a:solidFill>
                    <a:schemeClr val="bg1"/>
                  </a:solidFill>
                  <a:latin typeface="Calibri" panose="020F0502020204030204" pitchFamily="34" charset="0"/>
                  <a:cs typeface="Calibri" panose="020F0502020204030204" pitchFamily="34" charset="0"/>
                </a:rPr>
                <a:t>thành</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tiếng</a:t>
              </a:r>
              <a:endParaRPr lang="en-US" sz="54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1095543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sifsll">
      <a:majorFont>
        <a:latin typeface="" panose="020F0302020204030204"/>
        <a:ea typeface="阿里巴巴普惠体"/>
        <a:cs typeface=""/>
      </a:majorFont>
      <a:minorFont>
        <a:latin typeface="" panose="020F0502020204030204"/>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2453</Words>
  <Application>Microsoft Office PowerPoint</Application>
  <PresentationFormat>Widescreen</PresentationFormat>
  <Paragraphs>157</Paragraphs>
  <Slides>35</Slides>
  <Notes>28</Notes>
  <HiddenSlides>0</HiddenSlides>
  <MMClips>2</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35</vt:i4>
      </vt:variant>
    </vt:vector>
  </HeadingPairs>
  <TitlesOfParts>
    <vt:vector size="54" baseType="lpstr">
      <vt:lpstr>等线</vt:lpstr>
      <vt:lpstr>#9Slide07 SVNBeachwood Sans</vt:lpstr>
      <vt:lpstr>Arial</vt:lpstr>
      <vt:lpstr>Bodoni MT</vt:lpstr>
      <vt:lpstr>Calibri</vt:lpstr>
      <vt:lpstr>Calibri Light</vt:lpstr>
      <vt:lpstr>Cambria</vt:lpstr>
      <vt:lpstr>Comic Sans MS</vt:lpstr>
      <vt:lpstr>Segoe UI Historic</vt:lpstr>
      <vt:lpstr>Times New Roman</vt:lpstr>
      <vt:lpstr>UVN Bach Dang Nang</vt:lpstr>
      <vt:lpstr>Wingdings</vt:lpstr>
      <vt:lpstr>字魂73号-江南手书</vt:lpstr>
      <vt:lpstr>方正行楷简体</vt:lpstr>
      <vt:lpstr>汉真广标</vt:lpstr>
      <vt:lpstr>Office 主题​​</vt:lpstr>
      <vt:lpstr>2_Office 主题</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DUC DUNG</cp:lastModifiedBy>
  <cp:revision>61</cp:revision>
  <dcterms:created xsi:type="dcterms:W3CDTF">2023-07-28T23:53:47Z</dcterms:created>
  <dcterms:modified xsi:type="dcterms:W3CDTF">2025-01-06T02:53:18Z</dcterms:modified>
</cp:coreProperties>
</file>