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4" r:id="rId2"/>
    <p:sldId id="285" r:id="rId3"/>
    <p:sldId id="292" r:id="rId4"/>
    <p:sldId id="293" r:id="rId5"/>
    <p:sldId id="294" r:id="rId6"/>
    <p:sldId id="271" r:id="rId7"/>
    <p:sldId id="270" r:id="rId8"/>
    <p:sldId id="295" r:id="rId9"/>
    <p:sldId id="269" r:id="rId10"/>
    <p:sldId id="296" r:id="rId11"/>
    <p:sldId id="297" r:id="rId12"/>
    <p:sldId id="283" r:id="rId13"/>
    <p:sldId id="289" r:id="rId14"/>
    <p:sldId id="298" r:id="rId15"/>
    <p:sldId id="288" r:id="rId16"/>
    <p:sldId id="290" r:id="rId17"/>
    <p:sldId id="299" r:id="rId18"/>
    <p:sldId id="300"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93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55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10/10/2024</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F0C0C09-79AA-C4C6-61CA-EA6873B4DD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8496" y="83953"/>
            <a:ext cx="1618952" cy="1618952"/>
          </a:xfrm>
          <a:prstGeom prst="rect">
            <a:avLst/>
          </a:prstGeom>
        </p:spPr>
      </p:pic>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47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vi-VN" sz="3200">
                <a:solidFill>
                  <a:prstClr val="black"/>
                </a:solidFill>
                <a:latin typeface="Cambria" panose="02040503050406030204" pitchFamily="18" charset="0"/>
                <a:ea typeface="Cambria" panose="02040503050406030204" pitchFamily="18" charset="0"/>
              </a:rPr>
              <a:t>Sân khấu cải lương.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Rưng rưng tự hào 100 năm cải lương">
            <a:extLst>
              <a:ext uri="{FF2B5EF4-FFF2-40B4-BE49-F238E27FC236}">
                <a16:creationId xmlns:a16="http://schemas.microsoft.com/office/drawing/2014/main" id="{9605FF77-C258-F208-9335-5ACC8F4CF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960" y="1267392"/>
            <a:ext cx="6156960" cy="417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7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Sân khấu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kịch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Sân khấu kịch Việt Nam – Dấu ấn trăm năm - Báo Công an Nhân dân điện tử">
            <a:extLst>
              <a:ext uri="{FF2B5EF4-FFF2-40B4-BE49-F238E27FC236}">
                <a16:creationId xmlns:a16="http://schemas.microsoft.com/office/drawing/2014/main" id="{204A007E-48A2-C3F8-0CC2-1AC8C406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960" y="1170966"/>
            <a:ext cx="6339840" cy="4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55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487</Words>
  <Application>Microsoft Office PowerPoint</Application>
  <PresentationFormat>Widescreen</PresentationFormat>
  <Paragraphs>38</Paragraphs>
  <Slides>19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10</cp:revision>
  <dcterms:created xsi:type="dcterms:W3CDTF">2024-10-09T17:16:09Z</dcterms:created>
  <dcterms:modified xsi:type="dcterms:W3CDTF">2024-10-10T01:29:22Z</dcterms:modified>
</cp:coreProperties>
</file>