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7"/>
  </p:notesMasterIdLst>
  <p:handoutMasterIdLst>
    <p:handoutMasterId r:id="rId38"/>
  </p:handoutMasterIdLst>
  <p:sldIdLst>
    <p:sldId id="261" r:id="rId6"/>
    <p:sldId id="259" r:id="rId7"/>
    <p:sldId id="265" r:id="rId8"/>
    <p:sldId id="310" r:id="rId9"/>
    <p:sldId id="260" r:id="rId10"/>
    <p:sldId id="257" r:id="rId11"/>
    <p:sldId id="311"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730"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1/11/2025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1/11/2025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11/01/2025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11/01/2025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sv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txBody>
          <a:bodyPr/>
          <a:lstStyle/>
          <a:p>
            <a:endParaRPr lang="en-US"/>
          </a:p>
        </p:txBody>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txBody>
          <a:bodyPr/>
          <a:lstStyle/>
          <a:p>
            <a:endParaRPr lang="en-US"/>
          </a:p>
        </p:txBody>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txBody>
            <a:bodyPr/>
            <a:lstStyle/>
            <a:p>
              <a:endParaRPr lang="en-US"/>
            </a:p>
          </p:txBody>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txBody>
            <a:bodyPr/>
            <a:lstStyle/>
            <a:p>
              <a:endParaRPr lang="en-US"/>
            </a:p>
          </p:txBody>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txBody>
          <a:bodyPr/>
          <a:lstStyle/>
          <a:p>
            <a:endParaRPr lang="en-US"/>
          </a:p>
        </p:txBody>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txBody>
          <a:bodyPr/>
          <a:lstStyle/>
          <a:p>
            <a:endParaRPr lang="en-US"/>
          </a:p>
        </p:txBody>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txBody>
          <a:bodyPr/>
          <a:lstStyle/>
          <a:p>
            <a:endParaRPr lang="en-US"/>
          </a:p>
        </p:txBody>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9"/>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1162</Words>
  <Application>Microsoft Office PowerPoint</Application>
  <PresentationFormat>Tùy chỉnh</PresentationFormat>
  <Paragraphs>58</Paragraphs>
  <Slides>31</Slides>
  <Notes>1</Notes>
  <HiddenSlides>0</HiddenSlides>
  <MMClips>0</MMClips>
  <ScaleCrop>false</ScaleCrop>
  <HeadingPairs>
    <vt:vector size="6" baseType="variant">
      <vt:variant>
        <vt:lpstr>Phông được Dùng</vt:lpstr>
      </vt:variant>
      <vt:variant>
        <vt:i4>7</vt:i4>
      </vt:variant>
      <vt:variant>
        <vt:lpstr>Chủ đề</vt:lpstr>
      </vt:variant>
      <vt:variant>
        <vt:i4>5</vt:i4>
      </vt:variant>
      <vt:variant>
        <vt:lpstr>Tiêu đề Bản chiếu</vt:lpstr>
      </vt:variant>
      <vt:variant>
        <vt:i4>31</vt:i4>
      </vt:variant>
    </vt:vector>
  </HeadingPairs>
  <TitlesOfParts>
    <vt:vector size="43"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tranluongxuanyen@gmail.com</cp:lastModifiedBy>
  <cp:revision>120</cp:revision>
  <dcterms:created xsi:type="dcterms:W3CDTF">2006-08-16T00:00:00Z</dcterms:created>
  <dcterms:modified xsi:type="dcterms:W3CDTF">2025-01-11T13:29:13Z</dcterms:modified>
  <dc:identifier>DAGIZPjWVZs</dc:identifier>
</cp:coreProperties>
</file>