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62" r:id="rId4"/>
    <p:sldId id="265" r:id="rId5"/>
    <p:sldId id="264" r:id="rId6"/>
    <p:sldId id="266" r:id="rId7"/>
    <p:sldId id="324" r:id="rId8"/>
    <p:sldId id="271" r:id="rId9"/>
    <p:sldId id="336" r:id="rId10"/>
    <p:sldId id="337" r:id="rId11"/>
    <p:sldId id="338" r:id="rId12"/>
    <p:sldId id="339" r:id="rId13"/>
    <p:sldId id="341" r:id="rId14"/>
    <p:sldId id="34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79" autoAdjust="0"/>
  </p:normalViewPr>
  <p:slideViewPr>
    <p:cSldViewPr snapToGrid="0">
      <p:cViewPr varScale="1">
        <p:scale>
          <a:sx n="53" d="100"/>
          <a:sy n="53" d="100"/>
        </p:scale>
        <p:origin x="70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.jfi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.jfi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.jfi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...  Ngày ...  Tháng ...  </a:t>
            </a: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...…</a:t>
            </a: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79C04-4501-6896-BCF5-C332BF43B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3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358999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98F9A-450F-0C2B-C0F8-3A18E5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D9EC53E-89C4-33AE-F918-1CD7CF5E6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955" y="448279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58101-3D05-4B20-39CA-CE0925E3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6D1D0-B539-4B08-7F70-B835C787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extLst>
      <p:ext uri="{BB962C8B-B14F-4D97-AF65-F5344CB8AC3E}">
        <p14:creationId xmlns:p14="http://schemas.microsoft.com/office/powerpoint/2010/main" val="194701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1124</TotalTime>
  <Words>386</Words>
  <Application>Microsoft Office PowerPoint</Application>
  <PresentationFormat>Màn hình rộng</PresentationFormat>
  <Paragraphs>81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tranluongxuanyen@gmail.com</cp:lastModifiedBy>
  <cp:revision>79</cp:revision>
  <dcterms:created xsi:type="dcterms:W3CDTF">2023-08-13T10:22:32Z</dcterms:created>
  <dcterms:modified xsi:type="dcterms:W3CDTF">2025-01-11T13:12:41Z</dcterms:modified>
  <cp:category>9Slide.vn</cp:category>
</cp:coreProperties>
</file>