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31" r:id="rId2"/>
    <p:sldMasterId id="2147483744" r:id="rId3"/>
    <p:sldMasterId id="2147483828" r:id="rId4"/>
  </p:sldMasterIdLst>
  <p:sldIdLst>
    <p:sldId id="256" r:id="rId5"/>
    <p:sldId id="348" r:id="rId6"/>
    <p:sldId id="356" r:id="rId7"/>
    <p:sldId id="357" r:id="rId8"/>
    <p:sldId id="358" r:id="rId9"/>
    <p:sldId id="359" r:id="rId10"/>
    <p:sldId id="360" r:id="rId11"/>
    <p:sldId id="361" r:id="rId12"/>
    <p:sldId id="367" r:id="rId13"/>
    <p:sldId id="315" r:id="rId14"/>
    <p:sldId id="36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108"/>
    <a:srgbClr val="FF0066"/>
    <a:srgbClr val="66FF66"/>
    <a:srgbClr val="FFCCFF"/>
    <a:srgbClr val="FFFF66"/>
    <a:srgbClr val="FFFFCC"/>
    <a:srgbClr val="FAAEB0"/>
    <a:srgbClr val="FFA12A"/>
    <a:srgbClr val="71D4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2025/1/6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8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2025/1/6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196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2025/1/6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470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2025/1/6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7221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2025/1/6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0568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2025/1/6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3047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99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3200" b="0" dirty="0">
                <a:solidFill>
                  <a:srgbClr val="217875"/>
                </a:solidFill>
                <a:latin typeface="+mj-ea"/>
                <a:ea typeface="+mj-ea"/>
                <a:cs typeface="Alibaba PuHuiTi" pitchFamily="18" charset="-122"/>
              </a:rPr>
              <a:t>Add title text</a:t>
            </a:r>
            <a:endParaRPr lang="zh-CN" altLang="en-US" sz="3200" b="0" dirty="0">
              <a:solidFill>
                <a:srgbClr val="217875"/>
              </a:solidFill>
              <a:latin typeface="+mj-ea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4777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2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217875"/>
                </a:solidFill>
                <a:latin typeface="义启小魏楷"/>
                <a:ea typeface="+mj-ea"/>
                <a:cs typeface="Alibaba PuHuiTi" pitchFamily="18" charset="-122"/>
              </a:rPr>
              <a:t>Add title text</a:t>
            </a:r>
            <a:endParaRPr lang="zh-CN" altLang="en-US" sz="3200" dirty="0">
              <a:solidFill>
                <a:srgbClr val="217875"/>
              </a:solidFill>
              <a:latin typeface="义启小魏楷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0508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573F4B-476D-4BFF-81E1-2913B6B1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59F8AD-BFC6-4753-A5E0-99AADCD6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3DDEB-211D-45C0-B013-D7422776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CAD85-F988-49FE-B2DF-36DF7954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CC41DA-4295-4104-8D49-01F05A1F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2025/1/6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97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41C99-B9AC-4C20-983D-A87BAD9F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D56E1-004C-4257-9378-437E7671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9AB6B-EECF-455B-9FFA-768A4B6D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CE22D4-6ADE-41C5-9B14-1C2FBB28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32184D-9BFF-4992-8D90-61D6E07C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18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CD9B9-8D70-4F32-8BCF-A6D6E6F9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59CB31-FAB9-4797-9F87-08662457A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7E2A11-6BBC-49F0-B07C-E0E154DDA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1E7575-A71B-4911-989F-EE91732F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E05285-3348-4A85-B637-47FA09A7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A02FEB-D2EC-4808-8DCC-3AA966D3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68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6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5443" y="673310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6591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B82EEE-87E8-4E6E-BCDA-CE4F0ED7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BB196D-E7D7-49A3-8462-956EFD80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C208EA-E8E7-43DC-A4BC-9C53B269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C5EDCD-39C0-4F7A-9E19-B57F3083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93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0C23D66-D83F-4014-A8B4-8DCD9997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0EA144-D34E-4A77-AB3B-6805BB0B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286206-A366-4124-853A-FEC7F13A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48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D7C82-45BF-42C4-BB03-EB2635A1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32C3B7-F8B0-40AD-922D-5CA43082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sz="2800"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sz="2400"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sz="2000"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sz="2000" b="0" i="0">
                <a:latin typeface="Alibaba PuHuiTi" pitchFamily="18" charset="-122"/>
                <a:ea typeface="Alibaba PuHuiTi" pitchFamily="18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C1F0BA-51A0-43F5-93C8-AE07CB8AB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1D9D48-BAFB-4EF4-8AEA-D81F1966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9E6E0E-5BDC-45AD-8B75-1CD801F9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108B90-A0BB-40B7-8D5D-67DFAD28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03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36BAB-AE27-40EC-A8F2-096CEC28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C623A35-1B60-4FC4-9CAF-E190BA3E4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B66B7F-3F31-4FD6-BF1E-69FD6A18D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F2739C-5817-465C-BCB8-FD7D39E9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644EA8-0DA7-4EB9-95D1-CA413158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21CCCA-3266-4D3C-802E-0720824F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19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1E01D-4FBD-4A60-8631-1DF5DB9F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CC2518-D43B-46FB-B483-103387665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DA9CF7-4EE4-4FFE-B3B5-A3BDE438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56ECCF-8082-496F-AD53-3AD9EF8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18224-ED6E-4BEC-A274-D395EE08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76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8E743E-6B14-4812-919D-5E7ADBFEE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679F42-7C53-476C-A5A1-B19629551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137755-32BB-424F-BC96-080069C4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CEF99-409C-42D3-9492-C4C20420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A52D60-EB74-42F7-96D8-5F5248C5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971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13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217875"/>
                </a:solidFill>
                <a:latin typeface="义启小魏楷"/>
                <a:ea typeface="+mj-ea"/>
                <a:cs typeface="Alibaba PuHuiTi" pitchFamily="18" charset="-122"/>
              </a:rPr>
              <a:t>Add title text</a:t>
            </a:r>
            <a:endParaRPr lang="zh-CN" altLang="en-US" sz="3200" dirty="0">
              <a:solidFill>
                <a:srgbClr val="217875"/>
              </a:solidFill>
              <a:latin typeface="义启小魏楷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73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573F4B-476D-4BFF-81E1-2913B6B1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59F8AD-BFC6-4753-A5E0-99AADCD6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3DDEB-211D-45C0-B013-D7422776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CAD85-F988-49FE-B2DF-36DF7954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CC41DA-4295-4104-8D49-01F05A1F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5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41C99-B9AC-4C20-983D-A87BAD9F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D56E1-004C-4257-9378-437E7671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9AB6B-EECF-455B-9FFA-768A4B6D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CE22D4-6ADE-41C5-9B14-1C2FBB28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32184D-9BFF-4992-8D90-61D6E07C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41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CD9B9-8D70-4F32-8BCF-A6D6E6F9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59CB31-FAB9-4797-9F87-08662457A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7E2A11-6BBC-49F0-B07C-E0E154DDA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1E7575-A71B-4911-989F-EE91732F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E05285-3348-4A85-B637-47FA09A7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A02FEB-D2EC-4808-8DCC-3AA966D3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486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6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5443" y="673310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0306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B82EEE-87E8-4E6E-BCDA-CE4F0ED7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BB196D-E7D7-49A3-8462-956EFD80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C208EA-E8E7-43DC-A4BC-9C53B269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C5EDCD-39C0-4F7A-9E19-B57F3083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092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0C23D66-D83F-4014-A8B4-8DCD9997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0EA144-D34E-4A77-AB3B-6805BB0B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286206-A366-4124-853A-FEC7F13A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90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D7C82-45BF-42C4-BB03-EB2635A1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32C3B7-F8B0-40AD-922D-5CA43082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sz="2800"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sz="2400"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sz="2000"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sz="2000" b="0" i="0">
                <a:latin typeface="Alibaba PuHuiTi" pitchFamily="18" charset="-122"/>
                <a:ea typeface="Alibaba PuHuiTi" pitchFamily="18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C1F0BA-51A0-43F5-93C8-AE07CB8AB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1D9D48-BAFB-4EF4-8AEA-D81F1966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9E6E0E-5BDC-45AD-8B75-1CD801F9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108B90-A0BB-40B7-8D5D-67DFAD28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6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2025/1/6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99288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36BAB-AE27-40EC-A8F2-096CEC28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C623A35-1B60-4FC4-9CAF-E190BA3E4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B66B7F-3F31-4FD6-BF1E-69FD6A18D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F2739C-5817-465C-BCB8-FD7D39E9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644EA8-0DA7-4EB9-95D1-CA413158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21CCCA-3266-4D3C-802E-0720824F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164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1E01D-4FBD-4A60-8631-1DF5DB9F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CC2518-D43B-46FB-B483-103387665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DA9CF7-4EE4-4FFE-B3B5-A3BDE438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56ECCF-8082-496F-AD53-3AD9EF8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18224-ED6E-4BEC-A274-D395EE08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191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8E743E-6B14-4812-919D-5E7ADBFEE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679F42-7C53-476C-A5A1-B19629551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137755-32BB-424F-BC96-080069C4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CEF99-409C-42D3-9492-C4C20420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A52D60-EB74-42F7-96D8-5F5248C5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2025/1/6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848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2025/1/6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191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2025/1/6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002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2025/1/6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753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2025/1/6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382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64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9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660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1A58CE-DB0B-4B28-A79B-6BB92D7A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EE108A-936F-4EFE-B97C-EB83F60E7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213275-B3FF-4FBD-AD95-61ED89916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DBC311-2380-4A92-BF13-8E11D2999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28BADB-5275-4E13-97D8-0DEE15AF3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6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1A58CE-DB0B-4B28-A79B-6BB92D7A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EE108A-936F-4EFE-B97C-EB83F60E7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213275-B3FF-4FBD-AD95-61ED89916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DBC311-2380-4A92-BF13-8E11D2999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28BADB-5275-4E13-97D8-0DEE15AF3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8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8FAA4B2-A78C-E144-9F49-C823AAE63955}"/>
              </a:ext>
            </a:extLst>
          </p:cNvPr>
          <p:cNvSpPr txBox="1"/>
          <p:nvPr/>
        </p:nvSpPr>
        <p:spPr>
          <a:xfrm>
            <a:off x="5607149" y="1482228"/>
            <a:ext cx="122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kumimoji="1"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26">
            <a:extLst>
              <a:ext uri="{FF2B5EF4-FFF2-40B4-BE49-F238E27FC236}">
                <a16:creationId xmlns:a16="http://schemas.microsoft.com/office/drawing/2014/main" id="{81058290-CF20-FC47-AE82-7D01242BC161}"/>
              </a:ext>
            </a:extLst>
          </p:cNvPr>
          <p:cNvSpPr/>
          <p:nvPr/>
        </p:nvSpPr>
        <p:spPr>
          <a:xfrm>
            <a:off x="1351840" y="1239789"/>
            <a:ext cx="97404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00B05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Tiếng</a:t>
            </a:r>
            <a:r>
              <a:rPr lang="en-US" altLang="zh-CN" sz="4000" dirty="0">
                <a:solidFill>
                  <a:srgbClr val="00B05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Việt</a:t>
            </a:r>
            <a:endParaRPr lang="zh-CN" altLang="en-US" sz="4000" dirty="0">
              <a:solidFill>
                <a:srgbClr val="00B050"/>
              </a:solidFill>
              <a:latin typeface="Nunito Black" pitchFamily="2" charset="0"/>
              <a:cs typeface="Open Sans" panose="020B0606030504020204" pitchFamily="34" charset="0"/>
              <a:sym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37147" y="1986568"/>
            <a:ext cx="6987209" cy="5894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unito Black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Nunito Black" pitchFamily="2" charset="0"/>
              </a:rPr>
              <a:t> 11: LỜI GIẢI TOÁN ĐẶC BIỆT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900">
                        <a14:foregroundMark x1="2500" y1="5505" x2="8900" y2="35046"/>
                        <a14:foregroundMark x1="10200" y1="6606" x2="12200" y2="25688"/>
                        <a14:foregroundMark x1="17500" y1="34128" x2="17500" y2="34128"/>
                        <a14:foregroundMark x1="17100" y1="32661" x2="17800" y2="37431"/>
                        <a14:foregroundMark x1="6500" y1="95229" x2="11700" y2="96147"/>
                        <a14:foregroundMark x1="7000" y1="99083" x2="12900" y2="98532"/>
                        <a14:foregroundMark x1="22200" y1="42202" x2="24900" y2="96697"/>
                        <a14:foregroundMark x1="25500" y1="41468" x2="27700" y2="71193"/>
                        <a14:foregroundMark x1="29000" y1="72661" x2="29800" y2="76514"/>
                        <a14:foregroundMark x1="20300" y1="95046" x2="23400" y2="95229"/>
                        <a14:foregroundMark x1="25100" y1="96147" x2="26300" y2="97431"/>
                        <a14:foregroundMark x1="26300" y1="93761" x2="27100" y2="96697"/>
                        <a14:foregroundMark x1="34800" y1="42385" x2="44600" y2="94679"/>
                        <a14:foregroundMark x1="18600" y1="53211" x2="18500" y2="60734"/>
                        <a14:foregroundMark x1="39400" y1="41835" x2="42800" y2="52477"/>
                        <a14:foregroundMark x1="53500" y1="42202" x2="58500" y2="96147"/>
                        <a14:foregroundMark x1="57600" y1="52110" x2="57600" y2="52110"/>
                        <a14:foregroundMark x1="49200" y1="94128" x2="50200" y2="95596"/>
                        <a14:foregroundMark x1="34500" y1="95046" x2="36400" y2="96147"/>
                        <a14:foregroundMark x1="49900" y1="62752" x2="50900" y2="64587"/>
                        <a14:foregroundMark x1="61400" y1="62385" x2="63300" y2="65688"/>
                        <a14:foregroundMark x1="59700" y1="72477" x2="59700" y2="72477"/>
                        <a14:foregroundMark x1="50700" y1="77982" x2="50700" y2="77982"/>
                        <a14:foregroundMark x1="68500" y1="39817" x2="74500" y2="95413"/>
                        <a14:foregroundMark x1="72400" y1="46789" x2="74800" y2="55413"/>
                        <a14:foregroundMark x1="77800" y1="81468" x2="79300" y2="82752"/>
                        <a14:foregroundMark x1="65000" y1="65872" x2="67000" y2="68257"/>
                        <a14:foregroundMark x1="87700" y1="42569" x2="90600" y2="97248"/>
                        <a14:foregroundMark x1="84000" y1="48991" x2="84600" y2="61468"/>
                        <a14:foregroundMark x1="79600" y1="76330" x2="81300" y2="74312"/>
                        <a14:foregroundMark x1="80900" y1="96881" x2="84000" y2="97248"/>
                        <a14:foregroundMark x1="89600" y1="97982" x2="91700" y2="97982"/>
                        <a14:foregroundMark x1="97100" y1="59083" x2="99900" y2="58532"/>
                        <a14:foregroundMark x1="10200" y1="77982" x2="12400" y2="97064"/>
                        <a14:foregroundMark x1="59900" y1="49725" x2="62400" y2="64954"/>
                        <a14:foregroundMark x1="5800" y1="95229" x2="7700" y2="96881"/>
                        <a14:foregroundMark x1="5100" y1="95596" x2="7000" y2="98716"/>
                        <a14:foregroundMark x1="6600" y1="86422" x2="7200" y2="963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246" y="1820261"/>
            <a:ext cx="8895736" cy="48481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5" b="98939" l="0" r="991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7447" y="2155046"/>
            <a:ext cx="3206560" cy="47029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564" y="103065"/>
            <a:ext cx="2426352" cy="15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7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0997A9-F37D-BF48-DFED-40EC0C0F8556}"/>
              </a:ext>
            </a:extLst>
          </p:cNvPr>
          <p:cNvSpPr txBox="1"/>
          <p:nvPr/>
        </p:nvSpPr>
        <p:spPr>
          <a:xfrm>
            <a:off x="6096000" y="2002758"/>
            <a:ext cx="5566118" cy="14258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solidFill>
                  <a:srgbClr val="FFFF00"/>
                </a:solidFill>
                <a:latin typeface="Sigmar One" panose="00000500000000000000" pitchFamily="2" charset="0"/>
                <a:ea typeface="+mj-ea"/>
                <a:cs typeface="+mj-cs"/>
              </a:rPr>
              <a:t>Nhận</a:t>
            </a:r>
            <a:r>
              <a:rPr lang="en-US" sz="6000" dirty="0">
                <a:solidFill>
                  <a:srgbClr val="FFFF00"/>
                </a:solidFill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igmar One" panose="00000500000000000000" pitchFamily="2" charset="0"/>
                <a:ea typeface="+mj-ea"/>
                <a:cs typeface="+mj-cs"/>
              </a:rPr>
              <a:t>xét</a:t>
            </a:r>
            <a:r>
              <a:rPr lang="en-US" sz="6000" dirty="0">
                <a:solidFill>
                  <a:srgbClr val="FFFF00"/>
                </a:solidFill>
                <a:latin typeface="Sigmar One" panose="00000500000000000000" pitchFamily="2" charset="0"/>
                <a:ea typeface="+mj-ea"/>
                <a:cs typeface="+mj-cs"/>
              </a:rPr>
              <a:t>, </a:t>
            </a:r>
            <a:r>
              <a:rPr lang="en-US" sz="6000" dirty="0" err="1">
                <a:solidFill>
                  <a:srgbClr val="FFFF00"/>
                </a:solidFill>
                <a:latin typeface="Sigmar One" panose="00000500000000000000" pitchFamily="2" charset="0"/>
                <a:ea typeface="+mj-ea"/>
                <a:cs typeface="+mj-cs"/>
              </a:rPr>
              <a:t>dặn</a:t>
            </a:r>
            <a:r>
              <a:rPr lang="en-US" sz="6000" dirty="0">
                <a:solidFill>
                  <a:srgbClr val="FFFF00"/>
                </a:solidFill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igmar One" panose="00000500000000000000" pitchFamily="2" charset="0"/>
                <a:ea typeface="+mj-ea"/>
                <a:cs typeface="+mj-cs"/>
              </a:rPr>
              <a:t>dò</a:t>
            </a:r>
            <a:endParaRPr lang="en-US" sz="6000" dirty="0">
              <a:solidFill>
                <a:srgbClr val="FFFF00"/>
              </a:solidFill>
              <a:latin typeface="Sigmar One" panose="00000500000000000000" pitchFamily="2" charset="0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E46620-BFB9-4EB1-539E-39D29E5F9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67" b="90000" l="10000" r="90889">
                        <a14:foregroundMark x1="16667" y1="51667" x2="22444" y2="60333"/>
                        <a14:foregroundMark x1="42778" y1="50444" x2="52000" y2="59556"/>
                        <a14:foregroundMark x1="40778" y1="54111" x2="46667" y2="57667"/>
                        <a14:foregroundMark x1="18667" y1="55778" x2="17889" y2="61444"/>
                        <a14:foregroundMark x1="42889" y1="8667" x2="42667" y2="12000"/>
                        <a14:foregroundMark x1="39444" y1="23111" x2="39444" y2="28222"/>
                        <a14:foregroundMark x1="89222" y1="50889" x2="90889" y2="55667"/>
                      </a14:backgroundRemoval>
                    </a14:imgEffect>
                  </a14:imgLayer>
                </a14:imgProps>
              </a:ext>
            </a:extLst>
          </a:blip>
          <a:srcRect t="2426" r="-1" b="-1"/>
          <a:stretch/>
        </p:blipFill>
        <p:spPr>
          <a:xfrm rot="311621" flipH="1">
            <a:off x="-496303" y="519063"/>
            <a:ext cx="7458294" cy="6059545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7450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81058290-CF20-FC47-AE82-7D01242BC161}"/>
              </a:ext>
            </a:extLst>
          </p:cNvPr>
          <p:cNvSpPr/>
          <p:nvPr/>
        </p:nvSpPr>
        <p:spPr>
          <a:xfrm>
            <a:off x="2609721" y="2081095"/>
            <a:ext cx="712512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6600" dirty="0" err="1">
                <a:ln w="9525">
                  <a:solidFill>
                    <a:srgbClr val="217875"/>
                  </a:solidFill>
                </a:ln>
                <a:solidFill>
                  <a:srgbClr val="217875"/>
                </a:solidFill>
                <a:latin typeface="Sigmar One" panose="00000500000000000000" pitchFamily="2" charset="0"/>
                <a:cs typeface="+mn-ea"/>
                <a:sym typeface="+mn-lt"/>
              </a:rPr>
              <a:t>Hẹn</a:t>
            </a:r>
            <a:r>
              <a:rPr lang="en-US" altLang="zh-CN" sz="6600" dirty="0">
                <a:ln w="9525">
                  <a:solidFill>
                    <a:srgbClr val="217875"/>
                  </a:solidFill>
                </a:ln>
                <a:solidFill>
                  <a:srgbClr val="217875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6600" dirty="0" err="1">
                <a:ln w="9525">
                  <a:solidFill>
                    <a:srgbClr val="217875"/>
                  </a:solidFill>
                </a:ln>
                <a:solidFill>
                  <a:srgbClr val="217875"/>
                </a:solidFill>
                <a:latin typeface="Sigmar One" panose="00000500000000000000" pitchFamily="2" charset="0"/>
                <a:cs typeface="+mn-ea"/>
                <a:sym typeface="+mn-lt"/>
              </a:rPr>
              <a:t>gặp</a:t>
            </a:r>
            <a:r>
              <a:rPr lang="en-US" altLang="zh-CN" sz="6600" dirty="0">
                <a:ln w="9525">
                  <a:solidFill>
                    <a:srgbClr val="217875"/>
                  </a:solidFill>
                </a:ln>
                <a:solidFill>
                  <a:srgbClr val="217875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6600" dirty="0" err="1">
                <a:ln w="9525">
                  <a:solidFill>
                    <a:srgbClr val="217875"/>
                  </a:solidFill>
                </a:ln>
                <a:solidFill>
                  <a:srgbClr val="217875"/>
                </a:solidFill>
                <a:latin typeface="Sigmar One" panose="00000500000000000000" pitchFamily="2" charset="0"/>
                <a:cs typeface="+mn-ea"/>
                <a:sym typeface="+mn-lt"/>
              </a:rPr>
              <a:t>lại</a:t>
            </a:r>
            <a:r>
              <a:rPr lang="en-US" altLang="zh-CN" sz="6600" dirty="0">
                <a:ln w="9525">
                  <a:solidFill>
                    <a:srgbClr val="217875"/>
                  </a:solidFill>
                </a:ln>
                <a:solidFill>
                  <a:srgbClr val="217875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6600" dirty="0" err="1">
                <a:ln w="9525">
                  <a:solidFill>
                    <a:srgbClr val="217875"/>
                  </a:solidFill>
                </a:ln>
                <a:solidFill>
                  <a:srgbClr val="217875"/>
                </a:solidFill>
                <a:latin typeface="Sigmar One" panose="00000500000000000000" pitchFamily="2" charset="0"/>
                <a:cs typeface="+mn-ea"/>
                <a:sym typeface="+mn-lt"/>
              </a:rPr>
              <a:t>các</a:t>
            </a:r>
            <a:r>
              <a:rPr lang="en-US" altLang="zh-CN" sz="6600" dirty="0">
                <a:ln w="9525">
                  <a:solidFill>
                    <a:srgbClr val="217875"/>
                  </a:solidFill>
                </a:ln>
                <a:solidFill>
                  <a:srgbClr val="217875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6600" dirty="0" err="1">
                <a:ln w="9525">
                  <a:solidFill>
                    <a:srgbClr val="217875"/>
                  </a:solidFill>
                </a:ln>
                <a:solidFill>
                  <a:srgbClr val="217875"/>
                </a:solidFill>
                <a:latin typeface="Sigmar One" panose="00000500000000000000" pitchFamily="2" charset="0"/>
                <a:cs typeface="+mn-ea"/>
                <a:sym typeface="+mn-lt"/>
              </a:rPr>
              <a:t>em</a:t>
            </a:r>
            <a:r>
              <a:rPr lang="en-US" altLang="zh-CN" sz="6600" dirty="0">
                <a:ln w="9525">
                  <a:solidFill>
                    <a:srgbClr val="217875"/>
                  </a:solidFill>
                </a:ln>
                <a:solidFill>
                  <a:srgbClr val="217875"/>
                </a:solidFill>
                <a:latin typeface="Sigmar One" panose="00000500000000000000" pitchFamily="2" charset="0"/>
                <a:cs typeface="+mn-ea"/>
                <a:sym typeface="+mn-lt"/>
              </a:rPr>
              <a:t>!</a:t>
            </a:r>
            <a:endParaRPr lang="zh-CN" altLang="en-US" sz="6600" dirty="0">
              <a:ln w="9525">
                <a:solidFill>
                  <a:srgbClr val="217875"/>
                </a:solidFill>
              </a:ln>
              <a:solidFill>
                <a:srgbClr val="217875"/>
              </a:solidFill>
              <a:latin typeface="Sigmar One" panose="00000500000000000000" pitchFamily="2" charset="0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FAA4B2-A78C-E144-9F49-C823AAE63955}"/>
              </a:ext>
            </a:extLst>
          </p:cNvPr>
          <p:cNvSpPr txBox="1"/>
          <p:nvPr/>
        </p:nvSpPr>
        <p:spPr>
          <a:xfrm>
            <a:off x="5642788" y="1516471"/>
            <a:ext cx="122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kumimoji="1"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kumimoji="1"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TextBox 3">
            <a:hlinkClick r:id="rId2"/>
            <a:extLst>
              <a:ext uri="{FF2B5EF4-FFF2-40B4-BE49-F238E27FC236}">
                <a16:creationId xmlns:a16="http://schemas.microsoft.com/office/drawing/2014/main" id="{55E089A8-C9DA-46DA-9862-57EAB6DD40D6}"/>
              </a:ext>
            </a:extLst>
          </p:cNvPr>
          <p:cNvSpPr txBox="1"/>
          <p:nvPr/>
        </p:nvSpPr>
        <p:spPr>
          <a:xfrm>
            <a:off x="3637255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000" dirty="0">
                <a:solidFill>
                  <a:srgbClr val="17A54F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17A54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ẽ Tay Bọ Rùa Bảy điểm Dễ Thương Miễn Phí 抠 Png Hình ảnh | Định dạng hình  ảnh PSD 610663515| vn.lovepik.com">
            <a:extLst>
              <a:ext uri="{FF2B5EF4-FFF2-40B4-BE49-F238E27FC236}">
                <a16:creationId xmlns:a16="http://schemas.microsoft.com/office/drawing/2014/main" id="{A6308E79-2B56-9808-EAFA-1C04BA20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" r="1" b="11469"/>
          <a:stretch/>
        </p:blipFill>
        <p:spPr bwMode="auto">
          <a:xfrm>
            <a:off x="6049512" y="135176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3025F6-03E4-F7FE-A115-15A451327F80}"/>
              </a:ext>
            </a:extLst>
          </p:cNvPr>
          <p:cNvSpPr txBox="1"/>
          <p:nvPr/>
        </p:nvSpPr>
        <p:spPr>
          <a:xfrm>
            <a:off x="2682953" y="2114695"/>
            <a:ext cx="4228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71D400"/>
                </a:solidFill>
                <a:latin typeface="Sigmar One" panose="00000500000000000000" pitchFamily="2" charset="0"/>
              </a:rPr>
              <a:t>Nói</a:t>
            </a:r>
            <a:r>
              <a:rPr lang="en-US" sz="7200" b="1" dirty="0">
                <a:solidFill>
                  <a:srgbClr val="71D400"/>
                </a:solidFill>
                <a:latin typeface="Sigmar One" panose="00000500000000000000" pitchFamily="2" charset="0"/>
              </a:rPr>
              <a:t> - </a:t>
            </a:r>
            <a:r>
              <a:rPr lang="en-US" sz="7200" b="1" dirty="0" err="1">
                <a:solidFill>
                  <a:srgbClr val="71D400"/>
                </a:solidFill>
                <a:latin typeface="Sigmar One" panose="00000500000000000000" pitchFamily="2" charset="0"/>
              </a:rPr>
              <a:t>nghe</a:t>
            </a:r>
            <a:endParaRPr lang="en-US" sz="7200" b="1" dirty="0">
              <a:solidFill>
                <a:srgbClr val="71D40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8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838562-B5BF-909D-E80D-74F1AF865C29}"/>
              </a:ext>
            </a:extLst>
          </p:cNvPr>
          <p:cNvSpPr txBox="1"/>
          <p:nvPr/>
        </p:nvSpPr>
        <p:spPr>
          <a:xfrm>
            <a:off x="14306" y="1750969"/>
            <a:ext cx="4248205" cy="2727555"/>
          </a:xfrm>
          <a:prstGeom prst="roundRect">
            <a:avLst/>
          </a:prstGeom>
          <a:solidFill>
            <a:srgbClr val="B0D9DB"/>
          </a:solidFill>
          <a:ln w="28575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Dựa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vào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bức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tranh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algn="just">
              <a:lnSpc>
                <a:spcPct val="130000"/>
              </a:lnSpc>
            </a:pP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trả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lời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hỏi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vi-VN" sz="2400" b="1" dirty="0">
              <a:solidFill>
                <a:srgbClr val="000066"/>
              </a:solidFill>
              <a:latin typeface="Nunito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Tranh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vẽ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cảnh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ở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đâu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Trong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tranh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những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Họ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đang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làm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gì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" y="-2260"/>
            <a:ext cx="4393282" cy="1584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187" y="0"/>
            <a:ext cx="7788813" cy="3291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187" y="3374941"/>
            <a:ext cx="7788813" cy="34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501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290646" cy="1406769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5B95967D-E221-71F3-A00B-A57A89BFF3F0}"/>
              </a:ext>
            </a:extLst>
          </p:cNvPr>
          <p:cNvSpPr/>
          <p:nvPr/>
        </p:nvSpPr>
        <p:spPr>
          <a:xfrm>
            <a:off x="-36623" y="2593544"/>
            <a:ext cx="4146513" cy="1916013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Giáo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viên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kểchuyện</a:t>
            </a:r>
            <a:endParaRPr lang="en-US" sz="3600" dirty="0">
              <a:solidFill>
                <a:srgbClr val="F79646">
                  <a:lumMod val="50000"/>
                </a:srgbClr>
              </a:solidFill>
              <a:latin typeface="Nunito" pitchFamily="2" charset="0"/>
              <a:cs typeface="Baloo 2 SemiBol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641" y="10280"/>
            <a:ext cx="4146512" cy="3530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153" y="0"/>
            <a:ext cx="3754847" cy="3530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0605" y="3551551"/>
            <a:ext cx="4146512" cy="3306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7153" y="3530991"/>
            <a:ext cx="3762301" cy="331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293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457071" y="525138"/>
            <a:ext cx="4743633" cy="2713072"/>
            <a:chOff x="7024181" y="2751372"/>
            <a:chExt cx="4979103" cy="39151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4181" y="2751372"/>
              <a:ext cx="4979103" cy="3915153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7079896" y="3090882"/>
              <a:ext cx="2303568" cy="1199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dirty="0" err="1">
                  <a:solidFill>
                    <a:srgbClr val="F79646">
                      <a:lumMod val="50000"/>
                    </a:srgbClr>
                  </a:solidFill>
                  <a:latin typeface="Nunito" pitchFamily="2" charset="0"/>
                  <a:cs typeface="Baloo 2 SemiBold" pitchFamily="2" charset="0"/>
                </a:rPr>
                <a:t>Làm</a:t>
              </a:r>
              <a:r>
                <a:rPr lang="en-US" sz="2400" dirty="0">
                  <a:solidFill>
                    <a:srgbClr val="F79646">
                      <a:lumMod val="50000"/>
                    </a:srgbClr>
                  </a:solidFill>
                  <a:latin typeface="Nunito" pitchFamily="2" charset="0"/>
                  <a:cs typeface="Baloo 2 SemiBold" pitchFamily="2" charset="0"/>
                </a:rPr>
                <a:t> </a:t>
              </a:r>
              <a:r>
                <a:rPr lang="en-US" sz="2400" dirty="0" err="1">
                  <a:solidFill>
                    <a:srgbClr val="F79646">
                      <a:lumMod val="50000"/>
                    </a:srgbClr>
                  </a:solidFill>
                  <a:latin typeface="Nunito" pitchFamily="2" charset="0"/>
                  <a:cs typeface="Baloo 2 SemiBold" pitchFamily="2" charset="0"/>
                </a:rPr>
                <a:t>việc</a:t>
              </a:r>
              <a:r>
                <a:rPr lang="en-US" sz="2400" dirty="0">
                  <a:solidFill>
                    <a:srgbClr val="F79646">
                      <a:lumMod val="50000"/>
                    </a:srgbClr>
                  </a:solidFill>
                  <a:latin typeface="Nunito" pitchFamily="2" charset="0"/>
                  <a:cs typeface="Baloo 2 SemiBold" pitchFamily="2" charset="0"/>
                </a:rPr>
                <a:t> </a:t>
              </a:r>
            </a:p>
            <a:p>
              <a:pPr lvl="0" algn="ctr"/>
              <a:r>
                <a:rPr lang="en-US" sz="2400" dirty="0" err="1">
                  <a:solidFill>
                    <a:srgbClr val="F79646">
                      <a:lumMod val="50000"/>
                    </a:srgbClr>
                  </a:solidFill>
                  <a:latin typeface="Nunito" pitchFamily="2" charset="0"/>
                  <a:cs typeface="Baloo 2 SemiBold" pitchFamily="2" charset="0"/>
                </a:rPr>
                <a:t>cá</a:t>
              </a:r>
              <a:r>
                <a:rPr lang="en-US" sz="2400" dirty="0">
                  <a:solidFill>
                    <a:srgbClr val="F79646">
                      <a:lumMod val="50000"/>
                    </a:srgbClr>
                  </a:solidFill>
                  <a:latin typeface="Nunito" pitchFamily="2" charset="0"/>
                  <a:cs typeface="Baloo 2 SemiBold" pitchFamily="2" charset="0"/>
                </a:rPr>
                <a:t> </a:t>
              </a:r>
              <a:r>
                <a:rPr lang="en-US" sz="2400" dirty="0" err="1">
                  <a:solidFill>
                    <a:srgbClr val="F79646">
                      <a:lumMod val="50000"/>
                    </a:srgbClr>
                  </a:solidFill>
                  <a:latin typeface="Nunito" pitchFamily="2" charset="0"/>
                  <a:cs typeface="Baloo 2 SemiBold" pitchFamily="2" charset="0"/>
                </a:rPr>
                <a:t>nhân</a:t>
              </a:r>
              <a:endParaRPr lang="en-US" sz="24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" y="573512"/>
            <a:ext cx="6454562" cy="32366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354" y="3618045"/>
            <a:ext cx="7338646" cy="3236647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5B95967D-E221-71F3-A00B-A57A89BFF3F0}"/>
              </a:ext>
            </a:extLst>
          </p:cNvPr>
          <p:cNvSpPr/>
          <p:nvPr/>
        </p:nvSpPr>
        <p:spPr>
          <a:xfrm>
            <a:off x="1659986" y="4465177"/>
            <a:ext cx="2984092" cy="1627584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Học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sinh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tập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kể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chuyện</a:t>
            </a:r>
            <a:endParaRPr lang="en-US" sz="2400" dirty="0">
              <a:solidFill>
                <a:srgbClr val="F79646">
                  <a:lumMod val="50000"/>
                </a:srgbClr>
              </a:solidFill>
              <a:latin typeface="Nunito" pitchFamily="2" charset="0"/>
              <a:cs typeface="Baloo 2 SemiBol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ED484-9B62-42DE-94BD-387A1EFB9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949" y="-8722"/>
            <a:ext cx="11003755" cy="58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83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" y="553760"/>
            <a:ext cx="8170823" cy="28202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085" y="3545600"/>
            <a:ext cx="7377122" cy="3312400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5B95967D-E221-71F3-A00B-A57A89BFF3F0}"/>
              </a:ext>
            </a:extLst>
          </p:cNvPr>
          <p:cNvSpPr/>
          <p:nvPr/>
        </p:nvSpPr>
        <p:spPr>
          <a:xfrm>
            <a:off x="1207354" y="3657939"/>
            <a:ext cx="3589730" cy="1969137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Học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sinh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luyện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kể</a:t>
            </a:r>
            <a:endParaRPr lang="en-US" sz="2400" dirty="0">
              <a:solidFill>
                <a:srgbClr val="F79646">
                  <a:lumMod val="50000"/>
                </a:srgbClr>
              </a:solidFill>
              <a:latin typeface="Nunito" pitchFamily="2" charset="0"/>
              <a:cs typeface="Baloo 2 SemiBold" pitchFamily="2" charset="0"/>
            </a:endParaRPr>
          </a:p>
          <a:p>
            <a:pPr algn="ctr"/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theo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nhóm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cặp</a:t>
            </a:r>
            <a:endParaRPr lang="en-US" sz="2400" dirty="0">
              <a:solidFill>
                <a:srgbClr val="F79646">
                  <a:lumMod val="50000"/>
                </a:srgbClr>
              </a:solidFill>
              <a:latin typeface="Nunito" pitchFamily="2" charset="0"/>
              <a:cs typeface="Baloo 2 SemiBol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980" y="685472"/>
            <a:ext cx="3237528" cy="2860128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5B95967D-E221-71F3-A00B-A57A89BFF3F0}"/>
              </a:ext>
            </a:extLst>
          </p:cNvPr>
          <p:cNvSpPr/>
          <p:nvPr/>
        </p:nvSpPr>
        <p:spPr>
          <a:xfrm>
            <a:off x="320284" y="3657939"/>
            <a:ext cx="4442883" cy="1623205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1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học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sinh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kể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toàn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bộ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câu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chuyện</a:t>
            </a:r>
            <a:endParaRPr lang="en-US" sz="2400" dirty="0">
              <a:solidFill>
                <a:srgbClr val="F79646">
                  <a:lumMod val="50000"/>
                </a:srgbClr>
              </a:solidFill>
              <a:latin typeface="Nunito" pitchFamily="2" charset="0"/>
              <a:cs typeface="Baloo 2 SemiBold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4A7BAC-0CE2-45A9-8CF2-776FC4C0C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949" y="-8722"/>
            <a:ext cx="11003755" cy="58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323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93" y="202244"/>
            <a:ext cx="10417418" cy="57147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1921" y="815923"/>
            <a:ext cx="5814645" cy="3941168"/>
            <a:chOff x="1201501" y="1446179"/>
            <a:chExt cx="4780449" cy="37470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1501" y="1446179"/>
              <a:ext cx="4780449" cy="37470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913868" y="2190852"/>
              <a:ext cx="3355716" cy="2033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FF5D10"/>
                  </a:solidFill>
                  <a:latin typeface="Nunito" pitchFamily="2" charset="0"/>
                </a:rPr>
                <a:t>Nếu em là Linh, khi phát hiện tờ rơi bị bẩn, em sẽ viết lại cho sạch đẹp để nộp cho cô giáo.</a:t>
              </a:r>
              <a:endParaRPr lang="en-US" sz="2800" dirty="0">
                <a:solidFill>
                  <a:srgbClr val="FF5D10"/>
                </a:solidFill>
                <a:latin typeface="Nunito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34296" y="1518506"/>
            <a:ext cx="5949851" cy="4600940"/>
            <a:chOff x="6134297" y="1518506"/>
            <a:chExt cx="5372100" cy="36023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34297" y="1518506"/>
              <a:ext cx="5372100" cy="360236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985262" y="2300211"/>
              <a:ext cx="3365370" cy="1674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Em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sẽ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đến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lớp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nói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với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cô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giáo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và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xin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cô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giáo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thời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gian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để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viết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lại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một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tờ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đơn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khác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07260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Meiryo"/>
            </a:endParaRPr>
          </a:p>
        </p:txBody>
      </p:sp>
      <p:pic>
        <p:nvPicPr>
          <p:cNvPr id="2050" name="Picture 2" descr="Tranh thiếu nhi: Cuốn sách tuổi thần tiên vector 2024 ~ MrPixelVn - Chia sẻ  Đồ họa vector pixel miễn phí">
            <a:extLst>
              <a:ext uri="{FF2B5EF4-FFF2-40B4-BE49-F238E27FC236}">
                <a16:creationId xmlns:a16="http://schemas.microsoft.com/office/drawing/2014/main" id="{B82BE2AA-9DC7-508F-7DFC-AE399A43B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6" r="-1" b="14722"/>
          <a:stretch/>
        </p:blipFill>
        <p:spPr bwMode="auto">
          <a:xfrm>
            <a:off x="-5" y="-30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Freeform: Shape 2061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81377" y="1386250"/>
            <a:ext cx="4598786" cy="411340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4" name="Freeform: Shape 2063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9573" y="1494845"/>
            <a:ext cx="4354593" cy="386112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987224" y="1122042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06536C0D-2219-44F1-94EC-B9A56501D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6303" y="1122043"/>
            <a:ext cx="4908132" cy="4613915"/>
            <a:chOff x="6516303" y="1122043"/>
            <a:chExt cx="4908132" cy="4613915"/>
          </a:xfrm>
        </p:grpSpPr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9DF0CCBF-D7FD-451C-92EB-84C362B690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10901" y="1264257"/>
              <a:ext cx="4534335" cy="423539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2B1B8EEB-4E8B-43EC-AB8F-F7E2CD9682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00000">
              <a:off x="6516303" y="1122043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A003F2C-FE44-D68A-97DF-EE9C0B12FB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7" b="90000" l="10000" r="90889">
                        <a14:foregroundMark x1="16667" y1="51667" x2="22444" y2="60333"/>
                        <a14:foregroundMark x1="42778" y1="50444" x2="52000" y2="59556"/>
                        <a14:foregroundMark x1="40778" y1="54111" x2="46667" y2="57667"/>
                        <a14:foregroundMark x1="18667" y1="55778" x2="17889" y2="61444"/>
                        <a14:foregroundMark x1="42889" y1="8667" x2="42667" y2="12000"/>
                        <a14:foregroundMark x1="39444" y1="23111" x2="39444" y2="28222"/>
                        <a14:foregroundMark x1="89222" y1="50889" x2="90889" y2="55667"/>
                      </a14:backgroundRemoval>
                    </a14:imgEffect>
                  </a14:imgLayer>
                </a14:imgProps>
              </a:ext>
            </a:extLst>
          </a:blip>
          <a:srcRect t="6116" r="1" b="1"/>
          <a:stretch/>
        </p:blipFill>
        <p:spPr>
          <a:xfrm>
            <a:off x="7055819" y="1473204"/>
            <a:ext cx="4534335" cy="4458174"/>
          </a:xfrm>
          <a:custGeom>
            <a:avLst/>
            <a:gdLst/>
            <a:ahLst/>
            <a:cxnLst/>
            <a:rect l="l" t="t" r="r" b="b"/>
            <a:pathLst>
              <a:path w="3952684" h="3588642">
                <a:moveTo>
                  <a:pt x="2262021" y="0"/>
                </a:moveTo>
                <a:cubicBezTo>
                  <a:pt x="2521915" y="0"/>
                  <a:pt x="2761111" y="48268"/>
                  <a:pt x="2973080" y="143330"/>
                </a:cubicBezTo>
                <a:cubicBezTo>
                  <a:pt x="3171733" y="232491"/>
                  <a:pt x="3346211" y="362626"/>
                  <a:pt x="3491678" y="530048"/>
                </a:cubicBezTo>
                <a:cubicBezTo>
                  <a:pt x="3788979" y="872350"/>
                  <a:pt x="3952684" y="1358801"/>
                  <a:pt x="3952684" y="1899831"/>
                </a:cubicBezTo>
                <a:cubicBezTo>
                  <a:pt x="3952684" y="2115686"/>
                  <a:pt x="3889322" y="2288927"/>
                  <a:pt x="3747331" y="2461593"/>
                </a:cubicBezTo>
                <a:cubicBezTo>
                  <a:pt x="3598809" y="2642210"/>
                  <a:pt x="3375643" y="2808567"/>
                  <a:pt x="3139331" y="2984675"/>
                </a:cubicBezTo>
                <a:cubicBezTo>
                  <a:pt x="3095732" y="3017128"/>
                  <a:pt x="3050692" y="3050728"/>
                  <a:pt x="3005652" y="3084736"/>
                </a:cubicBezTo>
                <a:cubicBezTo>
                  <a:pt x="2602495" y="3389096"/>
                  <a:pt x="2308249" y="3588642"/>
                  <a:pt x="1907213" y="3588642"/>
                </a:cubicBezTo>
                <a:cubicBezTo>
                  <a:pt x="1296158" y="3588642"/>
                  <a:pt x="863400" y="3343695"/>
                  <a:pt x="460242" y="2769559"/>
                </a:cubicBezTo>
                <a:cubicBezTo>
                  <a:pt x="407483" y="2694411"/>
                  <a:pt x="355911" y="2626066"/>
                  <a:pt x="306036" y="2560014"/>
                </a:cubicBezTo>
                <a:cubicBezTo>
                  <a:pt x="99326" y="2286139"/>
                  <a:pt x="0" y="2143712"/>
                  <a:pt x="0" y="1899831"/>
                </a:cubicBezTo>
                <a:cubicBezTo>
                  <a:pt x="0" y="1657671"/>
                  <a:pt x="62259" y="1418460"/>
                  <a:pt x="184911" y="1188839"/>
                </a:cubicBezTo>
                <a:cubicBezTo>
                  <a:pt x="304934" y="964216"/>
                  <a:pt x="476527" y="758606"/>
                  <a:pt x="694859" y="577907"/>
                </a:cubicBezTo>
                <a:cubicBezTo>
                  <a:pt x="909458" y="400240"/>
                  <a:pt x="1164345" y="253716"/>
                  <a:pt x="1432127" y="154228"/>
                </a:cubicBezTo>
                <a:cubicBezTo>
                  <a:pt x="1707119" y="51875"/>
                  <a:pt x="1986436" y="0"/>
                  <a:pt x="2262021" y="0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3025F6-03E4-F7FE-A115-15A451327F80}"/>
              </a:ext>
            </a:extLst>
          </p:cNvPr>
          <p:cNvSpPr txBox="1"/>
          <p:nvPr/>
        </p:nvSpPr>
        <p:spPr>
          <a:xfrm>
            <a:off x="2245034" y="2719835"/>
            <a:ext cx="205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Sigmar One" panose="00000500000000000000" pitchFamily="2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Sigmar One" panose="00000500000000000000" pitchFamily="2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6266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8FAA4B2-A78C-E144-9F49-C823AAE63955}"/>
              </a:ext>
            </a:extLst>
          </p:cNvPr>
          <p:cNvSpPr txBox="1"/>
          <p:nvPr/>
        </p:nvSpPr>
        <p:spPr>
          <a:xfrm>
            <a:off x="5642788" y="1516471"/>
            <a:ext cx="122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kumimoji="1"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4" name="Picture 4" descr="Vẽ Tay Bọ Rùa Bảy điểm Dễ Thương Miễn Phí 抠 Png Hình ảnh | Định dạng hình  ảnh PSD 610663515| vn.lovepik.com">
            <a:extLst>
              <a:ext uri="{FF2B5EF4-FFF2-40B4-BE49-F238E27FC236}">
                <a16:creationId xmlns:a16="http://schemas.microsoft.com/office/drawing/2014/main" id="{39B1A53E-C9A2-5ABD-A5C6-F320BBCA7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" r="1" b="11469"/>
          <a:stretch/>
        </p:blipFill>
        <p:spPr bwMode="auto">
          <a:xfrm>
            <a:off x="5486804" y="135176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86CDCF-07A1-5181-B4E1-D35180CCAC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5" r="-1" b="2635"/>
          <a:stretch/>
        </p:blipFill>
        <p:spPr>
          <a:xfrm>
            <a:off x="572844" y="-301833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47E1FD-100C-62BF-790D-6666AA32FBB6}"/>
              </a:ext>
            </a:extLst>
          </p:cNvPr>
          <p:cNvSpPr txBox="1"/>
          <p:nvPr/>
        </p:nvSpPr>
        <p:spPr>
          <a:xfrm>
            <a:off x="5534588" y="1065431"/>
            <a:ext cx="3530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600" dirty="0" err="1">
                <a:solidFill>
                  <a:srgbClr val="71D400"/>
                </a:solidFill>
                <a:latin typeface="Sigmar One" panose="00000500000000000000" pitchFamily="2" charset="0"/>
              </a:rPr>
              <a:t>Vận</a:t>
            </a:r>
            <a:r>
              <a:rPr lang="en-US" sz="6600" dirty="0">
                <a:solidFill>
                  <a:srgbClr val="71D400"/>
                </a:solidFill>
                <a:latin typeface="Sigmar One" panose="00000500000000000000" pitchFamily="2" charset="0"/>
              </a:rPr>
              <a:t> </a:t>
            </a:r>
            <a:r>
              <a:rPr lang="en-US" sz="6600" dirty="0" err="1">
                <a:solidFill>
                  <a:srgbClr val="71D400"/>
                </a:solidFill>
                <a:latin typeface="Sigmar One" panose="00000500000000000000" pitchFamily="2" charset="0"/>
              </a:rPr>
              <a:t>dụng</a:t>
            </a:r>
            <a:endParaRPr lang="en-US" sz="6600" dirty="0">
              <a:solidFill>
                <a:srgbClr val="71D40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1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72C5764-E3E5-47DB-A6CA-2D7C55A0B602}" vid="{B8EEDAA0-B667-4F93-AD67-DE2A39DAA80E}"/>
    </a:ext>
  </a:extLst>
</a:theme>
</file>

<file path=ppt/theme/theme3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qx1ulpp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qx1ulpp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</TotalTime>
  <Words>143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微软雅黑</vt:lpstr>
      <vt:lpstr>宋体</vt:lpstr>
      <vt:lpstr>Alibaba PuHuiTi</vt:lpstr>
      <vt:lpstr>Arial</vt:lpstr>
      <vt:lpstr>Baloo 2 SemiBold</vt:lpstr>
      <vt:lpstr>Calibri</vt:lpstr>
      <vt:lpstr>KaiTi</vt:lpstr>
      <vt:lpstr>Meiryo</vt:lpstr>
      <vt:lpstr>Nunito</vt:lpstr>
      <vt:lpstr>Nunito Black</vt:lpstr>
      <vt:lpstr>Open Sans</vt:lpstr>
      <vt:lpstr>Sigmar One</vt:lpstr>
      <vt:lpstr>义启小魏楷</vt:lpstr>
      <vt:lpstr>www.jpppt.com</vt:lpstr>
      <vt:lpstr>Theme1</vt:lpstr>
      <vt:lpstr>www.freeppt7.com</vt:lpstr>
      <vt:lpstr>6_www.freeppt7.com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Admin</cp:lastModifiedBy>
  <cp:revision>157</cp:revision>
  <dcterms:created xsi:type="dcterms:W3CDTF">2022-01-15T08:39:00Z</dcterms:created>
  <dcterms:modified xsi:type="dcterms:W3CDTF">2025-01-06T03:16:37Z</dcterms:modified>
</cp:coreProperties>
</file>