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672" r:id="rId3"/>
    <p:sldMasterId id="2147483684" r:id="rId4"/>
    <p:sldMasterId id="2147483696" r:id="rId5"/>
    <p:sldMasterId id="2147483719" r:id="rId6"/>
  </p:sldMasterIdLst>
  <p:notesMasterIdLst>
    <p:notesMasterId r:id="rId30"/>
  </p:notesMasterIdLst>
  <p:sldIdLst>
    <p:sldId id="291" r:id="rId7"/>
    <p:sldId id="277" r:id="rId8"/>
    <p:sldId id="278" r:id="rId9"/>
    <p:sldId id="279" r:id="rId10"/>
    <p:sldId id="280" r:id="rId11"/>
    <p:sldId id="2007577234" r:id="rId12"/>
    <p:sldId id="282" r:id="rId13"/>
    <p:sldId id="261" r:id="rId14"/>
    <p:sldId id="287" r:id="rId15"/>
    <p:sldId id="2007577224" r:id="rId16"/>
    <p:sldId id="2007577225" r:id="rId17"/>
    <p:sldId id="2007577226" r:id="rId18"/>
    <p:sldId id="2007577227" r:id="rId19"/>
    <p:sldId id="2007577228" r:id="rId20"/>
    <p:sldId id="2634" r:id="rId21"/>
    <p:sldId id="2007577229" r:id="rId22"/>
    <p:sldId id="2007577230" r:id="rId23"/>
    <p:sldId id="2007577231" r:id="rId24"/>
    <p:sldId id="2007577232" r:id="rId25"/>
    <p:sldId id="2007577233" r:id="rId26"/>
    <p:sldId id="2007577217" r:id="rId27"/>
    <p:sldId id="290" r:id="rId28"/>
    <p:sldId id="20075772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B466-F068-7316-3CB4-1CBDDE1E6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0237A-8FEE-A553-5D3F-A210568EB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7FD75-97FE-F266-C00A-F4A84675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DCE67-4884-14CB-1600-EBA2B12B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8DE8-60FF-1F07-0F97-5C53A0C4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7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C9C1-3019-8944-478B-975FABB3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480BD-424F-ADD9-C89D-65D483996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64F29-7D2C-6B82-9652-53E09C55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5474E-96C0-DA8F-0CEA-3CAE16BF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EED43-1DE5-01FA-257C-A4080927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8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615A-42D2-68C0-1F89-49C5B458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7FF0-991F-9CEC-9900-4CB6ACD42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6E47-CD7F-7277-F42F-CA82D4D2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8993E-D71B-35EE-DDA0-A52DEA93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A8ABC-0735-A7BD-8BDF-7711AE62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13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A527-B893-AB83-151B-41BDBD1D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7BBC-E906-5BA4-0D69-1279645D3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85FC5-3D38-0958-8FD8-D4DA236DE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DA620-6CAC-349B-3345-42B62835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E8FFA-AD5D-020D-CDDE-CE43FA8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743EA-BEE9-6F99-54EB-30BFF491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F8C4-0CCA-A08D-B84B-5946BD82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A172-4D9B-5431-0C8C-90BB107CB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444CE-CF30-DC49-AF71-4F110AE30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81CC9-9574-1D63-B394-DAE67B8B3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5C45B-737A-E15B-CC3D-D0F1CBACE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5F6CC-42BF-548E-F21C-6A0D39EF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A460A-93BC-0913-D00B-A595DA40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5902D-67C9-ED4C-30EE-0EFDCBA3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3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EF24D-BA27-8267-FABD-9B2CD1B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535AE-3103-E2A6-6AB8-6B566059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6084E-CB25-60F2-2967-A73AE19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26F9C-05FB-82CE-0D51-EE0C4613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9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FC5A0-69EC-AED1-ABAA-AFB9E294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12196-A361-F071-88A1-DE2EFB98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37410-6EA6-0C74-76E1-0ACED2AF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9406-345E-2971-C570-02371943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E8C-1E19-67AE-A1F2-DD822665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389DD-EBDD-7B6D-F588-15B2FC64F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1EBDB-06A3-2C14-6217-D8EBB317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8C4DB-CD8F-8FE5-CD31-AD9A53FF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1F881-22A4-DB74-C223-1A326DE9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1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7523-DC1F-32C0-C156-41908EC6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742F5D-8878-EB80-7781-703F7DFCF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1486C-0EE6-14ED-8262-8ED16C5DD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D019E-46AC-E92F-C667-C4A0D852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9FA36-9C1D-2493-EEF2-4E38AC22E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34003-ACCB-7DBB-6172-C6A93A3B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5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02F2-A460-AF77-F0CE-882D3E60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DBB7F-207C-3C12-3B08-0AC586DB8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230C6-D368-1363-E720-CF9AAC43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86080-BFB2-C9C4-6E91-77B5764A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32B4-AF4E-EC23-410E-79CD9A66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48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59A53-A5CD-4AD2-E49F-0C073962C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9022-5E77-4DF3-B9C1-B21F7B54F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45201-26B0-4001-F6B8-F9EF3C26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94C1-19F6-4F39-E29E-BEC5A881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9E453-8778-2C04-24A6-9F516FE4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66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604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73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551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1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25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439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469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895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576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850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32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04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65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53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785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925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35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68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39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406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634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195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89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5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5538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36176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0721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96926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071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0142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4610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9886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3064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47079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30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51317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5660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278613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8862717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9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2980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452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1979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4339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59122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866972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049699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89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2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693CA-4C01-4B71-5570-A74E95CC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B4FEF-18F6-ED00-E6A5-13A3529BD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49F7-74DA-CF2D-9477-E281CF5D1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C1D3-3A48-4625-8434-331ED810BB5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3BEBE-F671-5FC5-E0B2-BC9894ADC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A0221-AACD-C47A-DE28-DB507AFE8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836B2-34E4-4C42-9B9F-259447D22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4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474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840</Words>
  <Application>Microsoft Office PowerPoint</Application>
  <PresentationFormat>Widescreen</PresentationFormat>
  <Paragraphs>204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Tahoma</vt:lpstr>
      <vt:lpstr>Times New Roman</vt:lpstr>
      <vt:lpstr>Tw Cen MT</vt:lpstr>
      <vt:lpstr>UTM Avo</vt:lpstr>
      <vt:lpstr>10_Office Theme</vt:lpstr>
      <vt:lpstr>1_Custom Design</vt:lpstr>
      <vt:lpstr>11_Office Theme</vt:lpstr>
      <vt:lpstr>1_Office Theme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2023-10-17T13:25:03Z</dcterms:created>
  <dcterms:modified xsi:type="dcterms:W3CDTF">2024-12-30T06:16:54Z</dcterms:modified>
</cp:coreProperties>
</file>