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</p:sldMasterIdLst>
  <p:notesMasterIdLst>
    <p:notesMasterId r:id="rId21"/>
  </p:notesMasterIdLst>
  <p:sldIdLst>
    <p:sldId id="257" r:id="rId6"/>
    <p:sldId id="282" r:id="rId7"/>
    <p:sldId id="283" r:id="rId8"/>
    <p:sldId id="284" r:id="rId9"/>
    <p:sldId id="285" r:id="rId10"/>
    <p:sldId id="291" r:id="rId11"/>
    <p:sldId id="345" r:id="rId12"/>
    <p:sldId id="258" r:id="rId13"/>
    <p:sldId id="2007577498" r:id="rId14"/>
    <p:sldId id="2007577499" r:id="rId15"/>
    <p:sldId id="2007577500" r:id="rId16"/>
    <p:sldId id="2007577501" r:id="rId17"/>
    <p:sldId id="340" r:id="rId18"/>
    <p:sldId id="339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8102-F161-6B7C-CA79-22513C3A8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F80A-2A0D-8C22-1850-9CA19B3B6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D0154-AE0B-41ED-360F-75A76883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00B40-AC93-7C82-72CB-241E490E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6EFE8-810F-634C-BE9B-702209B4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89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BB5F-E202-D47E-318C-D6D4BCE03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B04F0-E8EE-3488-3E94-B71BB790D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60D8A-B6B7-B776-A379-B8DEDABB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1FB26-4FC4-280E-D5C9-164F37BB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3535-B30F-BA12-9A68-B67E5318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61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F8E41-9D7E-7425-07CB-860C0B27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B3BB3-51FB-8D11-DE9E-FC72C139D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416FF-3132-86C2-6780-61FB6C5D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2F894-1A75-26CE-6968-9E066105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58B9-DE6B-F4E4-F5AB-17D0A369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DF31-B481-27CB-821A-10C1494EF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37C04-3D0F-160A-593E-A7F3533EB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CC681-3468-31BD-A846-8CB7F4F04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9599C-D635-8F79-219B-A89BC99A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7E11E-504B-21A0-27AC-AD60CF80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5DA0A-B710-3B4A-D2C0-740A536E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01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E2A3-F3CD-5CDF-188B-3D3157E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36B79-639F-3E9B-D8E4-6D915C99E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8502E-5FED-7516-45A1-D2723532B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EC218-C093-4210-1B30-74C862BC9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55512-6404-7A45-3DB6-95190ED4A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34E60E-3A44-A402-4169-1E43A630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09D08-092A-2C02-84F3-6A291708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3FDDE-78EB-C1B8-FB5C-A8BC26BA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43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F84C-B909-A3CE-FA65-4B97C4EE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B21AF-7741-70EA-A117-9C053156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6CB6F-5361-9B58-2EE9-7441ABF5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A3A85-4B25-CAB3-0D1A-E81F2259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98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EB423F-4C9C-6592-5A7F-2846B425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BFC95F-9543-0A2A-542E-607E3379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FE394-595C-8A94-4FC4-9A136D00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21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830A-7F80-BACA-4886-284BA38B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92CBF-404D-9A31-8C9C-BBE2E7D94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B090C-0704-CA01-349D-1035BD548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95109-53A9-5B40-32CB-174A4998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F4251-F997-A082-43E1-AD6A5724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0F36E-A29F-1810-13DC-51B2C461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1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C1311-CB22-041D-AA41-FE5D612F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1AC67-703C-A449-EE57-49890D11F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B5AE5-3EE0-0621-5B74-1301501B3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BB819-A944-1888-EB53-609776F9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AC8B4-3E28-4938-3C17-3690A541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C1BD1-3718-DCFF-67F7-48458B5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05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0A9-5DA7-F524-526B-2E9607F6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2BAB4-6B71-EF05-59AD-DA44B85C8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2872E-6B41-67C6-27B5-9787FA88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C75A-4AA7-6A1A-BBA0-1F48F92F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2255D-FED3-7C66-B129-02BCB894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61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592B9-167F-C06D-B9C8-C7C1F7182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F9804-3D58-A4BE-CC90-D12B36186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B5D35-265D-EE98-5EC7-92B0C62A7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97520-4350-9CF4-B444-1FF6BED15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B9C28-8584-412E-8B03-439584F1C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23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1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9459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B697A-462E-18F7-0BC6-BE758836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1C3FC-B995-A650-2297-03B43BC65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23D2-8537-387F-A0CE-9540E73B5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40450-8556-4698-9C96-68219EC49357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39FE-3F38-FBB1-7EEE-1424BA45D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85E0-6153-5D0D-C2C7-AF0897E19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476C0-593D-411C-8007-8CAC7BD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007" y="1791341"/>
            <a:ext cx="7139035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248275" y="4219575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– 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424</Words>
  <Application>Microsoft Office PowerPoint</Application>
  <PresentationFormat>Widescreen</PresentationFormat>
  <Paragraphs>128</Paragraphs>
  <Slides>15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Office 主题</vt:lpstr>
      <vt:lpstr>SlidesMania</vt:lpstr>
      <vt:lpstr>1_SlidesMania</vt:lpstr>
      <vt:lpstr>2_SlidesMania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2023-10-17T11:43:37Z</dcterms:created>
  <dcterms:modified xsi:type="dcterms:W3CDTF">2024-12-30T06:15:38Z</dcterms:modified>
</cp:coreProperties>
</file>