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Lst>
  <p:notesMasterIdLst>
    <p:notesMasterId r:id="rId35"/>
  </p:notesMasterIdLst>
  <p:sldIdLst>
    <p:sldId id="312" r:id="rId5"/>
    <p:sldId id="352" r:id="rId6"/>
    <p:sldId id="384" r:id="rId7"/>
    <p:sldId id="344" r:id="rId8"/>
    <p:sldId id="349" r:id="rId9"/>
    <p:sldId id="350" r:id="rId10"/>
    <p:sldId id="351" r:id="rId11"/>
    <p:sldId id="318" r:id="rId12"/>
    <p:sldId id="293" r:id="rId13"/>
    <p:sldId id="386" r:id="rId14"/>
    <p:sldId id="387" r:id="rId15"/>
    <p:sldId id="295" r:id="rId16"/>
    <p:sldId id="388" r:id="rId17"/>
    <p:sldId id="389" r:id="rId18"/>
    <p:sldId id="304" r:id="rId19"/>
    <p:sldId id="392" r:id="rId20"/>
    <p:sldId id="299" r:id="rId21"/>
    <p:sldId id="306" r:id="rId22"/>
    <p:sldId id="395" r:id="rId23"/>
    <p:sldId id="396" r:id="rId24"/>
    <p:sldId id="397" r:id="rId25"/>
    <p:sldId id="398" r:id="rId26"/>
    <p:sldId id="399" r:id="rId27"/>
    <p:sldId id="305" r:id="rId28"/>
    <p:sldId id="400" r:id="rId29"/>
    <p:sldId id="401" r:id="rId30"/>
    <p:sldId id="402" r:id="rId31"/>
    <p:sldId id="348" r:id="rId32"/>
    <p:sldId id="403" r:id="rId33"/>
    <p:sldId id="31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8</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30</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1/6/2025</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1/6/2025</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1/6/2025</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06/01/2025</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554751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06/01/2025</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9403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06/01/2025</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68795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06/01/2025</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89855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06/01/2025</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15407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06/01/2025</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37525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06/01/2025</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77478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06/01/2025</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45927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1/6/2025</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06/01/2025</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02063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06/01/2025</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62682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06/01/2025</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3008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1/6/2025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1/6/2025</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1/6/2025</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1/6/2025</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1/6/2025</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1/6/2025</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1/6/2025</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1/6/2025</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1/6/2025</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1/6/2025</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1/6/2025</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1/6/2025</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1/6/2025</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1/6/2025</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1/6/2025</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1/6/2025</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1/6/2025</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1/6/2025</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1/6/2025</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6ADAC6D5-8005-B447-6FD8-2F4BA8A4E8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06/01/2025</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pic>
        <p:nvPicPr>
          <p:cNvPr id="8" name="Picture 7" descr="A white circle with leaves and blue text&#10;&#10;Description automatically generated">
            <a:extLst>
              <a:ext uri="{FF2B5EF4-FFF2-40B4-BE49-F238E27FC236}">
                <a16:creationId xmlns:a16="http://schemas.microsoft.com/office/drawing/2014/main" id="{251538EA-D67B-0F24-F38A-91666E7852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1/6/2025</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7.png"/><Relationship Id="rId10" Type="http://schemas.microsoft.com/office/2007/relationships/hdphoto" Target="../media/hdphoto13.wdp"/><Relationship Id="rId4" Type="http://schemas.openxmlformats.org/officeDocument/2006/relationships/image" Target="../media/image36.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1.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microsoft.com/office/2007/relationships/hdphoto" Target="../media/hdphoto10.wdp"/><Relationship Id="rId9"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7.png"/><Relationship Id="rId4" Type="http://schemas.microsoft.com/office/2007/relationships/hdphoto" Target="../media/hdphoto10.wdp"/><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10.wdp"/><Relationship Id="rId7"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emf"/><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54.emf"/><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4.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gif"/><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slide" Target="slide3.xml"/><Relationship Id="rId4" Type="http://schemas.microsoft.com/office/2007/relationships/hdphoto" Target="../media/hdphoto1.wdp"/><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4.emf"/><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54.emf"/></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6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5.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70.png"/><Relationship Id="rId5" Type="http://schemas.openxmlformats.org/officeDocument/2006/relationships/image" Target="../media/image65.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4.png"/><Relationship Id="rId18" Type="http://schemas.microsoft.com/office/2007/relationships/hdphoto" Target="../media/hdphoto4.wdp"/><Relationship Id="rId26" Type="http://schemas.openxmlformats.org/officeDocument/2006/relationships/image" Target="../media/image9.png"/><Relationship Id="rId3" Type="http://schemas.openxmlformats.org/officeDocument/2006/relationships/slideLayout" Target="../slideLayouts/slideLayout26.xml"/><Relationship Id="rId21" Type="http://schemas.openxmlformats.org/officeDocument/2006/relationships/image" Target="../media/image19.png"/><Relationship Id="rId7" Type="http://schemas.openxmlformats.org/officeDocument/2006/relationships/image" Target="../media/image11.png"/><Relationship Id="rId12" Type="http://schemas.openxmlformats.org/officeDocument/2006/relationships/slide" Target="slide4.xml"/><Relationship Id="rId17" Type="http://schemas.openxmlformats.org/officeDocument/2006/relationships/image" Target="../media/image17.png"/><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6.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13.png"/><Relationship Id="rId24" Type="http://schemas.openxmlformats.org/officeDocument/2006/relationships/image" Target="../media/image20.png"/><Relationship Id="rId5" Type="http://schemas.openxmlformats.org/officeDocument/2006/relationships/audio" Target="../media/audio2.wav"/><Relationship Id="rId15" Type="http://schemas.microsoft.com/office/2007/relationships/hdphoto" Target="../media/hdphoto3.wdp"/><Relationship Id="rId23" Type="http://schemas.openxmlformats.org/officeDocument/2006/relationships/slide" Target="slide8.xml"/><Relationship Id="rId10" Type="http://schemas.openxmlformats.org/officeDocument/2006/relationships/slide" Target="slide5.xml"/><Relationship Id="rId19"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2.png"/><Relationship Id="rId14" Type="http://schemas.openxmlformats.org/officeDocument/2006/relationships/image" Target="../media/image15.png"/><Relationship Id="rId22"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2.png"/><Relationship Id="rId5" Type="http://schemas.openxmlformats.org/officeDocument/2006/relationships/image" Target="../media/image57.png"/><Relationship Id="rId4"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9.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9.wdp"/><Relationship Id="rId4" Type="http://schemas.openxmlformats.org/officeDocument/2006/relationships/image" Target="../media/image27.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a16="http://schemas.microsoft.com/office/drawing/2014/main"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a16="http://schemas.microsoft.com/office/drawing/2014/main"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a16="http://schemas.microsoft.com/office/drawing/2014/main"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a16="http://schemas.microsoft.com/office/drawing/2014/main"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a16="http://schemas.microsoft.com/office/drawing/2014/main"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a16="http://schemas.microsoft.com/office/drawing/2014/main"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a16="http://schemas.microsoft.com/office/drawing/2014/main"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a16="http://schemas.microsoft.com/office/drawing/2014/main"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a16="http://schemas.microsoft.com/office/drawing/2014/main"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a16="http://schemas.microsoft.com/office/drawing/2014/main"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a16="http://schemas.microsoft.com/office/drawing/2014/main"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a16="http://schemas.microsoft.com/office/drawing/2014/main"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a16="http://schemas.microsoft.com/office/drawing/2014/main"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a16="http://schemas.microsoft.com/office/drawing/2014/main"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a16="http://schemas.microsoft.com/office/drawing/2014/main"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a16="http://schemas.microsoft.com/office/drawing/2014/main"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a16="http://schemas.microsoft.com/office/drawing/2014/main"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a16="http://schemas.microsoft.com/office/drawing/2014/main"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a16="http://schemas.microsoft.com/office/drawing/2014/main"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F789538B-7A98-F35E-FC0D-453A0C668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a16="http://schemas.microsoft.com/office/drawing/2014/main"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a16="http://schemas.microsoft.com/office/drawing/2014/main"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a16="http://schemas.microsoft.com/office/drawing/2014/main"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a16="http://schemas.microsoft.com/office/drawing/2014/main"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a16="http://schemas.microsoft.com/office/drawing/2014/main"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2291519128"/>
                    </a:ext>
                  </a:extLst>
                </a:gridCol>
                <a:gridCol w="2709333">
                  <a:extLst>
                    <a:ext uri="{9D8B030D-6E8A-4147-A177-3AD203B41FA5}">
                      <a16:colId xmlns:a16="http://schemas.microsoft.com/office/drawing/2014/main" val="2525557520"/>
                    </a:ext>
                  </a:extLst>
                </a:gridCol>
                <a:gridCol w="2709333">
                  <a:extLst>
                    <a:ext uri="{9D8B030D-6E8A-4147-A177-3AD203B41FA5}">
                      <a16:colId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a16="http://schemas.microsoft.com/office/drawing/2014/main" val="2291519128"/>
                    </a:ext>
                  </a:extLst>
                </a:gridCol>
                <a:gridCol w="4642909">
                  <a:extLst>
                    <a:ext uri="{9D8B030D-6E8A-4147-A177-3AD203B41FA5}">
                      <a16:colId xmlns:a16="http://schemas.microsoft.com/office/drawing/2014/main" val="2525557520"/>
                    </a:ext>
                  </a:extLst>
                </a:gridCol>
                <a:gridCol w="3396192">
                  <a:extLst>
                    <a:ext uri="{9D8B030D-6E8A-4147-A177-3AD203B41FA5}">
                      <a16:colId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
        <p:nvSpPr>
          <p:cNvPr id="10" name="TextBox 9">
            <a:extLst>
              <a:ext uri="{FF2B5EF4-FFF2-40B4-BE49-F238E27FC236}">
                <a16:creationId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5"/>
          <a:srcRect t="209" b="527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id="{339D0241-71CF-6A86-CE00-46AC762A8116}"/>
              </a:ext>
            </a:extLst>
          </p:cNvPr>
          <p:cNvPicPr>
            <a:picLocks noChangeAspect="1"/>
          </p:cNvPicPr>
          <p:nvPr/>
        </p:nvPicPr>
        <p:blipFill>
          <a:blip r:embed="rId6"/>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spid="1026" name="TextBox1" r:id="rId2" imgW="5038560" imgH="828720"/>
        </mc:Choice>
        <mc:Fallback>
          <p:control name="TextBox1" r:id="rId2" imgW="5038560" imgH="828720">
            <p:pic>
              <p:nvPicPr>
                <p:cNvPr id="221" name="TextBox1">
                  <a:extLst>
                    <a:ext uri="{FF2B5EF4-FFF2-40B4-BE49-F238E27FC236}">
                      <a16:creationId xmlns:a16="http://schemas.microsoft.com/office/drawing/2014/main" id="{538E727D-C69C-1A4D-FD7A-0001B1427953}"/>
                    </a:ext>
                  </a:extLst>
                </p:cNvPr>
                <p:cNvPicPr>
                  <a:picLocks/>
                </p:cNvPicPr>
                <p:nvPr/>
              </p:nvPicPr>
              <p:blipFill>
                <a:blip r:embed="rId7"/>
                <a:stretch>
                  <a:fillRect/>
                </a:stretch>
              </p:blipFill>
              <p:spPr>
                <a:xfrm>
                  <a:off x="3248438" y="2251372"/>
                  <a:ext cx="5040557" cy="830997"/>
                </a:xfrm>
                <a:prstGeom prst="rect">
                  <a:avLst/>
                </a:prstGeom>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2828925" y="885384"/>
            <a:ext cx="748465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sp>
        <p:nvSpPr>
          <p:cNvPr id="12" name="TextBox 11">
            <a:extLst>
              <a:ext uri="{FF2B5EF4-FFF2-40B4-BE49-F238E27FC236}">
                <a16:creationId xmlns:a16="http://schemas.microsoft.com/office/drawing/2014/main"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a16="http://schemas.microsoft.com/office/drawing/2014/main"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Tree>
    <p:extLst>
      <p:ext uri="{BB962C8B-B14F-4D97-AF65-F5344CB8AC3E}">
        <p14:creationId xmlns:p14="http://schemas.microsoft.com/office/powerpoint/2010/main" val="1457101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2121</Words>
  <Application>Microsoft Office PowerPoint</Application>
  <PresentationFormat>Widescreen</PresentationFormat>
  <Paragraphs>140</Paragraphs>
  <Slides>30</Slides>
  <Notes>6</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Arial</vt:lpstr>
      <vt:lpstr>Calibri</vt:lpstr>
      <vt:lpstr>Calibri (Body)</vt:lpstr>
      <vt:lpstr>Calibri Light</vt:lpstr>
      <vt:lpstr>Cambria</vt:lpstr>
      <vt:lpstr>Chewy</vt:lpstr>
      <vt:lpstr>Comfortaa</vt:lpstr>
      <vt:lpstr>Delius Unicase</vt:lpstr>
      <vt:lpstr>Times New Roman</vt:lpstr>
      <vt:lpstr>UTM Duepuntozero</vt:lpstr>
      <vt:lpstr>Custom Design</vt:lpstr>
      <vt:lpstr>Office Theme</vt:lpstr>
      <vt:lpstr>Response to Intervention: The Alphabet by Slidesgo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53</cp:revision>
  <dcterms:created xsi:type="dcterms:W3CDTF">2023-06-08T10:39:05Z</dcterms:created>
  <dcterms:modified xsi:type="dcterms:W3CDTF">2025-01-06T02:47:08Z</dcterms:modified>
</cp:coreProperties>
</file>