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6" r:id="rId6"/>
    <p:sldId id="259" r:id="rId7"/>
    <p:sldId id="267" r:id="rId8"/>
    <p:sldId id="276" r:id="rId9"/>
    <p:sldId id="268" r:id="rId10"/>
    <p:sldId id="271" r:id="rId11"/>
    <p:sldId id="272" r:id="rId12"/>
    <p:sldId id="273" r:id="rId13"/>
    <p:sldId id="274" r:id="rId14"/>
    <p:sldId id="277" r:id="rId15"/>
    <p:sldId id="281" r:id="rId16"/>
    <p:sldId id="282" r:id="rId17"/>
    <p:sldId id="279" r:id="rId18"/>
    <p:sldId id="283" r:id="rId19"/>
    <p:sldId id="278" r:id="rId20"/>
    <p:sldId id="284" r:id="rId21"/>
    <p:sldId id="28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66" y="-51879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552909" y="676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990231" y="6766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933</Words>
  <Application>Microsoft Office PowerPoint</Application>
  <PresentationFormat>Widescreen</PresentationFormat>
  <Paragraphs>280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77</cp:revision>
  <dcterms:created xsi:type="dcterms:W3CDTF">2021-06-02T01:34:28Z</dcterms:created>
  <dcterms:modified xsi:type="dcterms:W3CDTF">2024-12-03T03:42:18Z</dcterms:modified>
</cp:coreProperties>
</file>