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6" r:id="rId6"/>
    <p:sldId id="259" r:id="rId7"/>
    <p:sldId id="267" r:id="rId8"/>
    <p:sldId id="268" r:id="rId9"/>
    <p:sldId id="276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825</Words>
  <Application>Microsoft Office PowerPoint</Application>
  <PresentationFormat>Widescreen</PresentationFormat>
  <Paragraphs>258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57</cp:revision>
  <dcterms:created xsi:type="dcterms:W3CDTF">2021-06-02T01:34:28Z</dcterms:created>
  <dcterms:modified xsi:type="dcterms:W3CDTF">2024-11-26T08:07:07Z</dcterms:modified>
</cp:coreProperties>
</file>