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8" r:id="rId4"/>
    <p:sldId id="264" r:id="rId5"/>
    <p:sldId id="266" r:id="rId6"/>
    <p:sldId id="259" r:id="rId7"/>
    <p:sldId id="267" r:id="rId8"/>
    <p:sldId id="268" r:id="rId9"/>
    <p:sldId id="269" r:id="rId10"/>
    <p:sldId id="271" r:id="rId11"/>
    <p:sldId id="272" r:id="rId12"/>
    <p:sldId id="273" r:id="rId13"/>
    <p:sldId id="274" r:id="rId14"/>
    <p:sldId id="275" r:id="rId15"/>
    <p:sldId id="276" r:id="rId16"/>
    <p:sldId id="277" r:id="rId17"/>
    <p:sldId id="278" r:id="rId18"/>
    <p:sldId id="279"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048"/>
    <a:srgbClr val="6D6E72"/>
    <a:srgbClr val="007DC9"/>
    <a:srgbClr val="EF4136"/>
    <a:srgbClr val="F35757"/>
    <a:srgbClr val="C4EA79"/>
    <a:srgbClr val="1F497D"/>
    <a:srgbClr val="6DDBE7"/>
    <a:srgbClr val="14B9EC"/>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snapToGrid="0">
      <p:cViewPr varScale="1">
        <p:scale>
          <a:sx n="81" d="100"/>
          <a:sy n="81" d="100"/>
        </p:scale>
        <p:origin x="60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16.png"/><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2909070" y="1670922"/>
            <a:ext cx="6373860" cy="3516155"/>
          </a:xfrm>
          <a:prstGeom prst="rect">
            <a:avLst/>
          </a:prstGeom>
          <a:noFill/>
          <a:ln>
            <a:noFill/>
          </a:ln>
        </p:spPr>
        <p:txBody>
          <a:bodyPr wrap="none" rtlCol="0">
            <a:spAutoFit/>
          </a:bodyPr>
          <a:lstStyle/>
          <a:p>
            <a:pPr algn="ctr">
              <a:lnSpc>
                <a:spcPct val="120000"/>
              </a:lnSpc>
            </a:pPr>
            <a:r>
              <a:rPr lang="vi-VN" sz="4800" dirty="0">
                <a:ln>
                  <a:solidFill>
                    <a:schemeClr val="accent6">
                      <a:lumMod val="50000"/>
                    </a:schemeClr>
                  </a:solidFill>
                </a:ln>
                <a:solidFill>
                  <a:schemeClr val="bg1"/>
                </a:solidFill>
                <a:latin typeface="+mj-lt"/>
              </a:rPr>
              <a:t>BÀI 20</a:t>
            </a:r>
          </a:p>
          <a:p>
            <a:pPr algn="ctr">
              <a:lnSpc>
                <a:spcPct val="120000"/>
              </a:lnSpc>
            </a:pPr>
            <a:r>
              <a:rPr lang="vi-VN" sz="4800" dirty="0">
                <a:ln>
                  <a:solidFill>
                    <a:schemeClr val="accent6">
                      <a:lumMod val="50000"/>
                    </a:schemeClr>
                  </a:solidFill>
                </a:ln>
                <a:solidFill>
                  <a:schemeClr val="bg1"/>
                </a:solidFill>
                <a:latin typeface="+mj-lt"/>
              </a:rPr>
              <a:t>PHÉP CỘNG (CÓ NHỚ)</a:t>
            </a:r>
          </a:p>
          <a:p>
            <a:pPr algn="ctr">
              <a:lnSpc>
                <a:spcPct val="120000"/>
              </a:lnSpc>
            </a:pPr>
            <a:r>
              <a:rPr lang="vi-VN" sz="4800" dirty="0">
                <a:ln>
                  <a:solidFill>
                    <a:schemeClr val="accent6">
                      <a:lumMod val="50000"/>
                    </a:schemeClr>
                  </a:solidFill>
                </a:ln>
                <a:solidFill>
                  <a:schemeClr val="bg1"/>
                </a:solidFill>
                <a:latin typeface="+mj-lt"/>
              </a:rPr>
              <a:t>SỐ CÓ HAI CHỮ SỐ VỚI </a:t>
            </a:r>
          </a:p>
          <a:p>
            <a:pPr algn="ctr">
              <a:lnSpc>
                <a:spcPct val="120000"/>
              </a:lnSpc>
            </a:pPr>
            <a:r>
              <a:rPr lang="vi-VN" sz="4800" dirty="0">
                <a:ln>
                  <a:solidFill>
                    <a:schemeClr val="accent6">
                      <a:lumMod val="50000"/>
                    </a:schemeClr>
                  </a:solidFill>
                </a:ln>
                <a:solidFill>
                  <a:schemeClr val="bg1"/>
                </a:solidFill>
                <a:latin typeface="+mj-lt"/>
              </a:rPr>
              <a:t>SỐ CÓ HAI CHỮ SỐ</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230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2156792" y="234279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47 + 43</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43 + 47</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65 + 28</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+ 65</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2256339" y="284543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47</a:t>
              </a:r>
            </a:p>
            <a:p>
              <a:pPr>
                <a:lnSpc>
                  <a:spcPct val="150000"/>
                </a:lnSpc>
              </a:pPr>
              <a:r>
                <a:rPr lang="vi-VN" sz="2800" dirty="0"/>
                <a:t>43</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339180" y="283838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43</a:t>
              </a:r>
            </a:p>
            <a:p>
              <a:pPr>
                <a:lnSpc>
                  <a:spcPct val="150000"/>
                </a:lnSpc>
              </a:pPr>
              <a:r>
                <a:rPr lang="vi-VN" sz="2800" dirty="0"/>
                <a:t>47</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422021" y="284543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65</a:t>
              </a:r>
            </a:p>
            <a:p>
              <a:pPr>
                <a:lnSpc>
                  <a:spcPct val="150000"/>
                </a:lnSpc>
              </a:pPr>
              <a:r>
                <a:rPr lang="vi-VN" sz="2800" dirty="0"/>
                <a:t>28</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504862" y="283838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65</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90</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93</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93</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0" name="Arrow: Right 29">
            <a:extLst>
              <a:ext uri="{FF2B5EF4-FFF2-40B4-BE49-F238E27FC236}">
                <a16:creationId xmlns:a16="http://schemas.microsoft.com/office/drawing/2014/main" id="{16FE94EF-E180-4E1C-9CC7-34088F1C74CE}"/>
              </a:ext>
            </a:extLst>
          </p:cNvPr>
          <p:cNvSpPr/>
          <p:nvPr/>
        </p:nvSpPr>
        <p:spPr>
          <a:xfrm>
            <a:off x="1466159" y="4974359"/>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C49F301D-2CC1-4E3B-A46F-792A602E2AF7}"/>
              </a:ext>
            </a:extLst>
          </p:cNvPr>
          <p:cNvSpPr txBox="1"/>
          <p:nvPr/>
        </p:nvSpPr>
        <p:spPr>
          <a:xfrm>
            <a:off x="2697614" y="4915949"/>
            <a:ext cx="7631340" cy="954107"/>
          </a:xfrm>
          <a:prstGeom prst="rect">
            <a:avLst/>
          </a:prstGeom>
          <a:noFill/>
        </p:spPr>
        <p:txBody>
          <a:bodyPr wrap="square" rtlCol="0">
            <a:spAutoFit/>
          </a:bodyPr>
          <a:lstStyle/>
          <a:p>
            <a:pPr algn="just"/>
            <a:r>
              <a:rPr lang="vi-VN" sz="2800" dirty="0">
                <a:solidFill>
                  <a:srgbClr val="FF0000"/>
                </a:solidFill>
              </a:rPr>
              <a:t>Trong một tổng, khi đổi chỗ các số hạng cho nhau thì kết quả không thay đổi.</a:t>
            </a:r>
          </a:p>
        </p:txBody>
      </p:sp>
    </p:spTree>
    <p:extLst>
      <p:ext uri="{BB962C8B-B14F-4D97-AF65-F5344CB8AC3E}">
        <p14:creationId xmlns:p14="http://schemas.microsoft.com/office/powerpoint/2010/main" val="356135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P spid="30"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2967936" y="604434"/>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3405258" y="604434"/>
            <a:ext cx="6686550" cy="830997"/>
          </a:xfrm>
          <a:prstGeom prst="rect">
            <a:avLst/>
          </a:prstGeom>
          <a:noFill/>
        </p:spPr>
        <p:txBody>
          <a:bodyPr wrap="square" rtlCol="0">
            <a:spAutoFit/>
          </a:bodyPr>
          <a:lstStyle/>
          <a:p>
            <a:pPr algn="just"/>
            <a:r>
              <a:rPr lang="vi-VN" sz="2400" dirty="0"/>
              <a:t>Nêu tên các tàu ngầm theo thứ tự kết quả của phép tính từ bé đến lớn.</a:t>
            </a:r>
          </a:p>
        </p:txBody>
      </p:sp>
      <p:pic>
        <p:nvPicPr>
          <p:cNvPr id="30" name="Picture 29" descr="C:\Users\TUAN\Downloads\Luyện tập 1.png">
            <a:extLst>
              <a:ext uri="{FF2B5EF4-FFF2-40B4-BE49-F238E27FC236}">
                <a16:creationId xmlns:a16="http://schemas.microsoft.com/office/drawing/2014/main" id="{E92D0ADE-996F-4B2E-97EA-FA26027AC340}"/>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3" name="Picture 2">
            <a:extLst>
              <a:ext uri="{FF2B5EF4-FFF2-40B4-BE49-F238E27FC236}">
                <a16:creationId xmlns:a16="http://schemas.microsoft.com/office/drawing/2014/main" id="{963CC60A-82AC-409B-BC5A-44BA279BE51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994818" y="1435431"/>
            <a:ext cx="6884139" cy="4161519"/>
          </a:xfrm>
          <a:prstGeom prst="rect">
            <a:avLst/>
          </a:prstGeom>
        </p:spPr>
      </p:pic>
      <p:grpSp>
        <p:nvGrpSpPr>
          <p:cNvPr id="11" name="Group 10">
            <a:extLst>
              <a:ext uri="{FF2B5EF4-FFF2-40B4-BE49-F238E27FC236}">
                <a16:creationId xmlns:a16="http://schemas.microsoft.com/office/drawing/2014/main" id="{745730F1-0ABC-4E21-9EEE-3700A0A9366A}"/>
              </a:ext>
            </a:extLst>
          </p:cNvPr>
          <p:cNvGrpSpPr/>
          <p:nvPr/>
        </p:nvGrpSpPr>
        <p:grpSpPr>
          <a:xfrm>
            <a:off x="3014935" y="3097586"/>
            <a:ext cx="807151" cy="662828"/>
            <a:chOff x="1750173" y="2926500"/>
            <a:chExt cx="807151" cy="662828"/>
          </a:xfrm>
        </p:grpSpPr>
        <p:sp>
          <p:nvSpPr>
            <p:cNvPr id="12" name="Oval 11">
              <a:extLst>
                <a:ext uri="{FF2B5EF4-FFF2-40B4-BE49-F238E27FC236}">
                  <a16:creationId xmlns:a16="http://schemas.microsoft.com/office/drawing/2014/main" id="{D6AF23E3-E053-47CF-918B-8C2B7258F74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3" name="TextBox 12">
              <a:extLst>
                <a:ext uri="{FF2B5EF4-FFF2-40B4-BE49-F238E27FC236}">
                  <a16:creationId xmlns:a16="http://schemas.microsoft.com/office/drawing/2014/main" id="{BAAAA615-B996-4448-A00F-B005CAFFCE75}"/>
                </a:ext>
              </a:extLst>
            </p:cNvPr>
            <p:cNvSpPr txBox="1"/>
            <p:nvPr/>
          </p:nvSpPr>
          <p:spPr>
            <a:xfrm>
              <a:off x="1776676" y="2967336"/>
              <a:ext cx="780648"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grpSp>
        <p:nvGrpSpPr>
          <p:cNvPr id="14" name="Group 13">
            <a:extLst>
              <a:ext uri="{FF2B5EF4-FFF2-40B4-BE49-F238E27FC236}">
                <a16:creationId xmlns:a16="http://schemas.microsoft.com/office/drawing/2014/main" id="{010CCEE8-36DB-4489-BEBE-FB98C00BEFD0}"/>
              </a:ext>
            </a:extLst>
          </p:cNvPr>
          <p:cNvGrpSpPr/>
          <p:nvPr/>
        </p:nvGrpSpPr>
        <p:grpSpPr>
          <a:xfrm>
            <a:off x="5954698" y="2228055"/>
            <a:ext cx="793899" cy="662828"/>
            <a:chOff x="1750173" y="2926500"/>
            <a:chExt cx="793899" cy="662828"/>
          </a:xfrm>
        </p:grpSpPr>
        <p:sp>
          <p:nvSpPr>
            <p:cNvPr id="15" name="Oval 14">
              <a:extLst>
                <a:ext uri="{FF2B5EF4-FFF2-40B4-BE49-F238E27FC236}">
                  <a16:creationId xmlns:a16="http://schemas.microsoft.com/office/drawing/2014/main" id="{FA10E861-75D2-4B3B-B4C3-55626DC3A32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6" name="TextBox 15">
              <a:extLst>
                <a:ext uri="{FF2B5EF4-FFF2-40B4-BE49-F238E27FC236}">
                  <a16:creationId xmlns:a16="http://schemas.microsoft.com/office/drawing/2014/main" id="{50A3C94A-E269-4EE5-9FAD-D8773FBA3D7F}"/>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90</a:t>
              </a:r>
              <a:endParaRPr lang="vi-VN" sz="3200" b="1" dirty="0">
                <a:solidFill>
                  <a:srgbClr val="FF0000"/>
                </a:solidFill>
              </a:endParaRPr>
            </a:p>
          </p:txBody>
        </p:sp>
      </p:grpSp>
      <p:grpSp>
        <p:nvGrpSpPr>
          <p:cNvPr id="17" name="Group 16">
            <a:extLst>
              <a:ext uri="{FF2B5EF4-FFF2-40B4-BE49-F238E27FC236}">
                <a16:creationId xmlns:a16="http://schemas.microsoft.com/office/drawing/2014/main" id="{DE364CD2-AB81-433B-BFE2-CABE4BA8F39F}"/>
              </a:ext>
            </a:extLst>
          </p:cNvPr>
          <p:cNvGrpSpPr/>
          <p:nvPr/>
        </p:nvGrpSpPr>
        <p:grpSpPr>
          <a:xfrm>
            <a:off x="7445568" y="4341777"/>
            <a:ext cx="793899" cy="662828"/>
            <a:chOff x="1750173" y="2926500"/>
            <a:chExt cx="793899" cy="662828"/>
          </a:xfrm>
        </p:grpSpPr>
        <p:sp>
          <p:nvSpPr>
            <p:cNvPr id="18" name="Oval 17">
              <a:extLst>
                <a:ext uri="{FF2B5EF4-FFF2-40B4-BE49-F238E27FC236}">
                  <a16:creationId xmlns:a16="http://schemas.microsoft.com/office/drawing/2014/main" id="{4A07FBC7-8495-4DDE-802F-80D0058961A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9" name="TextBox 18">
              <a:extLst>
                <a:ext uri="{FF2B5EF4-FFF2-40B4-BE49-F238E27FC236}">
                  <a16:creationId xmlns:a16="http://schemas.microsoft.com/office/drawing/2014/main" id="{FD226BA2-AADE-47EF-9A99-EA94FD8AD555}"/>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91</a:t>
              </a:r>
              <a:endParaRPr lang="vi-VN" sz="3200" b="1" dirty="0">
                <a:solidFill>
                  <a:srgbClr val="FF0000"/>
                </a:solidFill>
              </a:endParaRPr>
            </a:p>
          </p:txBody>
        </p:sp>
      </p:grpSp>
      <p:grpSp>
        <p:nvGrpSpPr>
          <p:cNvPr id="20" name="Group 19">
            <a:extLst>
              <a:ext uri="{FF2B5EF4-FFF2-40B4-BE49-F238E27FC236}">
                <a16:creationId xmlns:a16="http://schemas.microsoft.com/office/drawing/2014/main" id="{710AC023-45D8-4891-B92A-31CACB24FD5E}"/>
              </a:ext>
            </a:extLst>
          </p:cNvPr>
          <p:cNvGrpSpPr/>
          <p:nvPr/>
        </p:nvGrpSpPr>
        <p:grpSpPr>
          <a:xfrm>
            <a:off x="3449832" y="4400119"/>
            <a:ext cx="793899" cy="662828"/>
            <a:chOff x="1750173" y="2926500"/>
            <a:chExt cx="793899" cy="662828"/>
          </a:xfrm>
        </p:grpSpPr>
        <p:sp>
          <p:nvSpPr>
            <p:cNvPr id="21" name="Oval 20">
              <a:extLst>
                <a:ext uri="{FF2B5EF4-FFF2-40B4-BE49-F238E27FC236}">
                  <a16:creationId xmlns:a16="http://schemas.microsoft.com/office/drawing/2014/main" id="{E50D4DBE-874B-4F15-8DC7-813F0789795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C19F6501-C401-45E0-BF16-913A1E3E3CCB}"/>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96</a:t>
              </a:r>
              <a:endParaRPr lang="vi-VN" sz="3200" b="1" dirty="0">
                <a:solidFill>
                  <a:srgbClr val="FF0000"/>
                </a:solidFill>
              </a:endParaRPr>
            </a:p>
          </p:txBody>
        </p:sp>
      </p:grpSp>
      <p:sp>
        <p:nvSpPr>
          <p:cNvPr id="23" name="Arrow: Right 22">
            <a:extLst>
              <a:ext uri="{FF2B5EF4-FFF2-40B4-BE49-F238E27FC236}">
                <a16:creationId xmlns:a16="http://schemas.microsoft.com/office/drawing/2014/main" id="{30338723-D6D6-4EE8-B00D-FF3923A9197C}"/>
              </a:ext>
            </a:extLst>
          </p:cNvPr>
          <p:cNvSpPr/>
          <p:nvPr/>
        </p:nvSpPr>
        <p:spPr>
          <a:xfrm>
            <a:off x="2321407" y="5608101"/>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4" name="Group 23">
            <a:extLst>
              <a:ext uri="{FF2B5EF4-FFF2-40B4-BE49-F238E27FC236}">
                <a16:creationId xmlns:a16="http://schemas.microsoft.com/office/drawing/2014/main" id="{A3D23AF8-2651-452B-9E68-38632C38EE8A}"/>
              </a:ext>
            </a:extLst>
          </p:cNvPr>
          <p:cNvGrpSpPr/>
          <p:nvPr/>
        </p:nvGrpSpPr>
        <p:grpSpPr>
          <a:xfrm>
            <a:off x="3773801" y="5532538"/>
            <a:ext cx="780648" cy="662828"/>
            <a:chOff x="1710416" y="2926500"/>
            <a:chExt cx="780648" cy="662828"/>
          </a:xfrm>
        </p:grpSpPr>
        <p:sp>
          <p:nvSpPr>
            <p:cNvPr id="25" name="Oval 24">
              <a:extLst>
                <a:ext uri="{FF2B5EF4-FFF2-40B4-BE49-F238E27FC236}">
                  <a16:creationId xmlns:a16="http://schemas.microsoft.com/office/drawing/2014/main" id="{E0A39D6F-5C3D-4CE0-AE08-3628112B2980}"/>
                </a:ext>
              </a:extLst>
            </p:cNvPr>
            <p:cNvSpPr/>
            <p:nvPr/>
          </p:nvSpPr>
          <p:spPr>
            <a:xfrm>
              <a:off x="1750173" y="2926500"/>
              <a:ext cx="662828" cy="662828"/>
            </a:xfrm>
            <a:prstGeom prst="ellipse">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75000"/>
                    </a:schemeClr>
                  </a:solidFill>
                </a:rPr>
                <a:t>26</a:t>
              </a:r>
              <a:endParaRPr lang="vi-VN" sz="2400" dirty="0">
                <a:solidFill>
                  <a:schemeClr val="accent6">
                    <a:lumMod val="75000"/>
                  </a:schemeClr>
                </a:solidFill>
              </a:endParaRPr>
            </a:p>
          </p:txBody>
        </p:sp>
        <p:sp>
          <p:nvSpPr>
            <p:cNvPr id="26" name="TextBox 25">
              <a:extLst>
                <a:ext uri="{FF2B5EF4-FFF2-40B4-BE49-F238E27FC236}">
                  <a16:creationId xmlns:a16="http://schemas.microsoft.com/office/drawing/2014/main" id="{78AA5C5C-434F-4111-9EA1-29F2214C863E}"/>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B</a:t>
              </a:r>
              <a:endParaRPr lang="vi-VN" sz="3200" b="1" dirty="0">
                <a:solidFill>
                  <a:schemeClr val="bg1"/>
                </a:solidFill>
              </a:endParaRPr>
            </a:p>
          </p:txBody>
        </p:sp>
      </p:grpSp>
      <p:grpSp>
        <p:nvGrpSpPr>
          <p:cNvPr id="27" name="Group 26">
            <a:extLst>
              <a:ext uri="{FF2B5EF4-FFF2-40B4-BE49-F238E27FC236}">
                <a16:creationId xmlns:a16="http://schemas.microsoft.com/office/drawing/2014/main" id="{A32876AC-6490-488C-B6AB-6F74D70EA7E7}"/>
              </a:ext>
            </a:extLst>
          </p:cNvPr>
          <p:cNvGrpSpPr/>
          <p:nvPr/>
        </p:nvGrpSpPr>
        <p:grpSpPr>
          <a:xfrm>
            <a:off x="4966771" y="5532538"/>
            <a:ext cx="780648" cy="662828"/>
            <a:chOff x="1710416" y="2926500"/>
            <a:chExt cx="780648" cy="662828"/>
          </a:xfrm>
        </p:grpSpPr>
        <p:sp>
          <p:nvSpPr>
            <p:cNvPr id="28" name="Oval 27">
              <a:extLst>
                <a:ext uri="{FF2B5EF4-FFF2-40B4-BE49-F238E27FC236}">
                  <a16:creationId xmlns:a16="http://schemas.microsoft.com/office/drawing/2014/main" id="{7F35AD9B-0063-4F3E-B47F-A3A233C7134C}"/>
                </a:ext>
              </a:extLst>
            </p:cNvPr>
            <p:cNvSpPr/>
            <p:nvPr/>
          </p:nvSpPr>
          <p:spPr>
            <a:xfrm>
              <a:off x="1750173" y="2926500"/>
              <a:ext cx="662828" cy="662828"/>
            </a:xfrm>
            <a:prstGeom prst="ellipse">
              <a:avLst/>
            </a:prstGeom>
            <a:solidFill>
              <a:srgbClr val="F35757"/>
            </a:solidFill>
            <a:ln w="28575">
              <a:solidFill>
                <a:srgbClr val="F3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35757"/>
                  </a:solidFill>
                </a:rPr>
                <a:t>26</a:t>
              </a:r>
              <a:endParaRPr lang="vi-VN" sz="2400" dirty="0">
                <a:solidFill>
                  <a:srgbClr val="F35757"/>
                </a:solidFill>
              </a:endParaRPr>
            </a:p>
          </p:txBody>
        </p:sp>
        <p:sp>
          <p:nvSpPr>
            <p:cNvPr id="29" name="TextBox 28">
              <a:extLst>
                <a:ext uri="{FF2B5EF4-FFF2-40B4-BE49-F238E27FC236}">
                  <a16:creationId xmlns:a16="http://schemas.microsoft.com/office/drawing/2014/main" id="{436B71AA-BBD8-4848-A83F-30695649259D}"/>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D</a:t>
              </a:r>
              <a:endParaRPr lang="vi-VN" sz="3200" b="1" dirty="0">
                <a:solidFill>
                  <a:schemeClr val="bg1"/>
                </a:solidFill>
              </a:endParaRPr>
            </a:p>
          </p:txBody>
        </p:sp>
      </p:grpSp>
      <p:grpSp>
        <p:nvGrpSpPr>
          <p:cNvPr id="31" name="Group 30">
            <a:extLst>
              <a:ext uri="{FF2B5EF4-FFF2-40B4-BE49-F238E27FC236}">
                <a16:creationId xmlns:a16="http://schemas.microsoft.com/office/drawing/2014/main" id="{67ABA311-ECAC-448B-9DBA-73061CBF7943}"/>
              </a:ext>
            </a:extLst>
          </p:cNvPr>
          <p:cNvGrpSpPr/>
          <p:nvPr/>
        </p:nvGrpSpPr>
        <p:grpSpPr>
          <a:xfrm>
            <a:off x="6166998" y="5532538"/>
            <a:ext cx="780648" cy="662828"/>
            <a:chOff x="1710416" y="2926500"/>
            <a:chExt cx="780648" cy="662828"/>
          </a:xfrm>
        </p:grpSpPr>
        <p:sp>
          <p:nvSpPr>
            <p:cNvPr id="32" name="Oval 31">
              <a:extLst>
                <a:ext uri="{FF2B5EF4-FFF2-40B4-BE49-F238E27FC236}">
                  <a16:creationId xmlns:a16="http://schemas.microsoft.com/office/drawing/2014/main" id="{FF07DCA9-E7A5-4DF8-8422-DD5C93CE7CD1}"/>
                </a:ext>
              </a:extLst>
            </p:cNvPr>
            <p:cNvSpPr/>
            <p:nvPr/>
          </p:nvSpPr>
          <p:spPr>
            <a:xfrm>
              <a:off x="1750173" y="2926500"/>
              <a:ext cx="662828" cy="662828"/>
            </a:xfrm>
            <a:prstGeom prst="ellipse">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rPr>
                <a:t>26</a:t>
              </a:r>
              <a:endParaRPr lang="vi-VN" sz="2400" dirty="0">
                <a:solidFill>
                  <a:srgbClr val="0070C0"/>
                </a:solidFill>
              </a:endParaRPr>
            </a:p>
          </p:txBody>
        </p:sp>
        <p:sp>
          <p:nvSpPr>
            <p:cNvPr id="35" name="TextBox 34">
              <a:extLst>
                <a:ext uri="{FF2B5EF4-FFF2-40B4-BE49-F238E27FC236}">
                  <a16:creationId xmlns:a16="http://schemas.microsoft.com/office/drawing/2014/main" id="{B8277B26-2AFD-43DF-89BA-CE87ABAE2822}"/>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C</a:t>
              </a:r>
              <a:endParaRPr lang="vi-VN" sz="3200" b="1" dirty="0">
                <a:solidFill>
                  <a:schemeClr val="bg1"/>
                </a:solidFill>
              </a:endParaRPr>
            </a:p>
          </p:txBody>
        </p:sp>
      </p:grpSp>
      <p:grpSp>
        <p:nvGrpSpPr>
          <p:cNvPr id="36" name="Group 35">
            <a:extLst>
              <a:ext uri="{FF2B5EF4-FFF2-40B4-BE49-F238E27FC236}">
                <a16:creationId xmlns:a16="http://schemas.microsoft.com/office/drawing/2014/main" id="{81F0E748-C856-4B53-A68A-D9D92A7D2DA8}"/>
              </a:ext>
            </a:extLst>
          </p:cNvPr>
          <p:cNvGrpSpPr/>
          <p:nvPr/>
        </p:nvGrpSpPr>
        <p:grpSpPr>
          <a:xfrm>
            <a:off x="7485045" y="5532538"/>
            <a:ext cx="780648" cy="662828"/>
            <a:chOff x="1710416" y="2926500"/>
            <a:chExt cx="780648" cy="662828"/>
          </a:xfrm>
        </p:grpSpPr>
        <p:sp>
          <p:nvSpPr>
            <p:cNvPr id="37" name="Oval 36">
              <a:extLst>
                <a:ext uri="{FF2B5EF4-FFF2-40B4-BE49-F238E27FC236}">
                  <a16:creationId xmlns:a16="http://schemas.microsoft.com/office/drawing/2014/main" id="{66794AD0-8DB7-41BC-BE9A-2F5B098B301E}"/>
                </a:ext>
              </a:extLst>
            </p:cNvPr>
            <p:cNvSpPr/>
            <p:nvPr/>
          </p:nvSpPr>
          <p:spPr>
            <a:xfrm>
              <a:off x="1750173" y="2926500"/>
              <a:ext cx="662828" cy="662828"/>
            </a:xfrm>
            <a:prstGeom prst="ellipse">
              <a:avLst/>
            </a:prstGeom>
            <a:solidFill>
              <a:schemeClr val="accent4">
                <a:lumMod val="75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75000"/>
                    </a:schemeClr>
                  </a:solidFill>
                </a:rPr>
                <a:t>26</a:t>
              </a:r>
              <a:endParaRPr lang="vi-VN" sz="2400" dirty="0">
                <a:solidFill>
                  <a:schemeClr val="accent4">
                    <a:lumMod val="75000"/>
                  </a:schemeClr>
                </a:solidFill>
              </a:endParaRPr>
            </a:p>
          </p:txBody>
        </p:sp>
        <p:sp>
          <p:nvSpPr>
            <p:cNvPr id="38" name="TextBox 37">
              <a:extLst>
                <a:ext uri="{FF2B5EF4-FFF2-40B4-BE49-F238E27FC236}">
                  <a16:creationId xmlns:a16="http://schemas.microsoft.com/office/drawing/2014/main" id="{3D71B1E3-56C5-4C0F-9A35-BFC9636EB635}"/>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A</a:t>
              </a:r>
              <a:endParaRPr lang="vi-VN" sz="3200" b="1" dirty="0">
                <a:solidFill>
                  <a:schemeClr val="bg1"/>
                </a:solidFill>
              </a:endParaRPr>
            </a:p>
          </p:txBody>
        </p:sp>
      </p:grpSp>
    </p:spTree>
    <p:extLst>
      <p:ext uri="{BB962C8B-B14F-4D97-AF65-F5344CB8AC3E}">
        <p14:creationId xmlns:p14="http://schemas.microsoft.com/office/powerpoint/2010/main" val="56800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ppt_x</p:attrName>
                                        </p:attrNameLst>
                                      </p:cBhvr>
                                      <p:tavLst>
                                        <p:tav tm="0">
                                          <p:val>
                                            <p:strVal val="#ppt_x+#ppt_w*1.125000"/>
                                          </p:val>
                                        </p:tav>
                                        <p:tav tm="100000">
                                          <p:val>
                                            <p:strVal val="#ppt_x"/>
                                          </p:val>
                                        </p:tav>
                                      </p:tavLst>
                                    </p:anim>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ppt_x</p:attrName>
                                        </p:attrNameLst>
                                      </p:cBhvr>
                                      <p:tavLst>
                                        <p:tav tm="0">
                                          <p:val>
                                            <p:strVal val="#ppt_x-#ppt_w*1.125000"/>
                                          </p:val>
                                        </p:tav>
                                        <p:tav tm="100000">
                                          <p:val>
                                            <p:strVal val="#ppt_x"/>
                                          </p:val>
                                        </p:tav>
                                      </p:tavLst>
                                    </p:anim>
                                    <p:animEffect transition="in" filter="wipe(right)">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p:tgtEl>
                                          <p:spTgt spid="27"/>
                                        </p:tgtEl>
                                        <p:attrNameLst>
                                          <p:attrName>ppt_x</p:attrName>
                                        </p:attrNameLst>
                                      </p:cBhvr>
                                      <p:tavLst>
                                        <p:tav tm="0">
                                          <p:val>
                                            <p:strVal val="#ppt_x-#ppt_w*1.125000"/>
                                          </p:val>
                                        </p:tav>
                                        <p:tav tm="100000">
                                          <p:val>
                                            <p:strVal val="#ppt_x"/>
                                          </p:val>
                                        </p:tav>
                                      </p:tavLst>
                                    </p:anim>
                                    <p:animEffect transition="in" filter="wipe(right)">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p:tgtEl>
                                          <p:spTgt spid="31"/>
                                        </p:tgtEl>
                                        <p:attrNameLst>
                                          <p:attrName>ppt_x</p:attrName>
                                        </p:attrNameLst>
                                      </p:cBhvr>
                                      <p:tavLst>
                                        <p:tav tm="0">
                                          <p:val>
                                            <p:strVal val="#ppt_x-#ppt_w*1.125000"/>
                                          </p:val>
                                        </p:tav>
                                        <p:tav tm="100000">
                                          <p:val>
                                            <p:strVal val="#ppt_x"/>
                                          </p:val>
                                        </p:tav>
                                      </p:tavLst>
                                    </p:anim>
                                    <p:animEffect transition="in" filter="wipe(righ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p:tgtEl>
                                          <p:spTgt spid="36"/>
                                        </p:tgtEl>
                                        <p:attrNameLst>
                                          <p:attrName>ppt_x</p:attrName>
                                        </p:attrNameLst>
                                      </p:cBhvr>
                                      <p:tavLst>
                                        <p:tav tm="0">
                                          <p:val>
                                            <p:strVal val="#ppt_x-#ppt_w*1.125000"/>
                                          </p:val>
                                        </p:tav>
                                        <p:tav tm="100000">
                                          <p:val>
                                            <p:strVal val="#ppt_x"/>
                                          </p:val>
                                        </p:tav>
                                      </p:tavLst>
                                    </p:anim>
                                    <p:animEffect transition="in" filter="wipe(righ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03B8B01-E9F0-45DB-9770-B533F4898F6E}"/>
              </a:ext>
            </a:extLst>
          </p:cNvPr>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109BAF82-088D-4529-90C4-10667916B48B}"/>
              </a:ext>
            </a:extLst>
          </p:cNvPr>
          <p:cNvSpPr txBox="1"/>
          <p:nvPr/>
        </p:nvSpPr>
        <p:spPr>
          <a:xfrm>
            <a:off x="3399596" y="628471"/>
            <a:ext cx="7928804" cy="830997"/>
          </a:xfrm>
          <a:prstGeom prst="rect">
            <a:avLst/>
          </a:prstGeom>
          <a:noFill/>
        </p:spPr>
        <p:txBody>
          <a:bodyPr wrap="square" rtlCol="0">
            <a:spAutoFit/>
          </a:bodyPr>
          <a:lstStyle/>
          <a:p>
            <a:pPr algn="just"/>
            <a:r>
              <a:rPr lang="vi-VN" sz="2400" dirty="0"/>
              <a:t>Chọn câu trả lời đúng.</a:t>
            </a:r>
          </a:p>
          <a:p>
            <a:pPr algn="just"/>
            <a:r>
              <a:rPr lang="vi-VN" sz="2400" dirty="0"/>
              <a:t>Con đường nào ngắn nhất để kiến vàng bò đến hạt gạo?</a:t>
            </a:r>
          </a:p>
        </p:txBody>
      </p:sp>
      <p:pic>
        <p:nvPicPr>
          <p:cNvPr id="9" name="Picture 8" descr="C:\Users\TUAN\Downloads\Luyện tập 1.png">
            <a:extLst>
              <a:ext uri="{FF2B5EF4-FFF2-40B4-BE49-F238E27FC236}">
                <a16:creationId xmlns:a16="http://schemas.microsoft.com/office/drawing/2014/main" id="{E3E3A2EA-1421-41CA-AA33-9605A937A313}"/>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3" name="Picture 2">
            <a:extLst>
              <a:ext uri="{FF2B5EF4-FFF2-40B4-BE49-F238E27FC236}">
                <a16:creationId xmlns:a16="http://schemas.microsoft.com/office/drawing/2014/main" id="{020165E7-A0E0-4E19-B2D0-82C3F5288CC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1407"/>
          <a:stretch/>
        </p:blipFill>
        <p:spPr>
          <a:xfrm>
            <a:off x="730151" y="628471"/>
            <a:ext cx="6826349" cy="4629625"/>
          </a:xfrm>
          <a:prstGeom prst="rect">
            <a:avLst/>
          </a:prstGeom>
        </p:spPr>
      </p:pic>
      <p:grpSp>
        <p:nvGrpSpPr>
          <p:cNvPr id="15" name="Group 14">
            <a:extLst>
              <a:ext uri="{FF2B5EF4-FFF2-40B4-BE49-F238E27FC236}">
                <a16:creationId xmlns:a16="http://schemas.microsoft.com/office/drawing/2014/main" id="{26A513B5-037A-433B-B769-F4FC21B94788}"/>
              </a:ext>
            </a:extLst>
          </p:cNvPr>
          <p:cNvGrpSpPr/>
          <p:nvPr/>
        </p:nvGrpSpPr>
        <p:grpSpPr>
          <a:xfrm>
            <a:off x="7175500" y="3771090"/>
            <a:ext cx="3810000" cy="2362644"/>
            <a:chOff x="7175500" y="3771090"/>
            <a:chExt cx="3810000" cy="2362644"/>
          </a:xfrm>
        </p:grpSpPr>
        <p:sp>
          <p:nvSpPr>
            <p:cNvPr id="5" name="Rectangle 4">
              <a:extLst>
                <a:ext uri="{FF2B5EF4-FFF2-40B4-BE49-F238E27FC236}">
                  <a16:creationId xmlns:a16="http://schemas.microsoft.com/office/drawing/2014/main" id="{94D44FD1-AA71-4C9B-A9A5-588359EB0EC0}"/>
                </a:ext>
              </a:extLst>
            </p:cNvPr>
            <p:cNvSpPr/>
            <p:nvPr/>
          </p:nvSpPr>
          <p:spPr>
            <a:xfrm>
              <a:off x="7175500" y="3771090"/>
              <a:ext cx="3810000" cy="609600"/>
            </a:xfrm>
            <a:prstGeom prst="rect">
              <a:avLst/>
            </a:prstGeom>
            <a:solidFill>
              <a:srgbClr val="EF4136"/>
            </a:solid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A. Đường màu đỏ</a:t>
              </a:r>
            </a:p>
          </p:txBody>
        </p:sp>
        <p:sp>
          <p:nvSpPr>
            <p:cNvPr id="13" name="Rectangle 12">
              <a:extLst>
                <a:ext uri="{FF2B5EF4-FFF2-40B4-BE49-F238E27FC236}">
                  <a16:creationId xmlns:a16="http://schemas.microsoft.com/office/drawing/2014/main" id="{5B74B28C-0EF4-43B7-8D47-45FE5F286B60}"/>
                </a:ext>
              </a:extLst>
            </p:cNvPr>
            <p:cNvSpPr/>
            <p:nvPr/>
          </p:nvSpPr>
          <p:spPr>
            <a:xfrm>
              <a:off x="7175500" y="4647612"/>
              <a:ext cx="3810000" cy="609600"/>
            </a:xfrm>
            <a:prstGeom prst="rect">
              <a:avLst/>
            </a:prstGeom>
            <a:solidFill>
              <a:srgbClr val="007DC9"/>
            </a:solidFill>
            <a:ln>
              <a:solidFill>
                <a:srgbClr val="007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B</a:t>
              </a:r>
              <a:r>
                <a:rPr lang="vi-VN" sz="2800"/>
                <a:t>. </a:t>
              </a:r>
              <a:r>
                <a:rPr lang="vi-VN" sz="2800" dirty="0"/>
                <a:t>Đường màu xanh</a:t>
              </a:r>
            </a:p>
          </p:txBody>
        </p:sp>
        <p:sp>
          <p:nvSpPr>
            <p:cNvPr id="14" name="Rectangle 13">
              <a:extLst>
                <a:ext uri="{FF2B5EF4-FFF2-40B4-BE49-F238E27FC236}">
                  <a16:creationId xmlns:a16="http://schemas.microsoft.com/office/drawing/2014/main" id="{07B626CB-C76B-4AE5-9672-07A77D504CC6}"/>
                </a:ext>
              </a:extLst>
            </p:cNvPr>
            <p:cNvSpPr/>
            <p:nvPr/>
          </p:nvSpPr>
          <p:spPr>
            <a:xfrm>
              <a:off x="7175500" y="5524134"/>
              <a:ext cx="3810000" cy="609600"/>
            </a:xfrm>
            <a:prstGeom prst="rect">
              <a:avLst/>
            </a:prstGeom>
            <a:solidFill>
              <a:srgbClr val="6D6E72"/>
            </a:solidFill>
            <a:ln>
              <a:solidFill>
                <a:srgbClr val="6D6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C. Đường màu đen</a:t>
              </a:r>
            </a:p>
          </p:txBody>
        </p:sp>
      </p:grpSp>
      <p:sp>
        <p:nvSpPr>
          <p:cNvPr id="16" name="Rectangle 15">
            <a:extLst>
              <a:ext uri="{FF2B5EF4-FFF2-40B4-BE49-F238E27FC236}">
                <a16:creationId xmlns:a16="http://schemas.microsoft.com/office/drawing/2014/main" id="{C09CFC2F-4166-4997-A830-F98F45A86597}"/>
              </a:ext>
            </a:extLst>
          </p:cNvPr>
          <p:cNvSpPr/>
          <p:nvPr/>
        </p:nvSpPr>
        <p:spPr>
          <a:xfrm>
            <a:off x="7627157" y="1396088"/>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48 + 32=         </a:t>
            </a:r>
          </a:p>
        </p:txBody>
      </p:sp>
      <p:sp>
        <p:nvSpPr>
          <p:cNvPr id="17" name="TextBox 16">
            <a:extLst>
              <a:ext uri="{FF2B5EF4-FFF2-40B4-BE49-F238E27FC236}">
                <a16:creationId xmlns:a16="http://schemas.microsoft.com/office/drawing/2014/main" id="{5EFD7C3F-CF09-4D44-BBEC-18011DE6128F}"/>
              </a:ext>
            </a:extLst>
          </p:cNvPr>
          <p:cNvSpPr txBox="1"/>
          <p:nvPr/>
        </p:nvSpPr>
        <p:spPr>
          <a:xfrm>
            <a:off x="9322397" y="1470148"/>
            <a:ext cx="639919" cy="584775"/>
          </a:xfrm>
          <a:prstGeom prst="rect">
            <a:avLst/>
          </a:prstGeom>
          <a:noFill/>
        </p:spPr>
        <p:txBody>
          <a:bodyPr wrap="none" rtlCol="0">
            <a:spAutoFit/>
          </a:bodyPr>
          <a:lstStyle/>
          <a:p>
            <a:r>
              <a:rPr lang="vi-VN" sz="3200" b="1" dirty="0">
                <a:solidFill>
                  <a:srgbClr val="FF0000"/>
                </a:solidFill>
              </a:rPr>
              <a:t>80</a:t>
            </a:r>
          </a:p>
        </p:txBody>
      </p:sp>
      <p:sp>
        <p:nvSpPr>
          <p:cNvPr id="18" name="Rectangle 17">
            <a:extLst>
              <a:ext uri="{FF2B5EF4-FFF2-40B4-BE49-F238E27FC236}">
                <a16:creationId xmlns:a16="http://schemas.microsoft.com/office/drawing/2014/main" id="{8AEC77DD-7187-4E79-BB64-B44C303DFDB9}"/>
              </a:ext>
            </a:extLst>
          </p:cNvPr>
          <p:cNvSpPr/>
          <p:nvPr/>
        </p:nvSpPr>
        <p:spPr>
          <a:xfrm>
            <a:off x="7627157" y="2018119"/>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34 + 34=         </a:t>
            </a:r>
          </a:p>
        </p:txBody>
      </p:sp>
      <p:sp>
        <p:nvSpPr>
          <p:cNvPr id="19" name="TextBox 18">
            <a:extLst>
              <a:ext uri="{FF2B5EF4-FFF2-40B4-BE49-F238E27FC236}">
                <a16:creationId xmlns:a16="http://schemas.microsoft.com/office/drawing/2014/main" id="{8F4EE913-BB7A-4225-B261-BA493A372767}"/>
              </a:ext>
            </a:extLst>
          </p:cNvPr>
          <p:cNvSpPr txBox="1"/>
          <p:nvPr/>
        </p:nvSpPr>
        <p:spPr>
          <a:xfrm>
            <a:off x="9322397" y="2092179"/>
            <a:ext cx="639919" cy="584775"/>
          </a:xfrm>
          <a:prstGeom prst="rect">
            <a:avLst/>
          </a:prstGeom>
          <a:noFill/>
        </p:spPr>
        <p:txBody>
          <a:bodyPr wrap="none" rtlCol="0">
            <a:spAutoFit/>
          </a:bodyPr>
          <a:lstStyle/>
          <a:p>
            <a:r>
              <a:rPr lang="vi-VN" sz="3200" b="1" dirty="0">
                <a:solidFill>
                  <a:srgbClr val="FF0000"/>
                </a:solidFill>
              </a:rPr>
              <a:t>68</a:t>
            </a:r>
          </a:p>
        </p:txBody>
      </p:sp>
      <p:sp>
        <p:nvSpPr>
          <p:cNvPr id="20" name="Rectangle 19">
            <a:extLst>
              <a:ext uri="{FF2B5EF4-FFF2-40B4-BE49-F238E27FC236}">
                <a16:creationId xmlns:a16="http://schemas.microsoft.com/office/drawing/2014/main" id="{BF968569-D7F2-4EE1-B228-B91E4B2A74F2}"/>
              </a:ext>
            </a:extLst>
          </p:cNvPr>
          <p:cNvSpPr/>
          <p:nvPr/>
        </p:nvSpPr>
        <p:spPr>
          <a:xfrm>
            <a:off x="7627157" y="2654694"/>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32 + 48=         </a:t>
            </a:r>
          </a:p>
        </p:txBody>
      </p:sp>
      <p:sp>
        <p:nvSpPr>
          <p:cNvPr id="21" name="TextBox 20">
            <a:extLst>
              <a:ext uri="{FF2B5EF4-FFF2-40B4-BE49-F238E27FC236}">
                <a16:creationId xmlns:a16="http://schemas.microsoft.com/office/drawing/2014/main" id="{66F43FDA-49F6-418F-863A-B16B95D12FC5}"/>
              </a:ext>
            </a:extLst>
          </p:cNvPr>
          <p:cNvSpPr txBox="1"/>
          <p:nvPr/>
        </p:nvSpPr>
        <p:spPr>
          <a:xfrm>
            <a:off x="9322397" y="2728754"/>
            <a:ext cx="639919" cy="584775"/>
          </a:xfrm>
          <a:prstGeom prst="rect">
            <a:avLst/>
          </a:prstGeom>
          <a:noFill/>
        </p:spPr>
        <p:txBody>
          <a:bodyPr wrap="none" rtlCol="0">
            <a:spAutoFit/>
          </a:bodyPr>
          <a:lstStyle/>
          <a:p>
            <a:r>
              <a:rPr lang="vi-VN" sz="3200" b="1" dirty="0">
                <a:solidFill>
                  <a:srgbClr val="FF0000"/>
                </a:solidFill>
              </a:rPr>
              <a:t>80</a:t>
            </a:r>
          </a:p>
        </p:txBody>
      </p:sp>
      <p:sp>
        <p:nvSpPr>
          <p:cNvPr id="22" name="Oval 21">
            <a:extLst>
              <a:ext uri="{FF2B5EF4-FFF2-40B4-BE49-F238E27FC236}">
                <a16:creationId xmlns:a16="http://schemas.microsoft.com/office/drawing/2014/main" id="{F8E250C1-A6D7-4638-B976-A1097C62D496}"/>
              </a:ext>
            </a:extLst>
          </p:cNvPr>
          <p:cNvSpPr/>
          <p:nvPr/>
        </p:nvSpPr>
        <p:spPr>
          <a:xfrm>
            <a:off x="7023100" y="4549398"/>
            <a:ext cx="660400" cy="830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633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heel(1)">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6" grpId="0" animBg="1"/>
      <p:bldP spid="17" grpId="0"/>
      <p:bldP spid="18" grpId="0" animBg="1"/>
      <p:bldP spid="19" grpId="0"/>
      <p:bldP spid="20" grpId="0" animBg="1"/>
      <p:bldP spid="21"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3449313" y="1464997"/>
            <a:ext cx="5293374" cy="670480"/>
            <a:chOff x="1824226" y="3918826"/>
            <a:chExt cx="4122727" cy="670480"/>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23 + 27 + 1</a:t>
              </a:r>
            </a:p>
          </p:txBody>
        </p:sp>
        <p:sp>
          <p:nvSpPr>
            <p:cNvPr id="37" name="Rectangle 36">
              <a:extLst>
                <a:ext uri="{FF2B5EF4-FFF2-40B4-BE49-F238E27FC236}">
                  <a16:creationId xmlns:a16="http://schemas.microsoft.com/office/drawing/2014/main" id="{4FFD7E61-25D5-4713-B340-9D2E01FE5C45}"/>
                </a:ext>
              </a:extLst>
            </p:cNvPr>
            <p:cNvSpPr/>
            <p:nvPr/>
          </p:nvSpPr>
          <p:spPr>
            <a:xfrm>
              <a:off x="4386086" y="3930471"/>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45 + 45 + 2</a:t>
              </a:r>
            </a:p>
          </p:txBody>
        </p:sp>
      </p:gr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grpSp>
        <p:nvGrpSpPr>
          <p:cNvPr id="2" name="Group 1">
            <a:extLst>
              <a:ext uri="{FF2B5EF4-FFF2-40B4-BE49-F238E27FC236}">
                <a16:creationId xmlns:a16="http://schemas.microsoft.com/office/drawing/2014/main" id="{F3AD7713-5EF9-4B9B-8221-CCE4DDB935C7}"/>
              </a:ext>
            </a:extLst>
          </p:cNvPr>
          <p:cNvGrpSpPr/>
          <p:nvPr/>
        </p:nvGrpSpPr>
        <p:grpSpPr>
          <a:xfrm>
            <a:off x="3529698" y="3686612"/>
            <a:ext cx="5212989" cy="658836"/>
            <a:chOff x="2472315" y="3683932"/>
            <a:chExt cx="5212989" cy="658836"/>
          </a:xfrm>
        </p:grpSpPr>
        <p:sp>
          <p:nvSpPr>
            <p:cNvPr id="33" name="Rectangle 32">
              <a:extLst>
                <a:ext uri="{FF2B5EF4-FFF2-40B4-BE49-F238E27FC236}">
                  <a16:creationId xmlns:a16="http://schemas.microsoft.com/office/drawing/2014/main" id="{72AFBC1F-62E8-4045-A6F6-B241FD0B5558}"/>
                </a:ext>
              </a:extLst>
            </p:cNvPr>
            <p:cNvSpPr/>
            <p:nvPr/>
          </p:nvSpPr>
          <p:spPr>
            <a:xfrm>
              <a:off x="2472315" y="3683933"/>
              <a:ext cx="2004075"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58 + 12 + 3</a:t>
              </a:r>
            </a:p>
          </p:txBody>
        </p:sp>
        <p:sp>
          <p:nvSpPr>
            <p:cNvPr id="34" name="Rectangle 33">
              <a:extLst>
                <a:ext uri="{FF2B5EF4-FFF2-40B4-BE49-F238E27FC236}">
                  <a16:creationId xmlns:a16="http://schemas.microsoft.com/office/drawing/2014/main" id="{86ED0F16-6091-419B-B190-B7AA7F10DE12}"/>
                </a:ext>
              </a:extLst>
            </p:cNvPr>
            <p:cNvSpPr/>
            <p:nvPr/>
          </p:nvSpPr>
          <p:spPr>
            <a:xfrm>
              <a:off x="5707903" y="3683932"/>
              <a:ext cx="1977401"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69 + 11 + 4</a:t>
              </a:r>
            </a:p>
          </p:txBody>
        </p:sp>
      </p:grpSp>
      <p:sp>
        <p:nvSpPr>
          <p:cNvPr id="3" name="TextBox 2">
            <a:extLst>
              <a:ext uri="{FF2B5EF4-FFF2-40B4-BE49-F238E27FC236}">
                <a16:creationId xmlns:a16="http://schemas.microsoft.com/office/drawing/2014/main" id="{3669EF13-AF4E-4E82-8CA9-882D58CD0678}"/>
              </a:ext>
            </a:extLst>
          </p:cNvPr>
          <p:cNvSpPr txBox="1"/>
          <p:nvPr/>
        </p:nvSpPr>
        <p:spPr>
          <a:xfrm>
            <a:off x="3253747" y="2135477"/>
            <a:ext cx="2199641" cy="523220"/>
          </a:xfrm>
          <a:prstGeom prst="rect">
            <a:avLst/>
          </a:prstGeom>
          <a:noFill/>
        </p:spPr>
        <p:txBody>
          <a:bodyPr wrap="none" rtlCol="0">
            <a:spAutoFit/>
          </a:bodyPr>
          <a:lstStyle/>
          <a:p>
            <a:r>
              <a:rPr lang="vi-VN" sz="2800" dirty="0">
                <a:solidFill>
                  <a:srgbClr val="FF0000"/>
                </a:solidFill>
              </a:rPr>
              <a:t>=     50    + 1</a:t>
            </a:r>
          </a:p>
        </p:txBody>
      </p:sp>
      <p:sp>
        <p:nvSpPr>
          <p:cNvPr id="40" name="TextBox 39">
            <a:extLst>
              <a:ext uri="{FF2B5EF4-FFF2-40B4-BE49-F238E27FC236}">
                <a16:creationId xmlns:a16="http://schemas.microsoft.com/office/drawing/2014/main" id="{170577C2-3D70-491D-99A0-42180698A350}"/>
              </a:ext>
            </a:extLst>
          </p:cNvPr>
          <p:cNvSpPr txBox="1"/>
          <p:nvPr/>
        </p:nvSpPr>
        <p:spPr>
          <a:xfrm>
            <a:off x="3253747" y="2805569"/>
            <a:ext cx="1888659" cy="523220"/>
          </a:xfrm>
          <a:prstGeom prst="rect">
            <a:avLst/>
          </a:prstGeom>
          <a:noFill/>
        </p:spPr>
        <p:txBody>
          <a:bodyPr wrap="none" rtlCol="0">
            <a:spAutoFit/>
          </a:bodyPr>
          <a:lstStyle/>
          <a:p>
            <a:r>
              <a:rPr lang="vi-VN" sz="2800" dirty="0">
                <a:solidFill>
                  <a:srgbClr val="FF0000"/>
                </a:solidFill>
              </a:rPr>
              <a:t>=           51</a:t>
            </a:r>
          </a:p>
        </p:txBody>
      </p:sp>
      <p:sp>
        <p:nvSpPr>
          <p:cNvPr id="44" name="TextBox 43">
            <a:extLst>
              <a:ext uri="{FF2B5EF4-FFF2-40B4-BE49-F238E27FC236}">
                <a16:creationId xmlns:a16="http://schemas.microsoft.com/office/drawing/2014/main" id="{12111A33-7D91-463A-830D-D219D47197D7}"/>
              </a:ext>
            </a:extLst>
          </p:cNvPr>
          <p:cNvSpPr txBox="1"/>
          <p:nvPr/>
        </p:nvSpPr>
        <p:spPr>
          <a:xfrm>
            <a:off x="6543047" y="2135477"/>
            <a:ext cx="2199641" cy="523220"/>
          </a:xfrm>
          <a:prstGeom prst="rect">
            <a:avLst/>
          </a:prstGeom>
          <a:noFill/>
        </p:spPr>
        <p:txBody>
          <a:bodyPr wrap="none" rtlCol="0">
            <a:spAutoFit/>
          </a:bodyPr>
          <a:lstStyle/>
          <a:p>
            <a:r>
              <a:rPr lang="vi-VN" sz="2800" dirty="0">
                <a:solidFill>
                  <a:srgbClr val="FF0000"/>
                </a:solidFill>
              </a:rPr>
              <a:t>=     90    + 2</a:t>
            </a:r>
          </a:p>
        </p:txBody>
      </p:sp>
      <p:sp>
        <p:nvSpPr>
          <p:cNvPr id="62" name="TextBox 61">
            <a:extLst>
              <a:ext uri="{FF2B5EF4-FFF2-40B4-BE49-F238E27FC236}">
                <a16:creationId xmlns:a16="http://schemas.microsoft.com/office/drawing/2014/main" id="{E4BCB851-6EC9-4801-B3E2-17AFE9B2C096}"/>
              </a:ext>
            </a:extLst>
          </p:cNvPr>
          <p:cNvSpPr txBox="1"/>
          <p:nvPr/>
        </p:nvSpPr>
        <p:spPr>
          <a:xfrm>
            <a:off x="6543047" y="2805569"/>
            <a:ext cx="1888659" cy="523220"/>
          </a:xfrm>
          <a:prstGeom prst="rect">
            <a:avLst/>
          </a:prstGeom>
          <a:noFill/>
        </p:spPr>
        <p:txBody>
          <a:bodyPr wrap="none" rtlCol="0">
            <a:spAutoFit/>
          </a:bodyPr>
          <a:lstStyle/>
          <a:p>
            <a:r>
              <a:rPr lang="vi-VN" sz="2800" dirty="0">
                <a:solidFill>
                  <a:srgbClr val="FF0000"/>
                </a:solidFill>
              </a:rPr>
              <a:t>=           92</a:t>
            </a:r>
          </a:p>
        </p:txBody>
      </p:sp>
      <p:sp>
        <p:nvSpPr>
          <p:cNvPr id="63" name="TextBox 62">
            <a:extLst>
              <a:ext uri="{FF2B5EF4-FFF2-40B4-BE49-F238E27FC236}">
                <a16:creationId xmlns:a16="http://schemas.microsoft.com/office/drawing/2014/main" id="{C4FB77B1-B63F-41C4-843C-04F7ACF14FA7}"/>
              </a:ext>
            </a:extLst>
          </p:cNvPr>
          <p:cNvSpPr txBox="1"/>
          <p:nvPr/>
        </p:nvSpPr>
        <p:spPr>
          <a:xfrm>
            <a:off x="3253747" y="4441662"/>
            <a:ext cx="2199641" cy="523220"/>
          </a:xfrm>
          <a:prstGeom prst="rect">
            <a:avLst/>
          </a:prstGeom>
          <a:noFill/>
        </p:spPr>
        <p:txBody>
          <a:bodyPr wrap="none" rtlCol="0">
            <a:spAutoFit/>
          </a:bodyPr>
          <a:lstStyle/>
          <a:p>
            <a:r>
              <a:rPr lang="vi-VN" sz="2800" dirty="0">
                <a:solidFill>
                  <a:srgbClr val="FF0000"/>
                </a:solidFill>
              </a:rPr>
              <a:t>=     70    + 3</a:t>
            </a:r>
          </a:p>
        </p:txBody>
      </p:sp>
      <p:sp>
        <p:nvSpPr>
          <p:cNvPr id="64" name="TextBox 63">
            <a:extLst>
              <a:ext uri="{FF2B5EF4-FFF2-40B4-BE49-F238E27FC236}">
                <a16:creationId xmlns:a16="http://schemas.microsoft.com/office/drawing/2014/main" id="{91B25CCC-76EA-46EE-B01C-38B499EA3534}"/>
              </a:ext>
            </a:extLst>
          </p:cNvPr>
          <p:cNvSpPr txBox="1"/>
          <p:nvPr/>
        </p:nvSpPr>
        <p:spPr>
          <a:xfrm>
            <a:off x="3253747" y="5111754"/>
            <a:ext cx="1888659" cy="523220"/>
          </a:xfrm>
          <a:prstGeom prst="rect">
            <a:avLst/>
          </a:prstGeom>
          <a:noFill/>
        </p:spPr>
        <p:txBody>
          <a:bodyPr wrap="none" rtlCol="0">
            <a:spAutoFit/>
          </a:bodyPr>
          <a:lstStyle/>
          <a:p>
            <a:r>
              <a:rPr lang="vi-VN" sz="2800" dirty="0">
                <a:solidFill>
                  <a:srgbClr val="FF0000"/>
                </a:solidFill>
              </a:rPr>
              <a:t>=           73</a:t>
            </a:r>
          </a:p>
        </p:txBody>
      </p:sp>
      <p:sp>
        <p:nvSpPr>
          <p:cNvPr id="65" name="TextBox 64">
            <a:extLst>
              <a:ext uri="{FF2B5EF4-FFF2-40B4-BE49-F238E27FC236}">
                <a16:creationId xmlns:a16="http://schemas.microsoft.com/office/drawing/2014/main" id="{87EC3AC9-B542-40FA-8CF5-CEA3D4768D47}"/>
              </a:ext>
            </a:extLst>
          </p:cNvPr>
          <p:cNvSpPr txBox="1"/>
          <p:nvPr/>
        </p:nvSpPr>
        <p:spPr>
          <a:xfrm>
            <a:off x="6543047" y="4441660"/>
            <a:ext cx="2199641" cy="523220"/>
          </a:xfrm>
          <a:prstGeom prst="rect">
            <a:avLst/>
          </a:prstGeom>
          <a:noFill/>
        </p:spPr>
        <p:txBody>
          <a:bodyPr wrap="none" rtlCol="0">
            <a:spAutoFit/>
          </a:bodyPr>
          <a:lstStyle/>
          <a:p>
            <a:r>
              <a:rPr lang="vi-VN" sz="2800" dirty="0">
                <a:solidFill>
                  <a:srgbClr val="FF0000"/>
                </a:solidFill>
              </a:rPr>
              <a:t>=     80    + 4</a:t>
            </a:r>
          </a:p>
        </p:txBody>
      </p:sp>
      <p:sp>
        <p:nvSpPr>
          <p:cNvPr id="66" name="TextBox 65">
            <a:extLst>
              <a:ext uri="{FF2B5EF4-FFF2-40B4-BE49-F238E27FC236}">
                <a16:creationId xmlns:a16="http://schemas.microsoft.com/office/drawing/2014/main" id="{69269F0D-8A15-4164-8BD0-8E15BE0629B2}"/>
              </a:ext>
            </a:extLst>
          </p:cNvPr>
          <p:cNvSpPr txBox="1"/>
          <p:nvPr/>
        </p:nvSpPr>
        <p:spPr>
          <a:xfrm>
            <a:off x="6543047" y="5111752"/>
            <a:ext cx="1888659" cy="523220"/>
          </a:xfrm>
          <a:prstGeom prst="rect">
            <a:avLst/>
          </a:prstGeom>
          <a:noFill/>
        </p:spPr>
        <p:txBody>
          <a:bodyPr wrap="none" rtlCol="0">
            <a:spAutoFit/>
          </a:bodyPr>
          <a:lstStyle/>
          <a:p>
            <a:r>
              <a:rPr lang="vi-VN" sz="2800" dirty="0">
                <a:solidFill>
                  <a:srgbClr val="FF0000"/>
                </a:solidFill>
              </a:rPr>
              <a:t>=           84</a:t>
            </a:r>
          </a:p>
        </p:txBody>
      </p:sp>
    </p:spTree>
    <p:extLst>
      <p:ext uri="{BB962C8B-B14F-4D97-AF65-F5344CB8AC3E}">
        <p14:creationId xmlns:p14="http://schemas.microsoft.com/office/powerpoint/2010/main" val="221744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left)">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left)">
                                      <p:cBhvr>
                                        <p:cTn id="43" dur="500"/>
                                        <p:tgtEl>
                                          <p:spTgt spid="6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left)">
                                      <p:cBhvr>
                                        <p:cTn id="48" dur="500"/>
                                        <p:tgtEl>
                                          <p:spTgt spid="6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left)">
                                      <p:cBhvr>
                                        <p:cTn id="53" dur="500"/>
                                        <p:tgtEl>
                                          <p:spTgt spid="6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wipe(left)">
                                      <p:cBhvr>
                                        <p:cTn id="5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 grpId="0"/>
      <p:bldP spid="40" grpId="0"/>
      <p:bldP spid="44" grpId="0"/>
      <p:bldP spid="62" grpId="0"/>
      <p:bldP spid="63" grpId="0"/>
      <p:bldP spid="64" grpId="0"/>
      <p:bldP spid="65" grpId="0"/>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371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2156792" y="234279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38 + 52</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15 + 15</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67 + 17</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72 + 19</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2256339" y="284543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38</a:t>
              </a:r>
            </a:p>
            <a:p>
              <a:pPr>
                <a:lnSpc>
                  <a:spcPct val="150000"/>
                </a:lnSpc>
              </a:pPr>
              <a:r>
                <a:rPr lang="vi-VN" sz="2800" dirty="0"/>
                <a:t>52</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339180" y="283838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15</a:t>
              </a:r>
            </a:p>
            <a:p>
              <a:pPr>
                <a:lnSpc>
                  <a:spcPct val="150000"/>
                </a:lnSpc>
              </a:pPr>
              <a:r>
                <a:rPr lang="vi-VN" sz="2800" dirty="0"/>
                <a:t>15</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422021" y="284543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67</a:t>
              </a:r>
            </a:p>
            <a:p>
              <a:pPr>
                <a:lnSpc>
                  <a:spcPct val="150000"/>
                </a:lnSpc>
              </a:pPr>
              <a:r>
                <a:rPr lang="vi-VN" sz="2800" dirty="0"/>
                <a:t>17</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504862" y="283838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72</a:t>
              </a:r>
            </a:p>
            <a:p>
              <a:pPr>
                <a:lnSpc>
                  <a:spcPct val="150000"/>
                </a:lnSpc>
              </a:pPr>
              <a:r>
                <a:rPr lang="vi-VN" sz="2800" dirty="0"/>
                <a:t>19</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30</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84</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91</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247393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314DE86-F82B-4B6F-B908-435BEBA3BF65}"/>
              </a:ext>
            </a:extLst>
          </p:cNvPr>
          <p:cNvSpPr/>
          <p:nvPr/>
        </p:nvSpPr>
        <p:spPr>
          <a:xfrm>
            <a:off x="3580081" y="74281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3" name="Group 2">
            <a:extLst>
              <a:ext uri="{FF2B5EF4-FFF2-40B4-BE49-F238E27FC236}">
                <a16:creationId xmlns:a16="http://schemas.microsoft.com/office/drawing/2014/main" id="{46864F7F-AB97-4775-8004-A1971236D647}"/>
              </a:ext>
            </a:extLst>
          </p:cNvPr>
          <p:cNvGrpSpPr/>
          <p:nvPr/>
        </p:nvGrpSpPr>
        <p:grpSpPr>
          <a:xfrm>
            <a:off x="4156869" y="718468"/>
            <a:ext cx="1201270" cy="473836"/>
            <a:chOff x="1870518" y="1428482"/>
            <a:chExt cx="1201270" cy="473836"/>
          </a:xfrm>
        </p:grpSpPr>
        <p:grpSp>
          <p:nvGrpSpPr>
            <p:cNvPr id="4" name="Group 3">
              <a:extLst>
                <a:ext uri="{FF2B5EF4-FFF2-40B4-BE49-F238E27FC236}">
                  <a16:creationId xmlns:a16="http://schemas.microsoft.com/office/drawing/2014/main" id="{0323CA06-E61F-4593-82C4-EB52C97467C6}"/>
                </a:ext>
              </a:extLst>
            </p:cNvPr>
            <p:cNvGrpSpPr/>
            <p:nvPr/>
          </p:nvGrpSpPr>
          <p:grpSpPr>
            <a:xfrm>
              <a:off x="1870518" y="1428482"/>
              <a:ext cx="881092" cy="461665"/>
              <a:chOff x="1870518" y="1428482"/>
              <a:chExt cx="881092" cy="461665"/>
            </a:xfrm>
          </p:grpSpPr>
          <p:sp>
            <p:nvSpPr>
              <p:cNvPr id="6" name="Rectangle: Rounded Corners 5">
                <a:extLst>
                  <a:ext uri="{FF2B5EF4-FFF2-40B4-BE49-F238E27FC236}">
                    <a16:creationId xmlns:a16="http://schemas.microsoft.com/office/drawing/2014/main" id="{91E65B3C-436D-4018-B9AF-F4F2F83E3F54}"/>
                  </a:ext>
                </a:extLst>
              </p:cNvPr>
              <p:cNvSpPr/>
              <p:nvPr/>
            </p:nvSpPr>
            <p:spPr>
              <a:xfrm>
                <a:off x="1870518" y="1440654"/>
                <a:ext cx="88109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TextBox 6">
                <a:extLst>
                  <a:ext uri="{FF2B5EF4-FFF2-40B4-BE49-F238E27FC236}">
                    <a16:creationId xmlns:a16="http://schemas.microsoft.com/office/drawing/2014/main" id="{B9E323D3-F5EA-4E77-A888-F0DA8F7F912C}"/>
                  </a:ext>
                </a:extLst>
              </p:cNvPr>
              <p:cNvSpPr txBox="1"/>
              <p:nvPr/>
            </p:nvSpPr>
            <p:spPr>
              <a:xfrm>
                <a:off x="1919770" y="1428482"/>
                <a:ext cx="782587" cy="461665"/>
              </a:xfrm>
              <a:prstGeom prst="rect">
                <a:avLst/>
              </a:prstGeom>
              <a:noFill/>
            </p:spPr>
            <p:txBody>
              <a:bodyPr wrap="square" rtlCol="0">
                <a:spAutoFit/>
              </a:bodyPr>
              <a:lstStyle/>
              <a:p>
                <a:r>
                  <a:rPr lang="vi-VN" sz="2400" dirty="0"/>
                  <a:t>Đ, S</a:t>
                </a:r>
              </a:p>
            </p:txBody>
          </p:sp>
        </p:grpSp>
        <p:sp>
          <p:nvSpPr>
            <p:cNvPr id="5" name="TextBox 4">
              <a:extLst>
                <a:ext uri="{FF2B5EF4-FFF2-40B4-BE49-F238E27FC236}">
                  <a16:creationId xmlns:a16="http://schemas.microsoft.com/office/drawing/2014/main" id="{933429EA-C18C-4C32-B2FC-4C4AF924C693}"/>
                </a:ext>
              </a:extLst>
            </p:cNvPr>
            <p:cNvSpPr txBox="1"/>
            <p:nvPr/>
          </p:nvSpPr>
          <p:spPr>
            <a:xfrm>
              <a:off x="2630642" y="1440653"/>
              <a:ext cx="441146" cy="461665"/>
            </a:xfrm>
            <a:prstGeom prst="rect">
              <a:avLst/>
            </a:prstGeom>
            <a:noFill/>
          </p:spPr>
          <p:txBody>
            <a:bodyPr wrap="none" rtlCol="0">
              <a:spAutoFit/>
            </a:bodyPr>
            <a:lstStyle/>
            <a:p>
              <a:r>
                <a:rPr lang="vi-VN" sz="2400" dirty="0"/>
                <a:t> ?</a:t>
              </a:r>
            </a:p>
          </p:txBody>
        </p:sp>
      </p:grpSp>
      <p:pic>
        <p:nvPicPr>
          <p:cNvPr id="8" name="Picture 7" descr="C:\Users\TUAN\Downloads\Luyện tập 1.png">
            <a:extLst>
              <a:ext uri="{FF2B5EF4-FFF2-40B4-BE49-F238E27FC236}">
                <a16:creationId xmlns:a16="http://schemas.microsoft.com/office/drawing/2014/main" id="{03196DE4-C71D-4217-AAD9-A5B955066927}"/>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9" name="Picture 8">
            <a:extLst>
              <a:ext uri="{FF2B5EF4-FFF2-40B4-BE49-F238E27FC236}">
                <a16:creationId xmlns:a16="http://schemas.microsoft.com/office/drawing/2014/main" id="{D2DF88CB-28CD-4841-9B64-B0D35C949D9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715420" y="1224632"/>
            <a:ext cx="8761160" cy="4928152"/>
          </a:xfrm>
          <a:prstGeom prst="rect">
            <a:avLst/>
          </a:prstGeom>
        </p:spPr>
      </p:pic>
      <p:sp>
        <p:nvSpPr>
          <p:cNvPr id="10" name="Rectangle: Rounded Corners 9">
            <a:extLst>
              <a:ext uri="{FF2B5EF4-FFF2-40B4-BE49-F238E27FC236}">
                <a16:creationId xmlns:a16="http://schemas.microsoft.com/office/drawing/2014/main" id="{F8EDCC48-E1B1-4D1E-B955-83B6AC511D1D}"/>
              </a:ext>
            </a:extLst>
          </p:cNvPr>
          <p:cNvSpPr/>
          <p:nvPr/>
        </p:nvSpPr>
        <p:spPr>
          <a:xfrm>
            <a:off x="4631526" y="5022361"/>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S</a:t>
            </a:r>
          </a:p>
        </p:txBody>
      </p:sp>
      <p:sp>
        <p:nvSpPr>
          <p:cNvPr id="11" name="Rectangle: Rounded Corners 10">
            <a:extLst>
              <a:ext uri="{FF2B5EF4-FFF2-40B4-BE49-F238E27FC236}">
                <a16:creationId xmlns:a16="http://schemas.microsoft.com/office/drawing/2014/main" id="{3A317976-C02C-42B2-B4D9-E186C45A100B}"/>
              </a:ext>
            </a:extLst>
          </p:cNvPr>
          <p:cNvSpPr/>
          <p:nvPr/>
        </p:nvSpPr>
        <p:spPr>
          <a:xfrm>
            <a:off x="6193626" y="5022360"/>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FF0000"/>
                </a:solidFill>
              </a:rPr>
              <a:t>S</a:t>
            </a:r>
            <a:endParaRPr lang="vi-VN" sz="2400" b="1" dirty="0">
              <a:solidFill>
                <a:srgbClr val="FF0000"/>
              </a:solidFill>
            </a:endParaRPr>
          </a:p>
        </p:txBody>
      </p:sp>
      <p:sp>
        <p:nvSpPr>
          <p:cNvPr id="12" name="Rectangle: Rounded Corners 11">
            <a:extLst>
              <a:ext uri="{FF2B5EF4-FFF2-40B4-BE49-F238E27FC236}">
                <a16:creationId xmlns:a16="http://schemas.microsoft.com/office/drawing/2014/main" id="{48E191C1-F420-47B0-AF4E-149C47647335}"/>
              </a:ext>
            </a:extLst>
          </p:cNvPr>
          <p:cNvSpPr/>
          <p:nvPr/>
        </p:nvSpPr>
        <p:spPr>
          <a:xfrm>
            <a:off x="8322403" y="5022359"/>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Đ</a:t>
            </a:r>
          </a:p>
        </p:txBody>
      </p:sp>
      <p:grpSp>
        <p:nvGrpSpPr>
          <p:cNvPr id="13" name="Group 12">
            <a:extLst>
              <a:ext uri="{FF2B5EF4-FFF2-40B4-BE49-F238E27FC236}">
                <a16:creationId xmlns:a16="http://schemas.microsoft.com/office/drawing/2014/main" id="{98835BC1-0EAF-4E33-803E-C75F9A2AE533}"/>
              </a:ext>
            </a:extLst>
          </p:cNvPr>
          <p:cNvGrpSpPr/>
          <p:nvPr/>
        </p:nvGrpSpPr>
        <p:grpSpPr>
          <a:xfrm>
            <a:off x="4817663" y="3025880"/>
            <a:ext cx="795737" cy="662828"/>
            <a:chOff x="1750173" y="2926500"/>
            <a:chExt cx="795737" cy="662828"/>
          </a:xfrm>
        </p:grpSpPr>
        <p:sp>
          <p:nvSpPr>
            <p:cNvPr id="14" name="Oval 13">
              <a:extLst>
                <a:ext uri="{FF2B5EF4-FFF2-40B4-BE49-F238E27FC236}">
                  <a16:creationId xmlns:a16="http://schemas.microsoft.com/office/drawing/2014/main" id="{5791D968-AE87-40CC-89D8-96A967FC935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BFB8C31D-254D-4E9D-BB82-BCA0125B7011}"/>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81</a:t>
              </a:r>
              <a:endParaRPr lang="vi-VN" sz="3200" b="1" dirty="0">
                <a:solidFill>
                  <a:srgbClr val="FF0000"/>
                </a:solidFill>
              </a:endParaRPr>
            </a:p>
          </p:txBody>
        </p:sp>
      </p:grpSp>
      <p:grpSp>
        <p:nvGrpSpPr>
          <p:cNvPr id="19" name="Group 18">
            <a:extLst>
              <a:ext uri="{FF2B5EF4-FFF2-40B4-BE49-F238E27FC236}">
                <a16:creationId xmlns:a16="http://schemas.microsoft.com/office/drawing/2014/main" id="{72278E6C-BD6C-4722-AF65-09FB5CCE28E9}"/>
              </a:ext>
            </a:extLst>
          </p:cNvPr>
          <p:cNvGrpSpPr/>
          <p:nvPr/>
        </p:nvGrpSpPr>
        <p:grpSpPr>
          <a:xfrm>
            <a:off x="6925863" y="2286852"/>
            <a:ext cx="795737" cy="662828"/>
            <a:chOff x="1750173" y="2926500"/>
            <a:chExt cx="795737" cy="662828"/>
          </a:xfrm>
        </p:grpSpPr>
        <p:sp>
          <p:nvSpPr>
            <p:cNvPr id="20" name="Oval 19">
              <a:extLst>
                <a:ext uri="{FF2B5EF4-FFF2-40B4-BE49-F238E27FC236}">
                  <a16:creationId xmlns:a16="http://schemas.microsoft.com/office/drawing/2014/main" id="{680384F5-0D1F-4507-B801-2279F6CEC31C}"/>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1" name="TextBox 20">
              <a:extLst>
                <a:ext uri="{FF2B5EF4-FFF2-40B4-BE49-F238E27FC236}">
                  <a16:creationId xmlns:a16="http://schemas.microsoft.com/office/drawing/2014/main" id="{63513CDA-4310-48E1-BB37-3E47BD9EDB48}"/>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77</a:t>
              </a:r>
              <a:endParaRPr lang="vi-VN" sz="3200" b="1" dirty="0">
                <a:solidFill>
                  <a:srgbClr val="FF0000"/>
                </a:solidFill>
              </a:endParaRPr>
            </a:p>
          </p:txBody>
        </p:sp>
      </p:grpSp>
      <p:grpSp>
        <p:nvGrpSpPr>
          <p:cNvPr id="22" name="Group 21">
            <a:extLst>
              <a:ext uri="{FF2B5EF4-FFF2-40B4-BE49-F238E27FC236}">
                <a16:creationId xmlns:a16="http://schemas.microsoft.com/office/drawing/2014/main" id="{E576D2CE-84C9-40F7-AD32-B5C600E0099C}"/>
              </a:ext>
            </a:extLst>
          </p:cNvPr>
          <p:cNvGrpSpPr/>
          <p:nvPr/>
        </p:nvGrpSpPr>
        <p:grpSpPr>
          <a:xfrm>
            <a:off x="9199163" y="2912463"/>
            <a:ext cx="795737" cy="662828"/>
            <a:chOff x="1750173" y="2926500"/>
            <a:chExt cx="795737" cy="662828"/>
          </a:xfrm>
        </p:grpSpPr>
        <p:sp>
          <p:nvSpPr>
            <p:cNvPr id="23" name="Oval 22">
              <a:extLst>
                <a:ext uri="{FF2B5EF4-FFF2-40B4-BE49-F238E27FC236}">
                  <a16:creationId xmlns:a16="http://schemas.microsoft.com/office/drawing/2014/main" id="{B4264C43-0680-48E0-849F-73243F7BD26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4" name="TextBox 23">
              <a:extLst>
                <a:ext uri="{FF2B5EF4-FFF2-40B4-BE49-F238E27FC236}">
                  <a16:creationId xmlns:a16="http://schemas.microsoft.com/office/drawing/2014/main" id="{B0A3EB8C-67FA-4F08-B60A-EE3F300CFF65}"/>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spTree>
    <p:extLst>
      <p:ext uri="{BB962C8B-B14F-4D97-AF65-F5344CB8AC3E}">
        <p14:creationId xmlns:p14="http://schemas.microsoft.com/office/powerpoint/2010/main" val="41663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p:tgtEl>
                                          <p:spTgt spid="22"/>
                                        </p:tgtEl>
                                        <p:attrNameLst>
                                          <p:attrName>ppt_y</p:attrName>
                                        </p:attrNameLst>
                                      </p:cBhvr>
                                      <p:tavLst>
                                        <p:tav tm="0">
                                          <p:val>
                                            <p:strVal val="#ppt_y-#ppt_h*1.125000"/>
                                          </p:val>
                                        </p:tav>
                                        <p:tav tm="100000">
                                          <p:val>
                                            <p:strVal val="#ppt_y"/>
                                          </p:val>
                                        </p:tav>
                                      </p:tavLst>
                                    </p:anim>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TUAN\Downloads\Luyện tập 1.png">
            <a:extLst>
              <a:ext uri="{FF2B5EF4-FFF2-40B4-BE49-F238E27FC236}">
                <a16:creationId xmlns:a16="http://schemas.microsoft.com/office/drawing/2014/main" id="{03196DE4-C71D-4217-AAD9-A5B955066927}"/>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5" name="Oval 24">
            <a:extLst>
              <a:ext uri="{FF2B5EF4-FFF2-40B4-BE49-F238E27FC236}">
                <a16:creationId xmlns:a16="http://schemas.microsoft.com/office/drawing/2014/main" id="{68FBECD4-16EF-4300-8DCC-3799294A8ED8}"/>
              </a:ext>
            </a:extLst>
          </p:cNvPr>
          <p:cNvSpPr/>
          <p:nvPr/>
        </p:nvSpPr>
        <p:spPr>
          <a:xfrm>
            <a:off x="1011581" y="146885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26" name="Group 25">
            <a:extLst>
              <a:ext uri="{FF2B5EF4-FFF2-40B4-BE49-F238E27FC236}">
                <a16:creationId xmlns:a16="http://schemas.microsoft.com/office/drawing/2014/main" id="{53004F76-1959-4CE5-AA5D-D527DCC48584}"/>
              </a:ext>
            </a:extLst>
          </p:cNvPr>
          <p:cNvGrpSpPr/>
          <p:nvPr/>
        </p:nvGrpSpPr>
        <p:grpSpPr>
          <a:xfrm>
            <a:off x="1588369" y="1456679"/>
            <a:ext cx="1116312" cy="461666"/>
            <a:chOff x="1870518" y="1440653"/>
            <a:chExt cx="1116312" cy="461666"/>
          </a:xfrm>
        </p:grpSpPr>
        <p:grpSp>
          <p:nvGrpSpPr>
            <p:cNvPr id="27" name="Group 26">
              <a:extLst>
                <a:ext uri="{FF2B5EF4-FFF2-40B4-BE49-F238E27FC236}">
                  <a16:creationId xmlns:a16="http://schemas.microsoft.com/office/drawing/2014/main" id="{15E441CC-902C-475D-9F25-BA801BD09899}"/>
                </a:ext>
              </a:extLst>
            </p:cNvPr>
            <p:cNvGrpSpPr/>
            <p:nvPr/>
          </p:nvGrpSpPr>
          <p:grpSpPr>
            <a:xfrm>
              <a:off x="1870518" y="1440654"/>
              <a:ext cx="758382" cy="461665"/>
              <a:chOff x="1870518" y="1440654"/>
              <a:chExt cx="758382" cy="461665"/>
            </a:xfrm>
          </p:grpSpPr>
          <p:sp>
            <p:nvSpPr>
              <p:cNvPr id="29" name="Rectangle: Rounded Corners 28">
                <a:extLst>
                  <a:ext uri="{FF2B5EF4-FFF2-40B4-BE49-F238E27FC236}">
                    <a16:creationId xmlns:a16="http://schemas.microsoft.com/office/drawing/2014/main" id="{7FFB6BA8-0043-4AA3-AA9E-D7F85453AC3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TextBox 29">
                <a:extLst>
                  <a:ext uri="{FF2B5EF4-FFF2-40B4-BE49-F238E27FC236}">
                    <a16:creationId xmlns:a16="http://schemas.microsoft.com/office/drawing/2014/main" id="{EA7D9431-467D-4260-81DB-C474C0B521C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28" name="TextBox 27">
              <a:extLst>
                <a:ext uri="{FF2B5EF4-FFF2-40B4-BE49-F238E27FC236}">
                  <a16:creationId xmlns:a16="http://schemas.microsoft.com/office/drawing/2014/main" id="{3C5C4EF3-91A2-4CDD-81A1-8AC7B50FCE2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8" name="Group 17">
            <a:extLst>
              <a:ext uri="{FF2B5EF4-FFF2-40B4-BE49-F238E27FC236}">
                <a16:creationId xmlns:a16="http://schemas.microsoft.com/office/drawing/2014/main" id="{5AB1E85A-9157-45E4-90AD-D9A0E6C296C5}"/>
              </a:ext>
            </a:extLst>
          </p:cNvPr>
          <p:cNvGrpSpPr/>
          <p:nvPr/>
        </p:nvGrpSpPr>
        <p:grpSpPr>
          <a:xfrm>
            <a:off x="3205907" y="353042"/>
            <a:ext cx="7556500" cy="2668938"/>
            <a:chOff x="3205907" y="353042"/>
            <a:chExt cx="7556500" cy="2668938"/>
          </a:xfrm>
        </p:grpSpPr>
        <p:pic>
          <p:nvPicPr>
            <p:cNvPr id="16" name="Picture 15">
              <a:extLst>
                <a:ext uri="{FF2B5EF4-FFF2-40B4-BE49-F238E27FC236}">
                  <a16:creationId xmlns:a16="http://schemas.microsoft.com/office/drawing/2014/main" id="{E1E1D4EA-F892-438D-A374-75B08E94FC6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205907" y="353042"/>
              <a:ext cx="7556500" cy="2668938"/>
            </a:xfrm>
            <a:prstGeom prst="rect">
              <a:avLst/>
            </a:prstGeom>
          </p:spPr>
        </p:pic>
        <p:sp>
          <p:nvSpPr>
            <p:cNvPr id="17" name="Rectangle 16">
              <a:extLst>
                <a:ext uri="{FF2B5EF4-FFF2-40B4-BE49-F238E27FC236}">
                  <a16:creationId xmlns:a16="http://schemas.microsoft.com/office/drawing/2014/main" id="{6D78F44E-600A-46C1-9B6B-022265A33920}"/>
                </a:ext>
              </a:extLst>
            </p:cNvPr>
            <p:cNvSpPr/>
            <p:nvPr/>
          </p:nvSpPr>
          <p:spPr>
            <a:xfrm>
              <a:off x="3632888" y="930695"/>
              <a:ext cx="585417" cy="523220"/>
            </a:xfrm>
            <a:prstGeom prst="rect">
              <a:avLst/>
            </a:prstGeom>
          </p:spPr>
          <p:txBody>
            <a:bodyPr wrap="none">
              <a:spAutoFit/>
            </a:bodyPr>
            <a:lstStyle/>
            <a:p>
              <a:r>
                <a:rPr lang="vi-VN" sz="2800" dirty="0"/>
                <a:t>45</a:t>
              </a:r>
            </a:p>
          </p:txBody>
        </p:sp>
        <p:sp>
          <p:nvSpPr>
            <p:cNvPr id="31" name="Rectangle 30">
              <a:extLst>
                <a:ext uri="{FF2B5EF4-FFF2-40B4-BE49-F238E27FC236}">
                  <a16:creationId xmlns:a16="http://schemas.microsoft.com/office/drawing/2014/main" id="{C7F648CC-CF06-4B6A-B675-249728D5B78A}"/>
                </a:ext>
              </a:extLst>
            </p:cNvPr>
            <p:cNvSpPr/>
            <p:nvPr/>
          </p:nvSpPr>
          <p:spPr>
            <a:xfrm>
              <a:off x="5201203" y="669085"/>
              <a:ext cx="894797" cy="523220"/>
            </a:xfrm>
            <a:prstGeom prst="rect">
              <a:avLst/>
            </a:prstGeom>
          </p:spPr>
          <p:txBody>
            <a:bodyPr wrap="none">
              <a:spAutoFit/>
            </a:bodyPr>
            <a:lstStyle/>
            <a:p>
              <a:r>
                <a:rPr lang="vi-VN" sz="2800" dirty="0"/>
                <a:t>+ 27</a:t>
              </a:r>
            </a:p>
          </p:txBody>
        </p:sp>
        <p:sp>
          <p:nvSpPr>
            <p:cNvPr id="33" name="Rectangle 32">
              <a:extLst>
                <a:ext uri="{FF2B5EF4-FFF2-40B4-BE49-F238E27FC236}">
                  <a16:creationId xmlns:a16="http://schemas.microsoft.com/office/drawing/2014/main" id="{EC946B91-CB32-4B1A-A454-EE4052A57860}"/>
                </a:ext>
              </a:extLst>
            </p:cNvPr>
            <p:cNvSpPr/>
            <p:nvPr/>
          </p:nvSpPr>
          <p:spPr>
            <a:xfrm>
              <a:off x="7143694" y="930695"/>
              <a:ext cx="385042" cy="523220"/>
            </a:xfrm>
            <a:prstGeom prst="rect">
              <a:avLst/>
            </a:prstGeom>
          </p:spPr>
          <p:txBody>
            <a:bodyPr wrap="none">
              <a:spAutoFit/>
            </a:bodyPr>
            <a:lstStyle/>
            <a:p>
              <a:r>
                <a:rPr lang="vi-VN" sz="2800" dirty="0"/>
                <a:t>?</a:t>
              </a:r>
            </a:p>
          </p:txBody>
        </p:sp>
        <p:sp>
          <p:nvSpPr>
            <p:cNvPr id="34" name="Rectangle 33">
              <a:extLst>
                <a:ext uri="{FF2B5EF4-FFF2-40B4-BE49-F238E27FC236}">
                  <a16:creationId xmlns:a16="http://schemas.microsoft.com/office/drawing/2014/main" id="{000502D1-42F2-4678-8C28-7CE4469D934B}"/>
                </a:ext>
              </a:extLst>
            </p:cNvPr>
            <p:cNvSpPr/>
            <p:nvPr/>
          </p:nvSpPr>
          <p:spPr>
            <a:xfrm>
              <a:off x="9740100" y="930695"/>
              <a:ext cx="385042" cy="523220"/>
            </a:xfrm>
            <a:prstGeom prst="rect">
              <a:avLst/>
            </a:prstGeom>
          </p:spPr>
          <p:txBody>
            <a:bodyPr wrap="none">
              <a:spAutoFit/>
            </a:bodyPr>
            <a:lstStyle/>
            <a:p>
              <a:r>
                <a:rPr lang="vi-VN" sz="2800" dirty="0"/>
                <a:t>?</a:t>
              </a:r>
            </a:p>
          </p:txBody>
        </p:sp>
        <p:sp>
          <p:nvSpPr>
            <p:cNvPr id="35" name="Rectangle 34">
              <a:extLst>
                <a:ext uri="{FF2B5EF4-FFF2-40B4-BE49-F238E27FC236}">
                  <a16:creationId xmlns:a16="http://schemas.microsoft.com/office/drawing/2014/main" id="{E9477EF5-1513-4B1C-9C66-4A8279AF47C2}"/>
                </a:ext>
              </a:extLst>
            </p:cNvPr>
            <p:cNvSpPr/>
            <p:nvPr/>
          </p:nvSpPr>
          <p:spPr>
            <a:xfrm>
              <a:off x="8086726" y="669085"/>
              <a:ext cx="894797" cy="523220"/>
            </a:xfrm>
            <a:prstGeom prst="rect">
              <a:avLst/>
            </a:prstGeom>
          </p:spPr>
          <p:txBody>
            <a:bodyPr wrap="none">
              <a:spAutoFit/>
            </a:bodyPr>
            <a:lstStyle/>
            <a:p>
              <a:r>
                <a:rPr lang="vi-VN" sz="2800"/>
                <a:t>+ 19</a:t>
              </a:r>
              <a:endParaRPr lang="vi-VN" sz="2800" dirty="0"/>
            </a:p>
          </p:txBody>
        </p:sp>
        <p:sp>
          <p:nvSpPr>
            <p:cNvPr id="36" name="Rectangle 35">
              <a:extLst>
                <a:ext uri="{FF2B5EF4-FFF2-40B4-BE49-F238E27FC236}">
                  <a16:creationId xmlns:a16="http://schemas.microsoft.com/office/drawing/2014/main" id="{F0BEECBF-731F-4C65-BB42-5123B0C98BB9}"/>
                </a:ext>
              </a:extLst>
            </p:cNvPr>
            <p:cNvSpPr/>
            <p:nvPr/>
          </p:nvSpPr>
          <p:spPr>
            <a:xfrm>
              <a:off x="3632888" y="2293178"/>
              <a:ext cx="585417" cy="523220"/>
            </a:xfrm>
            <a:prstGeom prst="rect">
              <a:avLst/>
            </a:prstGeom>
          </p:spPr>
          <p:txBody>
            <a:bodyPr wrap="none">
              <a:spAutoFit/>
            </a:bodyPr>
            <a:lstStyle/>
            <a:p>
              <a:r>
                <a:rPr lang="vi-VN" sz="2800" dirty="0"/>
                <a:t>45</a:t>
              </a:r>
            </a:p>
          </p:txBody>
        </p:sp>
        <p:sp>
          <p:nvSpPr>
            <p:cNvPr id="37" name="Rectangle 36">
              <a:extLst>
                <a:ext uri="{FF2B5EF4-FFF2-40B4-BE49-F238E27FC236}">
                  <a16:creationId xmlns:a16="http://schemas.microsoft.com/office/drawing/2014/main" id="{15D3A82A-E60A-4E16-A808-F615B38E7C3F}"/>
                </a:ext>
              </a:extLst>
            </p:cNvPr>
            <p:cNvSpPr/>
            <p:nvPr/>
          </p:nvSpPr>
          <p:spPr>
            <a:xfrm>
              <a:off x="4751519" y="2031568"/>
              <a:ext cx="894797" cy="523220"/>
            </a:xfrm>
            <a:prstGeom prst="rect">
              <a:avLst/>
            </a:prstGeom>
          </p:spPr>
          <p:txBody>
            <a:bodyPr wrap="none">
              <a:spAutoFit/>
            </a:bodyPr>
            <a:lstStyle/>
            <a:p>
              <a:r>
                <a:rPr lang="vi-VN" sz="2800" dirty="0"/>
                <a:t>+ 19</a:t>
              </a:r>
            </a:p>
          </p:txBody>
        </p:sp>
        <p:sp>
          <p:nvSpPr>
            <p:cNvPr id="38" name="Rectangle 37">
              <a:extLst>
                <a:ext uri="{FF2B5EF4-FFF2-40B4-BE49-F238E27FC236}">
                  <a16:creationId xmlns:a16="http://schemas.microsoft.com/office/drawing/2014/main" id="{543217BF-D86A-4751-8860-D566A3C76DB2}"/>
                </a:ext>
              </a:extLst>
            </p:cNvPr>
            <p:cNvSpPr/>
            <p:nvPr/>
          </p:nvSpPr>
          <p:spPr>
            <a:xfrm>
              <a:off x="6305842" y="2293178"/>
              <a:ext cx="385042" cy="523220"/>
            </a:xfrm>
            <a:prstGeom prst="rect">
              <a:avLst/>
            </a:prstGeom>
          </p:spPr>
          <p:txBody>
            <a:bodyPr wrap="none">
              <a:spAutoFit/>
            </a:bodyPr>
            <a:lstStyle/>
            <a:p>
              <a:r>
                <a:rPr lang="vi-VN" sz="2800" dirty="0"/>
                <a:t>?</a:t>
              </a:r>
            </a:p>
          </p:txBody>
        </p:sp>
        <p:sp>
          <p:nvSpPr>
            <p:cNvPr id="39" name="Rectangle 38">
              <a:extLst>
                <a:ext uri="{FF2B5EF4-FFF2-40B4-BE49-F238E27FC236}">
                  <a16:creationId xmlns:a16="http://schemas.microsoft.com/office/drawing/2014/main" id="{4A401164-29BE-4286-AA34-A9518542D9AC}"/>
                </a:ext>
              </a:extLst>
            </p:cNvPr>
            <p:cNvSpPr/>
            <p:nvPr/>
          </p:nvSpPr>
          <p:spPr>
            <a:xfrm>
              <a:off x="9740100" y="2293178"/>
              <a:ext cx="385042" cy="523220"/>
            </a:xfrm>
            <a:prstGeom prst="rect">
              <a:avLst/>
            </a:prstGeom>
          </p:spPr>
          <p:txBody>
            <a:bodyPr wrap="none">
              <a:spAutoFit/>
            </a:bodyPr>
            <a:lstStyle/>
            <a:p>
              <a:r>
                <a:rPr lang="vi-VN" sz="2800" dirty="0"/>
                <a:t>?</a:t>
              </a:r>
            </a:p>
          </p:txBody>
        </p:sp>
        <p:sp>
          <p:nvSpPr>
            <p:cNvPr id="40" name="Rectangle 39">
              <a:extLst>
                <a:ext uri="{FF2B5EF4-FFF2-40B4-BE49-F238E27FC236}">
                  <a16:creationId xmlns:a16="http://schemas.microsoft.com/office/drawing/2014/main" id="{966B57ED-491C-4545-AAEE-DE1A67AC91DC}"/>
                </a:ext>
              </a:extLst>
            </p:cNvPr>
            <p:cNvSpPr/>
            <p:nvPr/>
          </p:nvSpPr>
          <p:spPr>
            <a:xfrm>
              <a:off x="7768093" y="2031568"/>
              <a:ext cx="894797" cy="523220"/>
            </a:xfrm>
            <a:prstGeom prst="rect">
              <a:avLst/>
            </a:prstGeom>
          </p:spPr>
          <p:txBody>
            <a:bodyPr wrap="none">
              <a:spAutoFit/>
            </a:bodyPr>
            <a:lstStyle/>
            <a:p>
              <a:r>
                <a:rPr lang="vi-VN" sz="2800" dirty="0"/>
                <a:t>+ 27</a:t>
              </a:r>
            </a:p>
          </p:txBody>
        </p:sp>
      </p:grpSp>
      <p:sp>
        <p:nvSpPr>
          <p:cNvPr id="41" name="Rectangle 40">
            <a:extLst>
              <a:ext uri="{FF2B5EF4-FFF2-40B4-BE49-F238E27FC236}">
                <a16:creationId xmlns:a16="http://schemas.microsoft.com/office/drawing/2014/main" id="{E4507CBB-BFCA-48D4-B8B0-067FCCDF0C5F}"/>
              </a:ext>
            </a:extLst>
          </p:cNvPr>
          <p:cNvSpPr/>
          <p:nvPr/>
        </p:nvSpPr>
        <p:spPr>
          <a:xfrm>
            <a:off x="7044881" y="91799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72</a:t>
            </a:r>
          </a:p>
        </p:txBody>
      </p:sp>
      <p:sp>
        <p:nvSpPr>
          <p:cNvPr id="42" name="Rectangle 41">
            <a:extLst>
              <a:ext uri="{FF2B5EF4-FFF2-40B4-BE49-F238E27FC236}">
                <a16:creationId xmlns:a16="http://schemas.microsoft.com/office/drawing/2014/main" id="{28B86AD8-4D3F-446A-A54E-278603418285}"/>
              </a:ext>
            </a:extLst>
          </p:cNvPr>
          <p:cNvSpPr/>
          <p:nvPr/>
        </p:nvSpPr>
        <p:spPr>
          <a:xfrm>
            <a:off x="9646475" y="93069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p>
        </p:txBody>
      </p:sp>
      <p:sp>
        <p:nvSpPr>
          <p:cNvPr id="43" name="Rectangle 42">
            <a:extLst>
              <a:ext uri="{FF2B5EF4-FFF2-40B4-BE49-F238E27FC236}">
                <a16:creationId xmlns:a16="http://schemas.microsoft.com/office/drawing/2014/main" id="{E59A9461-378A-4AA6-B2AF-1C9CC2BC22E8}"/>
              </a:ext>
            </a:extLst>
          </p:cNvPr>
          <p:cNvSpPr/>
          <p:nvPr/>
        </p:nvSpPr>
        <p:spPr>
          <a:xfrm>
            <a:off x="6205654" y="2293178"/>
            <a:ext cx="585417" cy="523220"/>
          </a:xfrm>
          <a:prstGeom prst="rect">
            <a:avLst/>
          </a:prstGeom>
          <a:solidFill>
            <a:schemeClr val="bg1"/>
          </a:solidFill>
          <a:effectLst>
            <a:softEdge rad="63500"/>
          </a:effectLst>
        </p:spPr>
        <p:txBody>
          <a:bodyPr wrap="none">
            <a:spAutoFit/>
          </a:bodyPr>
          <a:lstStyle/>
          <a:p>
            <a:r>
              <a:rPr lang="vi-VN" sz="2800" b="1">
                <a:solidFill>
                  <a:srgbClr val="FF0000"/>
                </a:solidFill>
              </a:rPr>
              <a:t>64</a:t>
            </a:r>
            <a:endParaRPr lang="vi-VN" sz="2800" b="1" dirty="0">
              <a:solidFill>
                <a:srgbClr val="FF0000"/>
              </a:solidFill>
            </a:endParaRPr>
          </a:p>
        </p:txBody>
      </p:sp>
      <p:sp>
        <p:nvSpPr>
          <p:cNvPr id="45" name="Rectangle 44">
            <a:extLst>
              <a:ext uri="{FF2B5EF4-FFF2-40B4-BE49-F238E27FC236}">
                <a16:creationId xmlns:a16="http://schemas.microsoft.com/office/drawing/2014/main" id="{9C683012-854E-4D18-8FF0-761E3B0B364C}"/>
              </a:ext>
            </a:extLst>
          </p:cNvPr>
          <p:cNvSpPr/>
          <p:nvPr/>
        </p:nvSpPr>
        <p:spPr>
          <a:xfrm>
            <a:off x="9646475" y="2293178"/>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p>
        </p:txBody>
      </p:sp>
      <p:sp>
        <p:nvSpPr>
          <p:cNvPr id="46" name="Oval 45">
            <a:extLst>
              <a:ext uri="{FF2B5EF4-FFF2-40B4-BE49-F238E27FC236}">
                <a16:creationId xmlns:a16="http://schemas.microsoft.com/office/drawing/2014/main" id="{91B3962C-3152-4347-92B6-1DB2D6F1AA5B}"/>
              </a:ext>
            </a:extLst>
          </p:cNvPr>
          <p:cNvSpPr/>
          <p:nvPr/>
        </p:nvSpPr>
        <p:spPr>
          <a:xfrm>
            <a:off x="1011581" y="306769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7" name="TextBox 46">
            <a:extLst>
              <a:ext uri="{FF2B5EF4-FFF2-40B4-BE49-F238E27FC236}">
                <a16:creationId xmlns:a16="http://schemas.microsoft.com/office/drawing/2014/main" id="{661E7021-8B56-43BC-B323-B66B039AE924}"/>
              </a:ext>
            </a:extLst>
          </p:cNvPr>
          <p:cNvSpPr txBox="1"/>
          <p:nvPr/>
        </p:nvSpPr>
        <p:spPr>
          <a:xfrm>
            <a:off x="1448903" y="3067693"/>
            <a:ext cx="4856939" cy="1200329"/>
          </a:xfrm>
          <a:prstGeom prst="rect">
            <a:avLst/>
          </a:prstGeom>
          <a:noFill/>
        </p:spPr>
        <p:txBody>
          <a:bodyPr wrap="square" rtlCol="0">
            <a:spAutoFit/>
          </a:bodyPr>
          <a:lstStyle/>
          <a:p>
            <a:pPr algn="just"/>
            <a:r>
              <a:rPr lang="vi-VN" sz="2400" dirty="0"/>
              <a:t>Nam có 57 viên bi. Mai cho Nam thêm 15 viên bi. Hỏi lúc này Nam có bao nhiêu viên bi?</a:t>
            </a:r>
          </a:p>
        </p:txBody>
      </p:sp>
      <p:pic>
        <p:nvPicPr>
          <p:cNvPr id="48" name="Picture 47">
            <a:extLst>
              <a:ext uri="{FF2B5EF4-FFF2-40B4-BE49-F238E27FC236}">
                <a16:creationId xmlns:a16="http://schemas.microsoft.com/office/drawing/2014/main" id="{C2AB7772-4BEE-435A-8D6E-E1132829A18A}"/>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346597" y="3030334"/>
            <a:ext cx="4632586" cy="3158581"/>
          </a:xfrm>
          <a:prstGeom prst="rect">
            <a:avLst/>
          </a:prstGeom>
        </p:spPr>
      </p:pic>
      <p:sp>
        <p:nvSpPr>
          <p:cNvPr id="49" name="TextBox 48">
            <a:extLst>
              <a:ext uri="{FF2B5EF4-FFF2-40B4-BE49-F238E27FC236}">
                <a16:creationId xmlns:a16="http://schemas.microsoft.com/office/drawing/2014/main" id="{BACE2A6A-F5D9-4588-BE5E-B392BFF89249}"/>
              </a:ext>
            </a:extLst>
          </p:cNvPr>
          <p:cNvSpPr txBox="1"/>
          <p:nvPr/>
        </p:nvSpPr>
        <p:spPr>
          <a:xfrm>
            <a:off x="2757796" y="4188104"/>
            <a:ext cx="1551369" cy="523220"/>
          </a:xfrm>
          <a:prstGeom prst="rect">
            <a:avLst/>
          </a:prstGeom>
          <a:noFill/>
        </p:spPr>
        <p:txBody>
          <a:bodyPr wrap="square" rtlCol="0">
            <a:spAutoFit/>
          </a:bodyPr>
          <a:lstStyle/>
          <a:p>
            <a:pPr algn="ctr"/>
            <a:r>
              <a:rPr lang="vi-VN" sz="2800" i="1" dirty="0"/>
              <a:t>Bài giải</a:t>
            </a:r>
          </a:p>
        </p:txBody>
      </p:sp>
      <p:sp>
        <p:nvSpPr>
          <p:cNvPr id="50" name="TextBox 49">
            <a:extLst>
              <a:ext uri="{FF2B5EF4-FFF2-40B4-BE49-F238E27FC236}">
                <a16:creationId xmlns:a16="http://schemas.microsoft.com/office/drawing/2014/main" id="{64393F2B-1C50-4A92-8D38-CA7620B1D52E}"/>
              </a:ext>
            </a:extLst>
          </p:cNvPr>
          <p:cNvSpPr txBox="1"/>
          <p:nvPr/>
        </p:nvSpPr>
        <p:spPr>
          <a:xfrm>
            <a:off x="715560" y="4666535"/>
            <a:ext cx="5383512" cy="523220"/>
          </a:xfrm>
          <a:prstGeom prst="rect">
            <a:avLst/>
          </a:prstGeom>
          <a:noFill/>
        </p:spPr>
        <p:txBody>
          <a:bodyPr wrap="square" rtlCol="0">
            <a:spAutoFit/>
          </a:bodyPr>
          <a:lstStyle/>
          <a:p>
            <a:pPr algn="ctr"/>
            <a:r>
              <a:rPr lang="vi-VN" sz="2800" dirty="0">
                <a:solidFill>
                  <a:srgbClr val="FF0000"/>
                </a:solidFill>
              </a:rPr>
              <a:t>Lúc này Nam có số viên bi là:</a:t>
            </a:r>
          </a:p>
        </p:txBody>
      </p:sp>
      <p:sp>
        <p:nvSpPr>
          <p:cNvPr id="51" name="TextBox 50">
            <a:extLst>
              <a:ext uri="{FF2B5EF4-FFF2-40B4-BE49-F238E27FC236}">
                <a16:creationId xmlns:a16="http://schemas.microsoft.com/office/drawing/2014/main" id="{DCB9718E-567F-4F14-9BAC-B5116ABEE99E}"/>
              </a:ext>
            </a:extLst>
          </p:cNvPr>
          <p:cNvSpPr txBox="1"/>
          <p:nvPr/>
        </p:nvSpPr>
        <p:spPr>
          <a:xfrm>
            <a:off x="1128022" y="5172783"/>
            <a:ext cx="5065485" cy="523220"/>
          </a:xfrm>
          <a:prstGeom prst="rect">
            <a:avLst/>
          </a:prstGeom>
          <a:noFill/>
        </p:spPr>
        <p:txBody>
          <a:bodyPr wrap="square" rtlCol="0">
            <a:spAutoFit/>
          </a:bodyPr>
          <a:lstStyle/>
          <a:p>
            <a:pPr algn="ctr"/>
            <a:r>
              <a:rPr lang="vi-VN" sz="2800" dirty="0">
                <a:solidFill>
                  <a:srgbClr val="FF0000"/>
                </a:solidFill>
              </a:rPr>
              <a:t>57 + 15 = 72 (viên bi)</a:t>
            </a:r>
          </a:p>
        </p:txBody>
      </p:sp>
      <p:sp>
        <p:nvSpPr>
          <p:cNvPr id="52" name="TextBox 51">
            <a:extLst>
              <a:ext uri="{FF2B5EF4-FFF2-40B4-BE49-F238E27FC236}">
                <a16:creationId xmlns:a16="http://schemas.microsoft.com/office/drawing/2014/main" id="{6D073DF3-91EE-40AA-A837-8290FB51F309}"/>
              </a:ext>
            </a:extLst>
          </p:cNvPr>
          <p:cNvSpPr txBox="1"/>
          <p:nvPr/>
        </p:nvSpPr>
        <p:spPr>
          <a:xfrm>
            <a:off x="2248907" y="5679031"/>
            <a:ext cx="3688390"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72 viên bi.</a:t>
            </a:r>
            <a:endParaRPr lang="vi-VN" sz="2800" dirty="0">
              <a:solidFill>
                <a:srgbClr val="FF0000"/>
              </a:solidFill>
            </a:endParaRPr>
          </a:p>
        </p:txBody>
      </p:sp>
    </p:spTree>
    <p:extLst>
      <p:ext uri="{BB962C8B-B14F-4D97-AF65-F5344CB8AC3E}">
        <p14:creationId xmlns:p14="http://schemas.microsoft.com/office/powerpoint/2010/main" val="292656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barn(inVertical)">
                                      <p:cBhvr>
                                        <p:cTn id="61" dur="500"/>
                                        <p:tgtEl>
                                          <p:spTgt spid="4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barn(inVertical)">
                                      <p:cBhvr>
                                        <p:cTn id="66" dur="500"/>
                                        <p:tgtEl>
                                          <p:spTgt spid="5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arn(inVertical)">
                                      <p:cBhvr>
                                        <p:cTn id="71" dur="5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barn(inVertical)">
                                      <p:cBhvr>
                                        <p:cTn id="7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1" grpId="0" animBg="1"/>
      <p:bldP spid="42" grpId="0" animBg="1"/>
      <p:bldP spid="43" grpId="0" animBg="1"/>
      <p:bldP spid="45" grpId="0" animBg="1"/>
      <p:bldP spid="46" grpId="0" animBg="1"/>
      <p:bldP spid="47"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1A2683-EE9E-4BD7-B194-E1563DFF915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31017" y="856716"/>
            <a:ext cx="3213258" cy="2317476"/>
          </a:xfrm>
          <a:prstGeom prst="rect">
            <a:avLst/>
          </a:prstGeom>
        </p:spPr>
      </p:pic>
      <p:pic>
        <p:nvPicPr>
          <p:cNvPr id="7" name="Picture 4" descr="Không có mô tả.">
            <a:extLst>
              <a:ext uri="{FF2B5EF4-FFF2-40B4-BE49-F238E27FC236}">
                <a16:creationId xmlns:a16="http://schemas.microsoft.com/office/drawing/2014/main" id="{AD557C5A-C255-4C78-87E6-665317A3858E}"/>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6CADC9AD-2660-4623-A600-7D5C74FF5914}"/>
              </a:ext>
            </a:extLst>
          </p:cNvPr>
          <p:cNvGrpSpPr/>
          <p:nvPr/>
        </p:nvGrpSpPr>
        <p:grpSpPr>
          <a:xfrm>
            <a:off x="6767515" y="351309"/>
            <a:ext cx="1760984" cy="1167449"/>
            <a:chOff x="2793877" y="927419"/>
            <a:chExt cx="1760984" cy="1167449"/>
          </a:xfrm>
        </p:grpSpPr>
        <p:sp>
          <p:nvSpPr>
            <p:cNvPr id="4" name="Speech Bubble: Oval 3">
              <a:extLst>
                <a:ext uri="{FF2B5EF4-FFF2-40B4-BE49-F238E27FC236}">
                  <a16:creationId xmlns:a16="http://schemas.microsoft.com/office/drawing/2014/main" id="{980EC806-B11D-4F17-ACFD-B73E76C27F46}"/>
                </a:ext>
              </a:extLst>
            </p:cNvPr>
            <p:cNvSpPr/>
            <p:nvPr/>
          </p:nvSpPr>
          <p:spPr>
            <a:xfrm>
              <a:off x="2793877" y="1127778"/>
              <a:ext cx="1747057" cy="967090"/>
            </a:xfrm>
            <a:prstGeom prst="wedgeEllipseCallout">
              <a:avLst>
                <a:gd name="adj1" fmla="val 37276"/>
                <a:gd name="adj2" fmla="val 83504"/>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1" name="TextBox 10">
              <a:extLst>
                <a:ext uri="{FF2B5EF4-FFF2-40B4-BE49-F238E27FC236}">
                  <a16:creationId xmlns:a16="http://schemas.microsoft.com/office/drawing/2014/main" id="{E905874F-5CFF-44AE-AAC6-92A0E7C93348}"/>
                </a:ext>
              </a:extLst>
            </p:cNvPr>
            <p:cNvSpPr txBox="1"/>
            <p:nvPr/>
          </p:nvSpPr>
          <p:spPr>
            <a:xfrm>
              <a:off x="2807804" y="927419"/>
              <a:ext cx="1747057" cy="1015663"/>
            </a:xfrm>
            <a:prstGeom prst="rect">
              <a:avLst/>
            </a:prstGeom>
            <a:noFill/>
          </p:spPr>
          <p:txBody>
            <a:bodyPr wrap="square" rtlCol="0">
              <a:spAutoFit/>
            </a:bodyPr>
            <a:lstStyle/>
            <a:p>
              <a:pPr algn="ct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36 cục pin.</a:t>
              </a:r>
            </a:p>
          </p:txBody>
        </p:sp>
      </p:grpSp>
      <p:grpSp>
        <p:nvGrpSpPr>
          <p:cNvPr id="17" name="Group 16">
            <a:extLst>
              <a:ext uri="{FF2B5EF4-FFF2-40B4-BE49-F238E27FC236}">
                <a16:creationId xmlns:a16="http://schemas.microsoft.com/office/drawing/2014/main" id="{8B55B39B-1F0B-4A38-B311-854C6EEA1791}"/>
              </a:ext>
            </a:extLst>
          </p:cNvPr>
          <p:cNvGrpSpPr/>
          <p:nvPr/>
        </p:nvGrpSpPr>
        <p:grpSpPr>
          <a:xfrm>
            <a:off x="5501347" y="1564985"/>
            <a:ext cx="1867173" cy="1050323"/>
            <a:chOff x="3098395" y="2546599"/>
            <a:chExt cx="1867173" cy="1050323"/>
          </a:xfrm>
        </p:grpSpPr>
        <p:sp>
          <p:nvSpPr>
            <p:cNvPr id="9" name="Speech Bubble: Oval 8">
              <a:extLst>
                <a:ext uri="{FF2B5EF4-FFF2-40B4-BE49-F238E27FC236}">
                  <a16:creationId xmlns:a16="http://schemas.microsoft.com/office/drawing/2014/main" id="{B9BECE7A-AB68-43E1-995F-240C9167DBD4}"/>
                </a:ext>
              </a:extLst>
            </p:cNvPr>
            <p:cNvSpPr/>
            <p:nvPr/>
          </p:nvSpPr>
          <p:spPr>
            <a:xfrm>
              <a:off x="3236907" y="2546599"/>
              <a:ext cx="1580338" cy="1050323"/>
            </a:xfrm>
            <a:prstGeom prst="wedgeEllipseCallout">
              <a:avLst>
                <a:gd name="adj1" fmla="val 63969"/>
                <a:gd name="adj2" fmla="val 29836"/>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A65D034F-D271-4A35-B8CE-CD008D8BDBE8}"/>
                </a:ext>
              </a:extLst>
            </p:cNvPr>
            <p:cNvSpPr txBox="1"/>
            <p:nvPr/>
          </p:nvSpPr>
          <p:spPr>
            <a:xfrm>
              <a:off x="3098395" y="2698386"/>
              <a:ext cx="1867173" cy="707886"/>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17 cục pin.</a:t>
              </a:r>
            </a:p>
          </p:txBody>
        </p:sp>
      </p:grpSp>
      <p:grpSp>
        <p:nvGrpSpPr>
          <p:cNvPr id="18" name="Group 17">
            <a:extLst>
              <a:ext uri="{FF2B5EF4-FFF2-40B4-BE49-F238E27FC236}">
                <a16:creationId xmlns:a16="http://schemas.microsoft.com/office/drawing/2014/main" id="{B5181D80-3A37-489B-85CB-68324833AF46}"/>
              </a:ext>
            </a:extLst>
          </p:cNvPr>
          <p:cNvGrpSpPr/>
          <p:nvPr/>
        </p:nvGrpSpPr>
        <p:grpSpPr>
          <a:xfrm>
            <a:off x="9018347" y="401638"/>
            <a:ext cx="2393819" cy="1311002"/>
            <a:chOff x="4584831" y="394347"/>
            <a:chExt cx="2393819" cy="1221467"/>
          </a:xfrm>
          <a:effectLst>
            <a:outerShdw blurRad="63500" sx="102000" sy="102000" algn="ctr" rotWithShape="0">
              <a:prstClr val="black">
                <a:alpha val="40000"/>
              </a:prstClr>
            </a:outerShdw>
          </a:effectLst>
        </p:grpSpPr>
        <p:sp>
          <p:nvSpPr>
            <p:cNvPr id="13" name="Speech Bubble: Oval 12">
              <a:extLst>
                <a:ext uri="{FF2B5EF4-FFF2-40B4-BE49-F238E27FC236}">
                  <a16:creationId xmlns:a16="http://schemas.microsoft.com/office/drawing/2014/main" id="{E33FA027-ABB4-4E49-9B87-93B71DE7A276}"/>
                </a:ext>
              </a:extLst>
            </p:cNvPr>
            <p:cNvSpPr/>
            <p:nvPr/>
          </p:nvSpPr>
          <p:spPr>
            <a:xfrm>
              <a:off x="4687057" y="394347"/>
              <a:ext cx="2175644" cy="1221467"/>
            </a:xfrm>
            <a:prstGeom prst="wedgeEllipseCallout">
              <a:avLst>
                <a:gd name="adj1" fmla="val -29865"/>
                <a:gd name="adj2" fmla="val 6975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6" name="TextBox 15">
              <a:extLst>
                <a:ext uri="{FF2B5EF4-FFF2-40B4-BE49-F238E27FC236}">
                  <a16:creationId xmlns:a16="http://schemas.microsoft.com/office/drawing/2014/main" id="{3208A404-78BB-4F9F-B9F7-08F87051AEFE}"/>
                </a:ext>
              </a:extLst>
            </p:cNvPr>
            <p:cNvSpPr txBox="1"/>
            <p:nvPr/>
          </p:nvSpPr>
          <p:spPr>
            <a:xfrm>
              <a:off x="4584831" y="561512"/>
              <a:ext cx="2393819" cy="946298"/>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Cả hai cháu </a:t>
              </a:r>
            </a:p>
            <a:p>
              <a:pPr algn="ctr"/>
              <a:r>
                <a:rPr lang="vi-VN" sz="2000" i="1" dirty="0">
                  <a:latin typeface="Arial" panose="020B0604020202020204" pitchFamily="34" charset="0"/>
                  <a:cs typeface="Arial" panose="020B0604020202020204" pitchFamily="34" charset="0"/>
                </a:rPr>
                <a:t>có bao nhiêu </a:t>
              </a:r>
            </a:p>
            <a:p>
              <a:pPr algn="ctr"/>
              <a:r>
                <a:rPr lang="vi-VN" sz="2000" i="1" dirty="0">
                  <a:latin typeface="Arial" panose="020B0604020202020204" pitchFamily="34" charset="0"/>
                  <a:cs typeface="Arial" panose="020B0604020202020204" pitchFamily="34" charset="0"/>
                </a:rPr>
                <a:t>cục pin?</a:t>
              </a:r>
            </a:p>
          </p:txBody>
        </p:sp>
      </p:grpSp>
      <p:sp>
        <p:nvSpPr>
          <p:cNvPr id="19" name="Rectangle: Rounded Corners 18">
            <a:extLst>
              <a:ext uri="{FF2B5EF4-FFF2-40B4-BE49-F238E27FC236}">
                <a16:creationId xmlns:a16="http://schemas.microsoft.com/office/drawing/2014/main" id="{345040EF-B037-4F34-B6EB-A1A7071FBBA5}"/>
              </a:ext>
            </a:extLst>
          </p:cNvPr>
          <p:cNvSpPr/>
          <p:nvPr/>
        </p:nvSpPr>
        <p:spPr>
          <a:xfrm>
            <a:off x="1891776" y="136462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p>
        </p:txBody>
      </p:sp>
      <p:graphicFrame>
        <p:nvGraphicFramePr>
          <p:cNvPr id="20" name="Table 20">
            <a:extLst>
              <a:ext uri="{FF2B5EF4-FFF2-40B4-BE49-F238E27FC236}">
                <a16:creationId xmlns:a16="http://schemas.microsoft.com/office/drawing/2014/main" id="{0E455B7D-CEF6-4BC1-823F-7474FD769554}"/>
              </a:ext>
            </a:extLst>
          </p:cNvPr>
          <p:cNvGraphicFramePr>
            <a:graphicFrameLocks noGrp="1"/>
          </p:cNvGraphicFramePr>
          <p:nvPr>
            <p:extLst>
              <p:ext uri="{D42A27DB-BD31-4B8C-83A1-F6EECF244321}">
                <p14:modId xmlns:p14="http://schemas.microsoft.com/office/powerpoint/2010/main" val="2309839958"/>
              </p:ext>
            </p:extLst>
          </p:nvPr>
        </p:nvGraphicFramePr>
        <p:xfrm>
          <a:off x="844182" y="2213877"/>
          <a:ext cx="4455678" cy="4093190"/>
        </p:xfrm>
        <a:graphic>
          <a:graphicData uri="http://schemas.openxmlformats.org/drawingml/2006/table">
            <a:tbl>
              <a:tblPr firstRow="1" bandRow="1">
                <a:tableStyleId>{2D5ABB26-0587-4C30-8999-92F81FD0307C}</a:tableStyleId>
              </a:tblPr>
              <a:tblGrid>
                <a:gridCol w="2227839">
                  <a:extLst>
                    <a:ext uri="{9D8B030D-6E8A-4147-A177-3AD203B41FA5}">
                      <a16:colId xmlns:a16="http://schemas.microsoft.com/office/drawing/2014/main" val="2117713454"/>
                    </a:ext>
                  </a:extLst>
                </a:gridCol>
                <a:gridCol w="2227839">
                  <a:extLst>
                    <a:ext uri="{9D8B030D-6E8A-4147-A177-3AD203B41FA5}">
                      <a16:colId xmlns:a16="http://schemas.microsoft.com/office/drawing/2014/main" val="418095295"/>
                    </a:ext>
                  </a:extLst>
                </a:gridCol>
              </a:tblGrid>
              <a:tr h="441807">
                <a:tc>
                  <a:txBody>
                    <a:bodyPr/>
                    <a:lstStyle/>
                    <a:p>
                      <a:pPr algn="ctr"/>
                      <a:r>
                        <a:rPr lang="vi-VN" sz="2400" dirty="0"/>
                        <a:t>Chục</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algn="ctr"/>
                      <a:r>
                        <a:rPr lang="vi-VN" sz="2400" dirty="0"/>
                        <a:t>Đơn vị</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4190242"/>
                  </a:ext>
                </a:extLst>
              </a:tr>
              <a:tr h="3635990">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56000331"/>
                  </a:ext>
                </a:extLst>
              </a:tr>
            </a:tbl>
          </a:graphicData>
        </a:graphic>
      </p:graphicFrame>
      <p:cxnSp>
        <p:nvCxnSpPr>
          <p:cNvPr id="23" name="Straight Connector 22">
            <a:extLst>
              <a:ext uri="{FF2B5EF4-FFF2-40B4-BE49-F238E27FC236}">
                <a16:creationId xmlns:a16="http://schemas.microsoft.com/office/drawing/2014/main" id="{689EC044-7D6C-49FA-B3F9-E9E3A6A5B102}"/>
              </a:ext>
            </a:extLst>
          </p:cNvPr>
          <p:cNvCxnSpPr/>
          <p:nvPr/>
        </p:nvCxnSpPr>
        <p:spPr>
          <a:xfrm>
            <a:off x="844182" y="4481388"/>
            <a:ext cx="445567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15468967-77FB-4A2F-AA6B-955261EA0190}"/>
              </a:ext>
            </a:extLst>
          </p:cNvPr>
          <p:cNvPicPr>
            <a:picLocks noChangeAspect="1"/>
          </p:cNvPicPr>
          <p:nvPr/>
        </p:nvPicPr>
        <p:blipFill>
          <a:blip r:embed="rId6"/>
          <a:stretch>
            <a:fillRect/>
          </a:stretch>
        </p:blipFill>
        <p:spPr>
          <a:xfrm>
            <a:off x="997915" y="2834662"/>
            <a:ext cx="401802" cy="1171968"/>
          </a:xfrm>
          <a:prstGeom prst="rect">
            <a:avLst/>
          </a:prstGeom>
        </p:spPr>
      </p:pic>
      <p:sp>
        <p:nvSpPr>
          <p:cNvPr id="27" name="Can 33">
            <a:extLst>
              <a:ext uri="{FF2B5EF4-FFF2-40B4-BE49-F238E27FC236}">
                <a16:creationId xmlns:a16="http://schemas.microsoft.com/office/drawing/2014/main" id="{11139BE3-C2CC-4BE8-BBC9-F7F1CDD73822}"/>
              </a:ext>
            </a:extLst>
          </p:cNvPr>
          <p:cNvSpPr/>
          <p:nvPr/>
        </p:nvSpPr>
        <p:spPr>
          <a:xfrm>
            <a:off x="3886687" y="285433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C79291CF-2F15-4AFB-A97A-1A262460D4D1}"/>
              </a:ext>
            </a:extLst>
          </p:cNvPr>
          <p:cNvPicPr>
            <a:picLocks noChangeAspect="1"/>
          </p:cNvPicPr>
          <p:nvPr/>
        </p:nvPicPr>
        <p:blipFill>
          <a:blip r:embed="rId6"/>
          <a:stretch>
            <a:fillRect/>
          </a:stretch>
        </p:blipFill>
        <p:spPr>
          <a:xfrm>
            <a:off x="1376214" y="2854332"/>
            <a:ext cx="401802" cy="1171968"/>
          </a:xfrm>
          <a:prstGeom prst="rect">
            <a:avLst/>
          </a:prstGeom>
        </p:spPr>
      </p:pic>
      <p:pic>
        <p:nvPicPr>
          <p:cNvPr id="29" name="Picture 28">
            <a:extLst>
              <a:ext uri="{FF2B5EF4-FFF2-40B4-BE49-F238E27FC236}">
                <a16:creationId xmlns:a16="http://schemas.microsoft.com/office/drawing/2014/main" id="{868DEE5B-C203-4D23-AE5E-6B49B38393C3}"/>
              </a:ext>
            </a:extLst>
          </p:cNvPr>
          <p:cNvPicPr>
            <a:picLocks noChangeAspect="1"/>
          </p:cNvPicPr>
          <p:nvPr/>
        </p:nvPicPr>
        <p:blipFill>
          <a:blip r:embed="rId6"/>
          <a:stretch>
            <a:fillRect/>
          </a:stretch>
        </p:blipFill>
        <p:spPr>
          <a:xfrm>
            <a:off x="1819785" y="2854332"/>
            <a:ext cx="401802" cy="1171968"/>
          </a:xfrm>
          <a:prstGeom prst="rect">
            <a:avLst/>
          </a:prstGeom>
        </p:spPr>
      </p:pic>
      <p:sp>
        <p:nvSpPr>
          <p:cNvPr id="31" name="Can 33">
            <a:extLst>
              <a:ext uri="{FF2B5EF4-FFF2-40B4-BE49-F238E27FC236}">
                <a16:creationId xmlns:a16="http://schemas.microsoft.com/office/drawing/2014/main" id="{8C60C7F3-F3CE-4A52-8217-1353C71F2C93}"/>
              </a:ext>
            </a:extLst>
          </p:cNvPr>
          <p:cNvSpPr/>
          <p:nvPr/>
        </p:nvSpPr>
        <p:spPr>
          <a:xfrm>
            <a:off x="3680047"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an 33">
            <a:extLst>
              <a:ext uri="{FF2B5EF4-FFF2-40B4-BE49-F238E27FC236}">
                <a16:creationId xmlns:a16="http://schemas.microsoft.com/office/drawing/2014/main" id="{551D2A3A-9C54-442E-9D1A-DA0469D1C507}"/>
              </a:ext>
            </a:extLst>
          </p:cNvPr>
          <p:cNvSpPr/>
          <p:nvPr/>
        </p:nvSpPr>
        <p:spPr>
          <a:xfrm>
            <a:off x="3467231"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an 33">
            <a:extLst>
              <a:ext uri="{FF2B5EF4-FFF2-40B4-BE49-F238E27FC236}">
                <a16:creationId xmlns:a16="http://schemas.microsoft.com/office/drawing/2014/main" id="{7E28B5CF-198D-40A7-B73C-08FDE694AACF}"/>
              </a:ext>
            </a:extLst>
          </p:cNvPr>
          <p:cNvSpPr/>
          <p:nvPr/>
        </p:nvSpPr>
        <p:spPr>
          <a:xfrm>
            <a:off x="4101725"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an 33">
            <a:extLst>
              <a:ext uri="{FF2B5EF4-FFF2-40B4-BE49-F238E27FC236}">
                <a16:creationId xmlns:a16="http://schemas.microsoft.com/office/drawing/2014/main" id="{1F09E7CC-A0C3-4DC8-8608-FEE0D2EF1D10}"/>
              </a:ext>
            </a:extLst>
          </p:cNvPr>
          <p:cNvSpPr/>
          <p:nvPr/>
        </p:nvSpPr>
        <p:spPr>
          <a:xfrm>
            <a:off x="4316763"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B71F99A0-3F06-43AD-8A26-3E7A2E4DC2E2}"/>
              </a:ext>
            </a:extLst>
          </p:cNvPr>
          <p:cNvSpPr/>
          <p:nvPr/>
        </p:nvSpPr>
        <p:spPr>
          <a:xfrm>
            <a:off x="3373454" y="2756009"/>
            <a:ext cx="1362891" cy="3372931"/>
          </a:xfrm>
          <a:custGeom>
            <a:avLst/>
            <a:gdLst>
              <a:gd name="connsiteX0" fmla="*/ 0 w 1053340"/>
              <a:gd name="connsiteY0" fmla="*/ 175560 h 3352793"/>
              <a:gd name="connsiteX1" fmla="*/ 175560 w 1053340"/>
              <a:gd name="connsiteY1" fmla="*/ 0 h 3352793"/>
              <a:gd name="connsiteX2" fmla="*/ 877780 w 1053340"/>
              <a:gd name="connsiteY2" fmla="*/ 0 h 3352793"/>
              <a:gd name="connsiteX3" fmla="*/ 1053340 w 1053340"/>
              <a:gd name="connsiteY3" fmla="*/ 175560 h 3352793"/>
              <a:gd name="connsiteX4" fmla="*/ 1053340 w 1053340"/>
              <a:gd name="connsiteY4" fmla="*/ 3177233 h 3352793"/>
              <a:gd name="connsiteX5" fmla="*/ 877780 w 1053340"/>
              <a:gd name="connsiteY5" fmla="*/ 3352793 h 3352793"/>
              <a:gd name="connsiteX6" fmla="*/ 175560 w 1053340"/>
              <a:gd name="connsiteY6" fmla="*/ 3352793 h 3352793"/>
              <a:gd name="connsiteX7" fmla="*/ 0 w 1053340"/>
              <a:gd name="connsiteY7" fmla="*/ 3177233 h 3352793"/>
              <a:gd name="connsiteX8" fmla="*/ 0 w 1053340"/>
              <a:gd name="connsiteY8" fmla="*/ 175560 h 3352793"/>
              <a:gd name="connsiteX0" fmla="*/ 0 w 1320040"/>
              <a:gd name="connsiteY0" fmla="*/ 190960 h 3368193"/>
              <a:gd name="connsiteX1" fmla="*/ 175560 w 1320040"/>
              <a:gd name="connsiteY1" fmla="*/ 15400 h 3368193"/>
              <a:gd name="connsiteX2" fmla="*/ 877780 w 1320040"/>
              <a:gd name="connsiteY2" fmla="*/ 15400 h 3368193"/>
              <a:gd name="connsiteX3" fmla="*/ 1320040 w 1320040"/>
              <a:gd name="connsiteY3" fmla="*/ 57610 h 3368193"/>
              <a:gd name="connsiteX4" fmla="*/ 1053340 w 1320040"/>
              <a:gd name="connsiteY4" fmla="*/ 3192633 h 3368193"/>
              <a:gd name="connsiteX5" fmla="*/ 877780 w 1320040"/>
              <a:gd name="connsiteY5" fmla="*/ 3368193 h 3368193"/>
              <a:gd name="connsiteX6" fmla="*/ 175560 w 1320040"/>
              <a:gd name="connsiteY6" fmla="*/ 3368193 h 3368193"/>
              <a:gd name="connsiteX7" fmla="*/ 0 w 1320040"/>
              <a:gd name="connsiteY7" fmla="*/ 3192633 h 3368193"/>
              <a:gd name="connsiteX8" fmla="*/ 0 w 1320040"/>
              <a:gd name="connsiteY8"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1053340 w 1350052"/>
              <a:gd name="connsiteY6" fmla="*/ 3192633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877780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753955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195698 h 3372931"/>
              <a:gd name="connsiteX1" fmla="*/ 175560 w 1350052"/>
              <a:gd name="connsiteY1" fmla="*/ 20138 h 3372931"/>
              <a:gd name="connsiteX2" fmla="*/ 877780 w 1350052"/>
              <a:gd name="connsiteY2" fmla="*/ 1088 h 3372931"/>
              <a:gd name="connsiteX3" fmla="*/ 1320040 w 1350052"/>
              <a:gd name="connsiteY3" fmla="*/ 81398 h 3372931"/>
              <a:gd name="connsiteX4" fmla="*/ 1303321 w 1350052"/>
              <a:gd name="connsiteY4" fmla="*/ 1482616 h 3372931"/>
              <a:gd name="connsiteX5" fmla="*/ 884221 w 1350052"/>
              <a:gd name="connsiteY5" fmla="*/ 2025541 h 3372931"/>
              <a:gd name="connsiteX6" fmla="*/ 872365 w 1350052"/>
              <a:gd name="connsiteY6" fmla="*/ 3206896 h 3372931"/>
              <a:gd name="connsiteX7" fmla="*/ 753955 w 1350052"/>
              <a:gd name="connsiteY7" fmla="*/ 3372931 h 3372931"/>
              <a:gd name="connsiteX8" fmla="*/ 175560 w 1350052"/>
              <a:gd name="connsiteY8" fmla="*/ 3372931 h 3372931"/>
              <a:gd name="connsiteX9" fmla="*/ 0 w 1350052"/>
              <a:gd name="connsiteY9" fmla="*/ 3197371 h 3372931"/>
              <a:gd name="connsiteX10" fmla="*/ 0 w 1350052"/>
              <a:gd name="connsiteY10" fmla="*/ 195698 h 3372931"/>
              <a:gd name="connsiteX0" fmla="*/ 0 w 1362891"/>
              <a:gd name="connsiteY0" fmla="*/ 195698 h 3372931"/>
              <a:gd name="connsiteX1" fmla="*/ 175560 w 1362891"/>
              <a:gd name="connsiteY1" fmla="*/ 20138 h 3372931"/>
              <a:gd name="connsiteX2" fmla="*/ 877780 w 1362891"/>
              <a:gd name="connsiteY2" fmla="*/ 1088 h 3372931"/>
              <a:gd name="connsiteX3" fmla="*/ 1320040 w 1362891"/>
              <a:gd name="connsiteY3" fmla="*/ 81398 h 3372931"/>
              <a:gd name="connsiteX4" fmla="*/ 1331896 w 1362891"/>
              <a:gd name="connsiteY4" fmla="*/ 1482616 h 3372931"/>
              <a:gd name="connsiteX5" fmla="*/ 884221 w 1362891"/>
              <a:gd name="connsiteY5" fmla="*/ 2025541 h 3372931"/>
              <a:gd name="connsiteX6" fmla="*/ 872365 w 1362891"/>
              <a:gd name="connsiteY6" fmla="*/ 3206896 h 3372931"/>
              <a:gd name="connsiteX7" fmla="*/ 753955 w 1362891"/>
              <a:gd name="connsiteY7" fmla="*/ 3372931 h 3372931"/>
              <a:gd name="connsiteX8" fmla="*/ 175560 w 1362891"/>
              <a:gd name="connsiteY8" fmla="*/ 3372931 h 3372931"/>
              <a:gd name="connsiteX9" fmla="*/ 0 w 1362891"/>
              <a:gd name="connsiteY9" fmla="*/ 3197371 h 3372931"/>
              <a:gd name="connsiteX10" fmla="*/ 0 w 1362891"/>
              <a:gd name="connsiteY10" fmla="*/ 195698 h 33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2891" h="3372931">
                <a:moveTo>
                  <a:pt x="0" y="195698"/>
                </a:moveTo>
                <a:cubicBezTo>
                  <a:pt x="0" y="98739"/>
                  <a:pt x="78601" y="20138"/>
                  <a:pt x="175560" y="20138"/>
                </a:cubicBezTo>
                <a:lnTo>
                  <a:pt x="877780" y="1088"/>
                </a:lnTo>
                <a:cubicBezTo>
                  <a:pt x="974739" y="1088"/>
                  <a:pt x="1320040" y="-15561"/>
                  <a:pt x="1320040" y="81398"/>
                </a:cubicBezTo>
                <a:cubicBezTo>
                  <a:pt x="1373501" y="321969"/>
                  <a:pt x="1376346" y="960112"/>
                  <a:pt x="1331896" y="1482616"/>
                </a:cubicBezTo>
                <a:cubicBezTo>
                  <a:pt x="1295772" y="1808227"/>
                  <a:pt x="925885" y="1739749"/>
                  <a:pt x="884221" y="2025541"/>
                </a:cubicBezTo>
                <a:cubicBezTo>
                  <a:pt x="842558" y="2311334"/>
                  <a:pt x="890901" y="2980744"/>
                  <a:pt x="872365" y="3206896"/>
                </a:cubicBezTo>
                <a:cubicBezTo>
                  <a:pt x="872365" y="3303855"/>
                  <a:pt x="850914" y="3372931"/>
                  <a:pt x="753955" y="3372931"/>
                </a:cubicBezTo>
                <a:lnTo>
                  <a:pt x="175560" y="3372931"/>
                </a:lnTo>
                <a:cubicBezTo>
                  <a:pt x="78601" y="3372931"/>
                  <a:pt x="0" y="3294330"/>
                  <a:pt x="0" y="3197371"/>
                </a:cubicBezTo>
                <a:lnTo>
                  <a:pt x="0" y="195698"/>
                </a:lnTo>
                <a:close/>
              </a:path>
            </a:pathLst>
          </a:cu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Can 33">
            <a:extLst>
              <a:ext uri="{FF2B5EF4-FFF2-40B4-BE49-F238E27FC236}">
                <a16:creationId xmlns:a16="http://schemas.microsoft.com/office/drawing/2014/main" id="{E9593EC3-6412-49EC-8AC9-35285F065BBE}"/>
              </a:ext>
            </a:extLst>
          </p:cNvPr>
          <p:cNvSpPr/>
          <p:nvPr/>
        </p:nvSpPr>
        <p:spPr>
          <a:xfrm>
            <a:off x="3892475" y="491192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an 33">
            <a:extLst>
              <a:ext uri="{FF2B5EF4-FFF2-40B4-BE49-F238E27FC236}">
                <a16:creationId xmlns:a16="http://schemas.microsoft.com/office/drawing/2014/main" id="{65774D72-B6C7-4180-A574-26FA939D3299}"/>
              </a:ext>
            </a:extLst>
          </p:cNvPr>
          <p:cNvSpPr/>
          <p:nvPr/>
        </p:nvSpPr>
        <p:spPr>
          <a:xfrm>
            <a:off x="3685835"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an 33">
            <a:extLst>
              <a:ext uri="{FF2B5EF4-FFF2-40B4-BE49-F238E27FC236}">
                <a16:creationId xmlns:a16="http://schemas.microsoft.com/office/drawing/2014/main" id="{D5FF9E27-AE9E-4DED-84FB-2C3F8ED799A0}"/>
              </a:ext>
            </a:extLst>
          </p:cNvPr>
          <p:cNvSpPr/>
          <p:nvPr/>
        </p:nvSpPr>
        <p:spPr>
          <a:xfrm>
            <a:off x="347301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an 33">
            <a:extLst>
              <a:ext uri="{FF2B5EF4-FFF2-40B4-BE49-F238E27FC236}">
                <a16:creationId xmlns:a16="http://schemas.microsoft.com/office/drawing/2014/main" id="{A4D85B2E-E095-4E3F-925C-3525490B4FC9}"/>
              </a:ext>
            </a:extLst>
          </p:cNvPr>
          <p:cNvSpPr/>
          <p:nvPr/>
        </p:nvSpPr>
        <p:spPr>
          <a:xfrm>
            <a:off x="4107513"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an 33">
            <a:extLst>
              <a:ext uri="{FF2B5EF4-FFF2-40B4-BE49-F238E27FC236}">
                <a16:creationId xmlns:a16="http://schemas.microsoft.com/office/drawing/2014/main" id="{0AC23DA1-4F75-4A90-80B8-D8E6B613ABBB}"/>
              </a:ext>
            </a:extLst>
          </p:cNvPr>
          <p:cNvSpPr/>
          <p:nvPr/>
        </p:nvSpPr>
        <p:spPr>
          <a:xfrm>
            <a:off x="4322551"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an 33">
            <a:extLst>
              <a:ext uri="{FF2B5EF4-FFF2-40B4-BE49-F238E27FC236}">
                <a16:creationId xmlns:a16="http://schemas.microsoft.com/office/drawing/2014/main" id="{C9934856-9BE7-4011-93CF-536EB3A872E2}"/>
              </a:ext>
            </a:extLst>
          </p:cNvPr>
          <p:cNvSpPr/>
          <p:nvPr/>
        </p:nvSpPr>
        <p:spPr>
          <a:xfrm>
            <a:off x="453758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an 33">
            <a:extLst>
              <a:ext uri="{FF2B5EF4-FFF2-40B4-BE49-F238E27FC236}">
                <a16:creationId xmlns:a16="http://schemas.microsoft.com/office/drawing/2014/main" id="{76B3775C-800A-4ADA-9EF7-F515F35C1347}"/>
              </a:ext>
            </a:extLst>
          </p:cNvPr>
          <p:cNvSpPr/>
          <p:nvPr/>
        </p:nvSpPr>
        <p:spPr>
          <a:xfrm>
            <a:off x="4752627"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a:extLst>
              <a:ext uri="{FF2B5EF4-FFF2-40B4-BE49-F238E27FC236}">
                <a16:creationId xmlns:a16="http://schemas.microsoft.com/office/drawing/2014/main" id="{A8715415-7578-4013-A624-051C8E04E458}"/>
              </a:ext>
            </a:extLst>
          </p:cNvPr>
          <p:cNvCxnSpPr/>
          <p:nvPr/>
        </p:nvCxnSpPr>
        <p:spPr>
          <a:xfrm flipH="1" flipV="1">
            <a:off x="2931309" y="4026300"/>
            <a:ext cx="381000" cy="6458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678E061D-18C4-4C1A-B240-9B4193AFE286}"/>
              </a:ext>
            </a:extLst>
          </p:cNvPr>
          <p:cNvGrpSpPr/>
          <p:nvPr/>
        </p:nvGrpSpPr>
        <p:grpSpPr>
          <a:xfrm>
            <a:off x="2394689" y="3072917"/>
            <a:ext cx="503059" cy="1328054"/>
            <a:chOff x="2394689" y="3072917"/>
            <a:chExt cx="503059" cy="1328054"/>
          </a:xfrm>
        </p:grpSpPr>
        <p:pic>
          <p:nvPicPr>
            <p:cNvPr id="30" name="Picture 29">
              <a:extLst>
                <a:ext uri="{FF2B5EF4-FFF2-40B4-BE49-F238E27FC236}">
                  <a16:creationId xmlns:a16="http://schemas.microsoft.com/office/drawing/2014/main" id="{10182837-723B-485C-95CA-A8E60299B482}"/>
                </a:ext>
              </a:extLst>
            </p:cNvPr>
            <p:cNvPicPr>
              <a:picLocks noChangeAspect="1"/>
            </p:cNvPicPr>
            <p:nvPr/>
          </p:nvPicPr>
          <p:blipFill>
            <a:blip r:embed="rId6"/>
            <a:stretch>
              <a:fillRect/>
            </a:stretch>
          </p:blipFill>
          <p:spPr>
            <a:xfrm>
              <a:off x="2439619" y="3151843"/>
              <a:ext cx="401802" cy="1171968"/>
            </a:xfrm>
            <a:prstGeom prst="rect">
              <a:avLst/>
            </a:prstGeom>
          </p:spPr>
        </p:pic>
        <p:sp>
          <p:nvSpPr>
            <p:cNvPr id="52" name="Rectangle: Rounded Corners 51">
              <a:extLst>
                <a:ext uri="{FF2B5EF4-FFF2-40B4-BE49-F238E27FC236}">
                  <a16:creationId xmlns:a16="http://schemas.microsoft.com/office/drawing/2014/main" id="{674D762F-027A-4D4E-AF22-B663ADF24924}"/>
                </a:ext>
              </a:extLst>
            </p:cNvPr>
            <p:cNvSpPr/>
            <p:nvPr/>
          </p:nvSpPr>
          <p:spPr>
            <a:xfrm>
              <a:off x="2394689" y="3072917"/>
              <a:ext cx="503059" cy="1328054"/>
            </a:xfrm>
            <a:prstGeom prst="roundRect">
              <a:avLst/>
            </a:pr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3" name="Rectangle: Rounded Corners 52">
            <a:extLst>
              <a:ext uri="{FF2B5EF4-FFF2-40B4-BE49-F238E27FC236}">
                <a16:creationId xmlns:a16="http://schemas.microsoft.com/office/drawing/2014/main" id="{47D83DBD-11DB-4ECE-A86A-F415F2423F70}"/>
              </a:ext>
            </a:extLst>
          </p:cNvPr>
          <p:cNvSpPr/>
          <p:nvPr/>
        </p:nvSpPr>
        <p:spPr>
          <a:xfrm>
            <a:off x="5650217" y="3341023"/>
            <a:ext cx="1339895" cy="2722572"/>
          </a:xfrm>
          <a:prstGeom prst="roundRect">
            <a:avLst>
              <a:gd name="adj" fmla="val 15808"/>
            </a:avLst>
          </a:prstGeom>
          <a:solidFill>
            <a:schemeClr val="bg1"/>
          </a:solidFill>
          <a:ln w="28575">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endParaRPr>
          </a:p>
        </p:txBody>
      </p:sp>
      <p:sp>
        <p:nvSpPr>
          <p:cNvPr id="50" name="Rectangle 49">
            <a:extLst>
              <a:ext uri="{FF2B5EF4-FFF2-40B4-BE49-F238E27FC236}">
                <a16:creationId xmlns:a16="http://schemas.microsoft.com/office/drawing/2014/main" id="{A0609968-036B-44EA-9B5E-FDE19B399320}"/>
              </a:ext>
            </a:extLst>
          </p:cNvPr>
          <p:cNvSpPr/>
          <p:nvPr/>
        </p:nvSpPr>
        <p:spPr>
          <a:xfrm>
            <a:off x="5924544" y="3357877"/>
            <a:ext cx="870751" cy="830997"/>
          </a:xfrm>
          <a:prstGeom prst="rect">
            <a:avLst/>
          </a:prstGeom>
        </p:spPr>
        <p:txBody>
          <a:bodyPr wrap="none">
            <a:spAutoFit/>
          </a:bodyPr>
          <a:lstStyle/>
          <a:p>
            <a:r>
              <a:rPr lang="vi-VN" sz="4800" dirty="0"/>
              <a:t>36</a:t>
            </a:r>
          </a:p>
        </p:txBody>
      </p:sp>
      <p:sp>
        <p:nvSpPr>
          <p:cNvPr id="55" name="Rectangle 54">
            <a:extLst>
              <a:ext uri="{FF2B5EF4-FFF2-40B4-BE49-F238E27FC236}">
                <a16:creationId xmlns:a16="http://schemas.microsoft.com/office/drawing/2014/main" id="{09F9AE4A-A11A-4BEC-942F-E788804EC6EB}"/>
              </a:ext>
            </a:extLst>
          </p:cNvPr>
          <p:cNvSpPr/>
          <p:nvPr/>
        </p:nvSpPr>
        <p:spPr>
          <a:xfrm>
            <a:off x="5673142" y="3868556"/>
            <a:ext cx="543739" cy="830997"/>
          </a:xfrm>
          <a:prstGeom prst="rect">
            <a:avLst/>
          </a:prstGeom>
        </p:spPr>
        <p:txBody>
          <a:bodyPr wrap="none">
            <a:spAutoFit/>
          </a:bodyPr>
          <a:lstStyle/>
          <a:p>
            <a:r>
              <a:rPr lang="vi-VN" sz="4800" dirty="0"/>
              <a:t>+</a:t>
            </a:r>
          </a:p>
        </p:txBody>
      </p:sp>
      <p:sp>
        <p:nvSpPr>
          <p:cNvPr id="56" name="Rectangle 55">
            <a:extLst>
              <a:ext uri="{FF2B5EF4-FFF2-40B4-BE49-F238E27FC236}">
                <a16:creationId xmlns:a16="http://schemas.microsoft.com/office/drawing/2014/main" id="{C358D2CC-F396-4560-BB7A-679F36F672B2}"/>
              </a:ext>
            </a:extLst>
          </p:cNvPr>
          <p:cNvSpPr/>
          <p:nvPr/>
        </p:nvSpPr>
        <p:spPr>
          <a:xfrm>
            <a:off x="5895310" y="4220716"/>
            <a:ext cx="872206" cy="830997"/>
          </a:xfrm>
          <a:prstGeom prst="rect">
            <a:avLst/>
          </a:prstGeom>
        </p:spPr>
        <p:txBody>
          <a:bodyPr wrap="square">
            <a:spAutoFit/>
          </a:bodyPr>
          <a:lstStyle/>
          <a:p>
            <a:r>
              <a:rPr lang="vi-VN" sz="4800" dirty="0"/>
              <a:t>17</a:t>
            </a:r>
          </a:p>
        </p:txBody>
      </p:sp>
      <p:cxnSp>
        <p:nvCxnSpPr>
          <p:cNvPr id="54" name="Straight Connector 53">
            <a:extLst>
              <a:ext uri="{FF2B5EF4-FFF2-40B4-BE49-F238E27FC236}">
                <a16:creationId xmlns:a16="http://schemas.microsoft.com/office/drawing/2014/main" id="{96E1EBC2-7334-4619-B7F8-DDABC2AEAE75}"/>
              </a:ext>
            </a:extLst>
          </p:cNvPr>
          <p:cNvCxnSpPr/>
          <p:nvPr/>
        </p:nvCxnSpPr>
        <p:spPr>
          <a:xfrm>
            <a:off x="5787380" y="5051713"/>
            <a:ext cx="10655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245C758-0B0E-4B2D-906A-E799846875CD}"/>
              </a:ext>
            </a:extLst>
          </p:cNvPr>
          <p:cNvSpPr/>
          <p:nvPr/>
        </p:nvSpPr>
        <p:spPr>
          <a:xfrm>
            <a:off x="6245666" y="5077749"/>
            <a:ext cx="527709" cy="830997"/>
          </a:xfrm>
          <a:prstGeom prst="rect">
            <a:avLst/>
          </a:prstGeom>
        </p:spPr>
        <p:txBody>
          <a:bodyPr wrap="square">
            <a:spAutoFit/>
          </a:bodyPr>
          <a:lstStyle/>
          <a:p>
            <a:r>
              <a:rPr lang="vi-VN" sz="4800" dirty="0">
                <a:solidFill>
                  <a:srgbClr val="FF0000"/>
                </a:solidFill>
              </a:rPr>
              <a:t>3</a:t>
            </a:r>
          </a:p>
        </p:txBody>
      </p:sp>
      <p:sp>
        <p:nvSpPr>
          <p:cNvPr id="60" name="Rectangle 59">
            <a:extLst>
              <a:ext uri="{FF2B5EF4-FFF2-40B4-BE49-F238E27FC236}">
                <a16:creationId xmlns:a16="http://schemas.microsoft.com/office/drawing/2014/main" id="{2364D416-ECE2-4648-BC80-148BDB3AAD76}"/>
              </a:ext>
            </a:extLst>
          </p:cNvPr>
          <p:cNvSpPr/>
          <p:nvPr/>
        </p:nvSpPr>
        <p:spPr>
          <a:xfrm>
            <a:off x="5912434" y="5072439"/>
            <a:ext cx="527709" cy="830997"/>
          </a:xfrm>
          <a:prstGeom prst="rect">
            <a:avLst/>
          </a:prstGeom>
        </p:spPr>
        <p:txBody>
          <a:bodyPr wrap="none">
            <a:spAutoFit/>
          </a:bodyPr>
          <a:lstStyle/>
          <a:p>
            <a:r>
              <a:rPr lang="vi-VN" sz="4800" dirty="0">
                <a:solidFill>
                  <a:srgbClr val="FF0000"/>
                </a:solidFill>
              </a:rPr>
              <a:t>5</a:t>
            </a:r>
          </a:p>
        </p:txBody>
      </p:sp>
      <p:sp>
        <p:nvSpPr>
          <p:cNvPr id="62" name="TextBox 61">
            <a:extLst>
              <a:ext uri="{FF2B5EF4-FFF2-40B4-BE49-F238E27FC236}">
                <a16:creationId xmlns:a16="http://schemas.microsoft.com/office/drawing/2014/main" id="{F9AD5452-BC82-499F-96AE-036D80E96035}"/>
              </a:ext>
            </a:extLst>
          </p:cNvPr>
          <p:cNvSpPr txBox="1"/>
          <p:nvPr/>
        </p:nvSpPr>
        <p:spPr>
          <a:xfrm>
            <a:off x="7252329" y="3352531"/>
            <a:ext cx="3940759" cy="1815882"/>
          </a:xfrm>
          <a:prstGeom prst="rect">
            <a:avLst/>
          </a:prstGeom>
          <a:noFill/>
        </p:spPr>
        <p:txBody>
          <a:bodyPr wrap="square" rtlCol="0">
            <a:spAutoFit/>
          </a:bodyPr>
          <a:lstStyle/>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6 cộng 7 bằng 13, viết 3 nhớ 1</a:t>
            </a:r>
          </a:p>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3 thêm 1 bằng 4, 4 cộng 1 bằng 5, viết 5</a:t>
            </a:r>
          </a:p>
        </p:txBody>
      </p:sp>
      <p:sp>
        <p:nvSpPr>
          <p:cNvPr id="63" name="Rectangle: Rounded Corners 62">
            <a:extLst>
              <a:ext uri="{FF2B5EF4-FFF2-40B4-BE49-F238E27FC236}">
                <a16:creationId xmlns:a16="http://schemas.microsoft.com/office/drawing/2014/main" id="{79A95805-FFB4-458B-B079-1A0565445221}"/>
              </a:ext>
            </a:extLst>
          </p:cNvPr>
          <p:cNvSpPr/>
          <p:nvPr/>
        </p:nvSpPr>
        <p:spPr>
          <a:xfrm>
            <a:off x="7829426" y="532160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r>
              <a:rPr lang="vi-VN" sz="2800" dirty="0">
                <a:solidFill>
                  <a:srgbClr val="FF0000"/>
                </a:solidFill>
              </a:rPr>
              <a:t>53</a:t>
            </a:r>
            <a:endParaRPr lang="vi-VN" sz="2800" dirty="0">
              <a:solidFill>
                <a:schemeClr val="tx1"/>
              </a:solidFill>
            </a:endParaRPr>
          </a:p>
        </p:txBody>
      </p:sp>
      <p:pic>
        <p:nvPicPr>
          <p:cNvPr id="58" name="Picture 57">
            <a:extLst>
              <a:ext uri="{FF2B5EF4-FFF2-40B4-BE49-F238E27FC236}">
                <a16:creationId xmlns:a16="http://schemas.microsoft.com/office/drawing/2014/main" id="{6DEE4911-50A4-4102-A465-19C2AF9051C2}"/>
              </a:ext>
            </a:extLst>
          </p:cNvPr>
          <p:cNvPicPr>
            <a:picLocks noChangeAspect="1"/>
          </p:cNvPicPr>
          <p:nvPr/>
        </p:nvPicPr>
        <p:blipFill>
          <a:blip r:embed="rId6"/>
          <a:stretch>
            <a:fillRect/>
          </a:stretch>
        </p:blipFill>
        <p:spPr>
          <a:xfrm>
            <a:off x="998912" y="4832760"/>
            <a:ext cx="401802" cy="1171968"/>
          </a:xfrm>
          <a:prstGeom prst="rect">
            <a:avLst/>
          </a:prstGeom>
        </p:spPr>
      </p:pic>
      <p:sp>
        <p:nvSpPr>
          <p:cNvPr id="61" name="Can 33">
            <a:extLst>
              <a:ext uri="{FF2B5EF4-FFF2-40B4-BE49-F238E27FC236}">
                <a16:creationId xmlns:a16="http://schemas.microsoft.com/office/drawing/2014/main" id="{03EE3DA1-225A-47C1-BC3A-66ECDFBF266D}"/>
              </a:ext>
            </a:extLst>
          </p:cNvPr>
          <p:cNvSpPr/>
          <p:nvPr/>
        </p:nvSpPr>
        <p:spPr>
          <a:xfrm>
            <a:off x="4537589"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47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p:tgtEl>
                                          <p:spTgt spid="26"/>
                                        </p:tgtEl>
                                        <p:attrNameLst>
                                          <p:attrName>ppt_y</p:attrName>
                                        </p:attrNameLst>
                                      </p:cBhvr>
                                      <p:tavLst>
                                        <p:tav tm="0">
                                          <p:val>
                                            <p:strVal val="#ppt_y+#ppt_h*1.125000"/>
                                          </p:val>
                                        </p:tav>
                                        <p:tav tm="100000">
                                          <p:val>
                                            <p:strVal val="#ppt_y"/>
                                          </p:val>
                                        </p:tav>
                                      </p:tavLst>
                                    </p:anim>
                                    <p:animEffect transition="in" filter="wipe(up)">
                                      <p:cBhvr>
                                        <p:cTn id="46" dur="500"/>
                                        <p:tgtEl>
                                          <p:spTgt spid="26"/>
                                        </p:tgtEl>
                                      </p:cBhvr>
                                    </p:animEffect>
                                  </p:childTnLst>
                                </p:cTn>
                              </p:par>
                            </p:childTnLst>
                          </p:cTn>
                        </p:par>
                        <p:par>
                          <p:cTn id="47" fill="hold">
                            <p:stCondLst>
                              <p:cond delay="500"/>
                            </p:stCondLst>
                            <p:childTnLst>
                              <p:par>
                                <p:cTn id="48" presetID="12" presetClass="entr" presetSubtype="4"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p:tgtEl>
                                          <p:spTgt spid="28"/>
                                        </p:tgtEl>
                                        <p:attrNameLst>
                                          <p:attrName>ppt_y</p:attrName>
                                        </p:attrNameLst>
                                      </p:cBhvr>
                                      <p:tavLst>
                                        <p:tav tm="0">
                                          <p:val>
                                            <p:strVal val="#ppt_y+#ppt_h*1.125000"/>
                                          </p:val>
                                        </p:tav>
                                        <p:tav tm="100000">
                                          <p:val>
                                            <p:strVal val="#ppt_y"/>
                                          </p:val>
                                        </p:tav>
                                      </p:tavLst>
                                    </p:anim>
                                    <p:animEffect transition="in" filter="wipe(up)">
                                      <p:cBhvr>
                                        <p:cTn id="51" dur="500"/>
                                        <p:tgtEl>
                                          <p:spTgt spid="28"/>
                                        </p:tgtEl>
                                      </p:cBhvr>
                                    </p:animEffect>
                                  </p:childTnLst>
                                </p:cTn>
                              </p:par>
                            </p:childTnLst>
                          </p:cTn>
                        </p:par>
                        <p:par>
                          <p:cTn id="52" fill="hold">
                            <p:stCondLst>
                              <p:cond delay="1000"/>
                            </p:stCondLst>
                            <p:childTnLst>
                              <p:par>
                                <p:cTn id="53" presetID="12" presetClass="entr" presetSubtype="4"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p:tgtEl>
                                          <p:spTgt spid="29"/>
                                        </p:tgtEl>
                                        <p:attrNameLst>
                                          <p:attrName>ppt_y</p:attrName>
                                        </p:attrNameLst>
                                      </p:cBhvr>
                                      <p:tavLst>
                                        <p:tav tm="0">
                                          <p:val>
                                            <p:strVal val="#ppt_y+#ppt_h*1.125000"/>
                                          </p:val>
                                        </p:tav>
                                        <p:tav tm="100000">
                                          <p:val>
                                            <p:strVal val="#ppt_y"/>
                                          </p:val>
                                        </p:tav>
                                      </p:tavLst>
                                    </p:anim>
                                    <p:animEffect transition="in" filter="wipe(up)">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p:tgtEl>
                                          <p:spTgt spid="32"/>
                                        </p:tgtEl>
                                        <p:attrNameLst>
                                          <p:attrName>ppt_y</p:attrName>
                                        </p:attrNameLst>
                                      </p:cBhvr>
                                      <p:tavLst>
                                        <p:tav tm="0">
                                          <p:val>
                                            <p:strVal val="#ppt_y+#ppt_h*1.125000"/>
                                          </p:val>
                                        </p:tav>
                                        <p:tav tm="100000">
                                          <p:val>
                                            <p:strVal val="#ppt_y"/>
                                          </p:val>
                                        </p:tav>
                                      </p:tavLst>
                                    </p:anim>
                                    <p:animEffect transition="in" filter="wipe(up)">
                                      <p:cBhvr>
                                        <p:cTn id="62" dur="500"/>
                                        <p:tgtEl>
                                          <p:spTgt spid="32"/>
                                        </p:tgtEl>
                                      </p:cBhvr>
                                    </p:animEffect>
                                  </p:childTnLst>
                                </p:cTn>
                              </p:par>
                            </p:childTnLst>
                          </p:cTn>
                        </p:par>
                        <p:par>
                          <p:cTn id="63" fill="hold">
                            <p:stCondLst>
                              <p:cond delay="500"/>
                            </p:stCondLst>
                            <p:childTnLst>
                              <p:par>
                                <p:cTn id="64" presetID="12" presetClass="entr" presetSubtype="4"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p:tgtEl>
                                          <p:spTgt spid="31"/>
                                        </p:tgtEl>
                                        <p:attrNameLst>
                                          <p:attrName>ppt_y</p:attrName>
                                        </p:attrNameLst>
                                      </p:cBhvr>
                                      <p:tavLst>
                                        <p:tav tm="0">
                                          <p:val>
                                            <p:strVal val="#ppt_y+#ppt_h*1.125000"/>
                                          </p:val>
                                        </p:tav>
                                        <p:tav tm="100000">
                                          <p:val>
                                            <p:strVal val="#ppt_y"/>
                                          </p:val>
                                        </p:tav>
                                      </p:tavLst>
                                    </p:anim>
                                    <p:animEffect transition="in" filter="wipe(up)">
                                      <p:cBhvr>
                                        <p:cTn id="67" dur="500"/>
                                        <p:tgtEl>
                                          <p:spTgt spid="31"/>
                                        </p:tgtEl>
                                      </p:cBhvr>
                                    </p:animEffect>
                                  </p:childTnLst>
                                </p:cTn>
                              </p:par>
                            </p:childTnLst>
                          </p:cTn>
                        </p:par>
                        <p:par>
                          <p:cTn id="68" fill="hold">
                            <p:stCondLst>
                              <p:cond delay="1000"/>
                            </p:stCondLst>
                            <p:childTnLst>
                              <p:par>
                                <p:cTn id="69" presetID="1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p:tgtEl>
                                          <p:spTgt spid="27"/>
                                        </p:tgtEl>
                                        <p:attrNameLst>
                                          <p:attrName>ppt_y</p:attrName>
                                        </p:attrNameLst>
                                      </p:cBhvr>
                                      <p:tavLst>
                                        <p:tav tm="0">
                                          <p:val>
                                            <p:strVal val="#ppt_y+#ppt_h*1.125000"/>
                                          </p:val>
                                        </p:tav>
                                        <p:tav tm="100000">
                                          <p:val>
                                            <p:strVal val="#ppt_y"/>
                                          </p:val>
                                        </p:tav>
                                      </p:tavLst>
                                    </p:anim>
                                    <p:animEffect transition="in" filter="wipe(up)">
                                      <p:cBhvr>
                                        <p:cTn id="72" dur="500"/>
                                        <p:tgtEl>
                                          <p:spTgt spid="27"/>
                                        </p:tgtEl>
                                      </p:cBhvr>
                                    </p:animEffect>
                                  </p:childTnLst>
                                </p:cTn>
                              </p:par>
                            </p:childTnLst>
                          </p:cTn>
                        </p:par>
                        <p:par>
                          <p:cTn id="73" fill="hold">
                            <p:stCondLst>
                              <p:cond delay="1500"/>
                            </p:stCondLst>
                            <p:childTnLst>
                              <p:par>
                                <p:cTn id="74" presetID="12" presetClass="entr" presetSubtype="4"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p:tgtEl>
                                          <p:spTgt spid="33"/>
                                        </p:tgtEl>
                                        <p:attrNameLst>
                                          <p:attrName>ppt_y</p:attrName>
                                        </p:attrNameLst>
                                      </p:cBhvr>
                                      <p:tavLst>
                                        <p:tav tm="0">
                                          <p:val>
                                            <p:strVal val="#ppt_y+#ppt_h*1.125000"/>
                                          </p:val>
                                        </p:tav>
                                        <p:tav tm="100000">
                                          <p:val>
                                            <p:strVal val="#ppt_y"/>
                                          </p:val>
                                        </p:tav>
                                      </p:tavLst>
                                    </p:anim>
                                    <p:animEffect transition="in" filter="wipe(up)">
                                      <p:cBhvr>
                                        <p:cTn id="77" dur="500"/>
                                        <p:tgtEl>
                                          <p:spTgt spid="33"/>
                                        </p:tgtEl>
                                      </p:cBhvr>
                                    </p:animEffect>
                                  </p:childTnLst>
                                </p:cTn>
                              </p:par>
                            </p:childTnLst>
                          </p:cTn>
                        </p:par>
                        <p:par>
                          <p:cTn id="78" fill="hold">
                            <p:stCondLst>
                              <p:cond delay="2000"/>
                            </p:stCondLst>
                            <p:childTnLst>
                              <p:par>
                                <p:cTn id="79" presetID="12" presetClass="entr" presetSubtype="4"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p:tgtEl>
                                          <p:spTgt spid="34"/>
                                        </p:tgtEl>
                                        <p:attrNameLst>
                                          <p:attrName>ppt_y</p:attrName>
                                        </p:attrNameLst>
                                      </p:cBhvr>
                                      <p:tavLst>
                                        <p:tav tm="0">
                                          <p:val>
                                            <p:strVal val="#ppt_y+#ppt_h*1.125000"/>
                                          </p:val>
                                        </p:tav>
                                        <p:tav tm="100000">
                                          <p:val>
                                            <p:strVal val="#ppt_y"/>
                                          </p:val>
                                        </p:tav>
                                      </p:tavLst>
                                    </p:anim>
                                    <p:animEffect transition="in" filter="wipe(up)">
                                      <p:cBhvr>
                                        <p:cTn id="82" dur="500"/>
                                        <p:tgtEl>
                                          <p:spTgt spid="34"/>
                                        </p:tgtEl>
                                      </p:cBhvr>
                                    </p:animEffect>
                                  </p:childTnLst>
                                </p:cTn>
                              </p:par>
                            </p:childTnLst>
                          </p:cTn>
                        </p:par>
                        <p:par>
                          <p:cTn id="83" fill="hold">
                            <p:stCondLst>
                              <p:cond delay="2500"/>
                            </p:stCondLst>
                            <p:childTnLst>
                              <p:par>
                                <p:cTn id="84" presetID="12" presetClass="entr" presetSubtype="4" fill="hold" grpId="0" nodeType="afterEffect">
                                  <p:stCondLst>
                                    <p:cond delay="0"/>
                                  </p:stCondLst>
                                  <p:childTnLst>
                                    <p:set>
                                      <p:cBhvr>
                                        <p:cTn id="85" dur="1" fill="hold">
                                          <p:stCondLst>
                                            <p:cond delay="0"/>
                                          </p:stCondLst>
                                        </p:cTn>
                                        <p:tgtEl>
                                          <p:spTgt spid="61"/>
                                        </p:tgtEl>
                                        <p:attrNameLst>
                                          <p:attrName>style.visibility</p:attrName>
                                        </p:attrNameLst>
                                      </p:cBhvr>
                                      <p:to>
                                        <p:strVal val="visible"/>
                                      </p:to>
                                    </p:set>
                                    <p:anim calcmode="lin" valueType="num">
                                      <p:cBhvr additive="base">
                                        <p:cTn id="86" dur="500"/>
                                        <p:tgtEl>
                                          <p:spTgt spid="61"/>
                                        </p:tgtEl>
                                        <p:attrNameLst>
                                          <p:attrName>ppt_y</p:attrName>
                                        </p:attrNameLst>
                                      </p:cBhvr>
                                      <p:tavLst>
                                        <p:tav tm="0">
                                          <p:val>
                                            <p:strVal val="#ppt_y+#ppt_h*1.125000"/>
                                          </p:val>
                                        </p:tav>
                                        <p:tav tm="100000">
                                          <p:val>
                                            <p:strVal val="#ppt_y"/>
                                          </p:val>
                                        </p:tav>
                                      </p:tavLst>
                                    </p:anim>
                                    <p:animEffect transition="in" filter="wipe(up)">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randombar(horizontal)">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nodeType="click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p:tgtEl>
                                          <p:spTgt spid="58"/>
                                        </p:tgtEl>
                                        <p:attrNameLst>
                                          <p:attrName>ppt_y</p:attrName>
                                        </p:attrNameLst>
                                      </p:cBhvr>
                                      <p:tavLst>
                                        <p:tav tm="0">
                                          <p:val>
                                            <p:strVal val="#ppt_y+#ppt_h*1.125000"/>
                                          </p:val>
                                        </p:tav>
                                        <p:tav tm="100000">
                                          <p:val>
                                            <p:strVal val="#ppt_y"/>
                                          </p:val>
                                        </p:tav>
                                      </p:tavLst>
                                    </p:anim>
                                    <p:animEffect transition="in" filter="wipe(up)">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p:tgtEl>
                                          <p:spTgt spid="45"/>
                                        </p:tgtEl>
                                        <p:attrNameLst>
                                          <p:attrName>ppt_y</p:attrName>
                                        </p:attrNameLst>
                                      </p:cBhvr>
                                      <p:tavLst>
                                        <p:tav tm="0">
                                          <p:val>
                                            <p:strVal val="#ppt_y+#ppt_h*1.125000"/>
                                          </p:val>
                                        </p:tav>
                                        <p:tav tm="100000">
                                          <p:val>
                                            <p:strVal val="#ppt_y"/>
                                          </p:val>
                                        </p:tav>
                                      </p:tavLst>
                                    </p:anim>
                                    <p:animEffect transition="in" filter="wipe(up)">
                                      <p:cBhvr>
                                        <p:cTn id="104" dur="500"/>
                                        <p:tgtEl>
                                          <p:spTgt spid="45"/>
                                        </p:tgtEl>
                                      </p:cBhvr>
                                    </p:animEffect>
                                  </p:childTnLst>
                                </p:cTn>
                              </p:par>
                            </p:childTnLst>
                          </p:cTn>
                        </p:par>
                        <p:par>
                          <p:cTn id="105" fill="hold">
                            <p:stCondLst>
                              <p:cond delay="500"/>
                            </p:stCondLst>
                            <p:childTnLst>
                              <p:par>
                                <p:cTn id="106" presetID="12" presetClass="entr" presetSubtype="4"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p:tgtEl>
                                          <p:spTgt spid="44"/>
                                        </p:tgtEl>
                                        <p:attrNameLst>
                                          <p:attrName>ppt_y</p:attrName>
                                        </p:attrNameLst>
                                      </p:cBhvr>
                                      <p:tavLst>
                                        <p:tav tm="0">
                                          <p:val>
                                            <p:strVal val="#ppt_y+#ppt_h*1.125000"/>
                                          </p:val>
                                        </p:tav>
                                        <p:tav tm="100000">
                                          <p:val>
                                            <p:strVal val="#ppt_y"/>
                                          </p:val>
                                        </p:tav>
                                      </p:tavLst>
                                    </p:anim>
                                    <p:animEffect transition="in" filter="wipe(up)">
                                      <p:cBhvr>
                                        <p:cTn id="109" dur="500"/>
                                        <p:tgtEl>
                                          <p:spTgt spid="44"/>
                                        </p:tgtEl>
                                      </p:cBhvr>
                                    </p:animEffect>
                                  </p:childTnLst>
                                </p:cTn>
                              </p:par>
                            </p:childTnLst>
                          </p:cTn>
                        </p:par>
                        <p:par>
                          <p:cTn id="110" fill="hold">
                            <p:stCondLst>
                              <p:cond delay="1000"/>
                            </p:stCondLst>
                            <p:childTnLst>
                              <p:par>
                                <p:cTn id="111" presetID="12" presetClass="entr" presetSubtype="4"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additive="base">
                                        <p:cTn id="113" dur="500"/>
                                        <p:tgtEl>
                                          <p:spTgt spid="43"/>
                                        </p:tgtEl>
                                        <p:attrNameLst>
                                          <p:attrName>ppt_y</p:attrName>
                                        </p:attrNameLst>
                                      </p:cBhvr>
                                      <p:tavLst>
                                        <p:tav tm="0">
                                          <p:val>
                                            <p:strVal val="#ppt_y+#ppt_h*1.125000"/>
                                          </p:val>
                                        </p:tav>
                                        <p:tav tm="100000">
                                          <p:val>
                                            <p:strVal val="#ppt_y"/>
                                          </p:val>
                                        </p:tav>
                                      </p:tavLst>
                                    </p:anim>
                                    <p:animEffect transition="in" filter="wipe(up)">
                                      <p:cBhvr>
                                        <p:cTn id="114" dur="500"/>
                                        <p:tgtEl>
                                          <p:spTgt spid="43"/>
                                        </p:tgtEl>
                                      </p:cBhvr>
                                    </p:animEffect>
                                  </p:childTnLst>
                                </p:cTn>
                              </p:par>
                            </p:childTnLst>
                          </p:cTn>
                        </p:par>
                        <p:par>
                          <p:cTn id="115" fill="hold">
                            <p:stCondLst>
                              <p:cond delay="1500"/>
                            </p:stCondLst>
                            <p:childTnLst>
                              <p:par>
                                <p:cTn id="116" presetID="12" presetClass="entr" presetSubtype="4"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 calcmode="lin" valueType="num">
                                      <p:cBhvr additive="base">
                                        <p:cTn id="118" dur="500"/>
                                        <p:tgtEl>
                                          <p:spTgt spid="46"/>
                                        </p:tgtEl>
                                        <p:attrNameLst>
                                          <p:attrName>ppt_y</p:attrName>
                                        </p:attrNameLst>
                                      </p:cBhvr>
                                      <p:tavLst>
                                        <p:tav tm="0">
                                          <p:val>
                                            <p:strVal val="#ppt_y+#ppt_h*1.125000"/>
                                          </p:val>
                                        </p:tav>
                                        <p:tav tm="100000">
                                          <p:val>
                                            <p:strVal val="#ppt_y"/>
                                          </p:val>
                                        </p:tav>
                                      </p:tavLst>
                                    </p:anim>
                                    <p:animEffect transition="in" filter="wipe(up)">
                                      <p:cBhvr>
                                        <p:cTn id="119" dur="500"/>
                                        <p:tgtEl>
                                          <p:spTgt spid="46"/>
                                        </p:tgtEl>
                                      </p:cBhvr>
                                    </p:animEffect>
                                  </p:childTnLst>
                                </p:cTn>
                              </p:par>
                            </p:childTnLst>
                          </p:cTn>
                        </p:par>
                        <p:par>
                          <p:cTn id="120" fill="hold">
                            <p:stCondLst>
                              <p:cond delay="2000"/>
                            </p:stCondLst>
                            <p:childTnLst>
                              <p:par>
                                <p:cTn id="121" presetID="12" presetClass="entr" presetSubtype="4" fill="hold" grpId="0" nodeType="after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additive="base">
                                        <p:cTn id="123" dur="500"/>
                                        <p:tgtEl>
                                          <p:spTgt spid="47"/>
                                        </p:tgtEl>
                                        <p:attrNameLst>
                                          <p:attrName>ppt_y</p:attrName>
                                        </p:attrNameLst>
                                      </p:cBhvr>
                                      <p:tavLst>
                                        <p:tav tm="0">
                                          <p:val>
                                            <p:strVal val="#ppt_y+#ppt_h*1.125000"/>
                                          </p:val>
                                        </p:tav>
                                        <p:tav tm="100000">
                                          <p:val>
                                            <p:strVal val="#ppt_y"/>
                                          </p:val>
                                        </p:tav>
                                      </p:tavLst>
                                    </p:anim>
                                    <p:animEffect transition="in" filter="wipe(up)">
                                      <p:cBhvr>
                                        <p:cTn id="124" dur="500"/>
                                        <p:tgtEl>
                                          <p:spTgt spid="47"/>
                                        </p:tgtEl>
                                      </p:cBhvr>
                                    </p:animEffect>
                                  </p:childTnLst>
                                </p:cTn>
                              </p:par>
                            </p:childTnLst>
                          </p:cTn>
                        </p:par>
                        <p:par>
                          <p:cTn id="125" fill="hold">
                            <p:stCondLst>
                              <p:cond delay="2500"/>
                            </p:stCondLst>
                            <p:childTnLst>
                              <p:par>
                                <p:cTn id="126" presetID="12" presetClass="entr" presetSubtype="4" fill="hold" grpId="0" nodeType="after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additive="base">
                                        <p:cTn id="128" dur="500"/>
                                        <p:tgtEl>
                                          <p:spTgt spid="48"/>
                                        </p:tgtEl>
                                        <p:attrNameLst>
                                          <p:attrName>ppt_y</p:attrName>
                                        </p:attrNameLst>
                                      </p:cBhvr>
                                      <p:tavLst>
                                        <p:tav tm="0">
                                          <p:val>
                                            <p:strVal val="#ppt_y+#ppt_h*1.125000"/>
                                          </p:val>
                                        </p:tav>
                                        <p:tav tm="100000">
                                          <p:val>
                                            <p:strVal val="#ppt_y"/>
                                          </p:val>
                                        </p:tav>
                                      </p:tavLst>
                                    </p:anim>
                                    <p:animEffect transition="in" filter="wipe(up)">
                                      <p:cBhvr>
                                        <p:cTn id="129" dur="500"/>
                                        <p:tgtEl>
                                          <p:spTgt spid="48"/>
                                        </p:tgtEl>
                                      </p:cBhvr>
                                    </p:animEffect>
                                  </p:childTnLst>
                                </p:cTn>
                              </p:par>
                            </p:childTnLst>
                          </p:cTn>
                        </p:par>
                        <p:par>
                          <p:cTn id="130" fill="hold">
                            <p:stCondLst>
                              <p:cond delay="3000"/>
                            </p:stCondLst>
                            <p:childTnLst>
                              <p:par>
                                <p:cTn id="131" presetID="12" presetClass="entr" presetSubtype="4"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500"/>
                                        <p:tgtEl>
                                          <p:spTgt spid="49"/>
                                        </p:tgtEl>
                                        <p:attrNameLst>
                                          <p:attrName>ppt_y</p:attrName>
                                        </p:attrNameLst>
                                      </p:cBhvr>
                                      <p:tavLst>
                                        <p:tav tm="0">
                                          <p:val>
                                            <p:strVal val="#ppt_y+#ppt_h*1.125000"/>
                                          </p:val>
                                        </p:tav>
                                        <p:tav tm="100000">
                                          <p:val>
                                            <p:strVal val="#ppt_y"/>
                                          </p:val>
                                        </p:tav>
                                      </p:tavLst>
                                    </p:anim>
                                    <p:animEffect transition="in" filter="wipe(up)">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randombar(horizontal)">
                                      <p:cBhvr>
                                        <p:cTn id="139" dur="500"/>
                                        <p:tgtEl>
                                          <p:spTgt spid="55"/>
                                        </p:tgtEl>
                                      </p:cBhvr>
                                    </p:animEffect>
                                  </p:childTnLst>
                                </p:cTn>
                              </p:par>
                            </p:childTnLst>
                          </p:cTn>
                        </p:par>
                        <p:par>
                          <p:cTn id="140" fill="hold">
                            <p:stCondLst>
                              <p:cond delay="500"/>
                            </p:stCondLst>
                            <p:childTnLst>
                              <p:par>
                                <p:cTn id="141" presetID="14" presetClass="entr" presetSubtype="10" fill="hold" grpId="0" nodeType="after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randombar(horizontal)">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arn(inVertical)">
                                      <p:cBhvr>
                                        <p:cTn id="148" dur="500"/>
                                        <p:tgtEl>
                                          <p:spTgt spid="54"/>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62">
                                            <p:txEl>
                                              <p:pRg st="0" end="0"/>
                                            </p:txEl>
                                          </p:spTgt>
                                        </p:tgtEl>
                                        <p:attrNameLst>
                                          <p:attrName>style.visibility</p:attrName>
                                        </p:attrNameLst>
                                      </p:cBhvr>
                                      <p:to>
                                        <p:strVal val="visible"/>
                                      </p:to>
                                    </p:set>
                                    <p:animEffect transition="in" filter="wipe(left)">
                                      <p:cBhvr>
                                        <p:cTn id="153" dur="500"/>
                                        <p:tgtEl>
                                          <p:spTgt spid="62">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fade">
                                      <p:cBhvr>
                                        <p:cTn id="158" dur="1000"/>
                                        <p:tgtEl>
                                          <p:spTgt spid="59"/>
                                        </p:tgtEl>
                                      </p:cBhvr>
                                    </p:animEffect>
                                    <p:anim calcmode="lin" valueType="num">
                                      <p:cBhvr>
                                        <p:cTn id="159" dur="1000" fill="hold"/>
                                        <p:tgtEl>
                                          <p:spTgt spid="59"/>
                                        </p:tgtEl>
                                        <p:attrNameLst>
                                          <p:attrName>ppt_x</p:attrName>
                                        </p:attrNameLst>
                                      </p:cBhvr>
                                      <p:tavLst>
                                        <p:tav tm="0">
                                          <p:val>
                                            <p:strVal val="#ppt_x"/>
                                          </p:val>
                                        </p:tav>
                                        <p:tav tm="100000">
                                          <p:val>
                                            <p:strVal val="#ppt_x"/>
                                          </p:val>
                                        </p:tav>
                                      </p:tavLst>
                                    </p:anim>
                                    <p:anim calcmode="lin" valueType="num">
                                      <p:cBhvr>
                                        <p:cTn id="16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1" presetClass="entr" presetSubtype="1" fill="hold" grpId="0" nodeType="clickEffect">
                                  <p:stCondLst>
                                    <p:cond delay="0"/>
                                  </p:stCondLst>
                                  <p:childTnLst>
                                    <p:set>
                                      <p:cBhvr>
                                        <p:cTn id="164" dur="1" fill="hold">
                                          <p:stCondLst>
                                            <p:cond delay="0"/>
                                          </p:stCondLst>
                                        </p:cTn>
                                        <p:tgtEl>
                                          <p:spTgt spid="24"/>
                                        </p:tgtEl>
                                        <p:attrNameLst>
                                          <p:attrName>style.visibility</p:attrName>
                                        </p:attrNameLst>
                                      </p:cBhvr>
                                      <p:to>
                                        <p:strVal val="visible"/>
                                      </p:to>
                                    </p:set>
                                    <p:animEffect transition="in" filter="wheel(1)">
                                      <p:cBhvr>
                                        <p:cTn id="165" dur="2000"/>
                                        <p:tgtEl>
                                          <p:spTgt spid="24"/>
                                        </p:tgtEl>
                                      </p:cBhvr>
                                    </p:animEffect>
                                  </p:childTnLst>
                                </p:cTn>
                              </p:par>
                            </p:childTnLst>
                          </p:cTn>
                        </p:par>
                        <p:par>
                          <p:cTn id="166" fill="hold">
                            <p:stCondLst>
                              <p:cond delay="2000"/>
                            </p:stCondLst>
                            <p:childTnLst>
                              <p:par>
                                <p:cTn id="167" presetID="22" presetClass="entr" presetSubtype="2" fill="hold" nodeType="after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wipe(right)">
                                      <p:cBhvr>
                                        <p:cTn id="169" dur="500"/>
                                        <p:tgtEl>
                                          <p:spTgt spid="42"/>
                                        </p:tgtEl>
                                      </p:cBhvr>
                                    </p:animEffect>
                                  </p:childTnLst>
                                </p:cTn>
                              </p:par>
                            </p:childTnLst>
                          </p:cTn>
                        </p:par>
                        <p:par>
                          <p:cTn id="170" fill="hold">
                            <p:stCondLst>
                              <p:cond delay="2500"/>
                            </p:stCondLst>
                            <p:childTnLst>
                              <p:par>
                                <p:cTn id="171" presetID="53" presetClass="entr" presetSubtype="16" fill="hold" nodeType="afterEffect">
                                  <p:stCondLst>
                                    <p:cond delay="0"/>
                                  </p:stCondLst>
                                  <p:childTnLst>
                                    <p:set>
                                      <p:cBhvr>
                                        <p:cTn id="172" dur="1" fill="hold">
                                          <p:stCondLst>
                                            <p:cond delay="0"/>
                                          </p:stCondLst>
                                        </p:cTn>
                                        <p:tgtEl>
                                          <p:spTgt spid="57"/>
                                        </p:tgtEl>
                                        <p:attrNameLst>
                                          <p:attrName>style.visibility</p:attrName>
                                        </p:attrNameLst>
                                      </p:cBhvr>
                                      <p:to>
                                        <p:strVal val="visible"/>
                                      </p:to>
                                    </p:set>
                                    <p:anim calcmode="lin" valueType="num">
                                      <p:cBhvr>
                                        <p:cTn id="173" dur="500" fill="hold"/>
                                        <p:tgtEl>
                                          <p:spTgt spid="57"/>
                                        </p:tgtEl>
                                        <p:attrNameLst>
                                          <p:attrName>ppt_w</p:attrName>
                                        </p:attrNameLst>
                                      </p:cBhvr>
                                      <p:tavLst>
                                        <p:tav tm="0">
                                          <p:val>
                                            <p:fltVal val="0"/>
                                          </p:val>
                                        </p:tav>
                                        <p:tav tm="100000">
                                          <p:val>
                                            <p:strVal val="#ppt_w"/>
                                          </p:val>
                                        </p:tav>
                                      </p:tavLst>
                                    </p:anim>
                                    <p:anim calcmode="lin" valueType="num">
                                      <p:cBhvr>
                                        <p:cTn id="174" dur="500" fill="hold"/>
                                        <p:tgtEl>
                                          <p:spTgt spid="57"/>
                                        </p:tgtEl>
                                        <p:attrNameLst>
                                          <p:attrName>ppt_h</p:attrName>
                                        </p:attrNameLst>
                                      </p:cBhvr>
                                      <p:tavLst>
                                        <p:tav tm="0">
                                          <p:val>
                                            <p:fltVal val="0"/>
                                          </p:val>
                                        </p:tav>
                                        <p:tav tm="100000">
                                          <p:val>
                                            <p:strVal val="#ppt_h"/>
                                          </p:val>
                                        </p:tav>
                                      </p:tavLst>
                                    </p:anim>
                                    <p:animEffect transition="in" filter="fade">
                                      <p:cBhvr>
                                        <p:cTn id="175" dur="500"/>
                                        <p:tgtEl>
                                          <p:spTgt spid="57"/>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62">
                                            <p:txEl>
                                              <p:pRg st="1" end="1"/>
                                            </p:txEl>
                                          </p:spTgt>
                                        </p:tgtEl>
                                        <p:attrNameLst>
                                          <p:attrName>style.visibility</p:attrName>
                                        </p:attrNameLst>
                                      </p:cBhvr>
                                      <p:to>
                                        <p:strVal val="visible"/>
                                      </p:to>
                                    </p:set>
                                    <p:animEffect transition="in" filter="wipe(left)">
                                      <p:cBhvr>
                                        <p:cTn id="180" dur="500"/>
                                        <p:tgtEl>
                                          <p:spTgt spid="62">
                                            <p:txEl>
                                              <p:pRg st="1" end="1"/>
                                            </p:txEl>
                                          </p:spTgt>
                                        </p:tgtEl>
                                      </p:cBhvr>
                                    </p:animEffect>
                                  </p:childTnLst>
                                </p:cTn>
                              </p:par>
                            </p:childTnLst>
                          </p:cTn>
                        </p:par>
                        <p:par>
                          <p:cTn id="181" fill="hold">
                            <p:stCondLst>
                              <p:cond delay="500"/>
                            </p:stCondLst>
                            <p:childTnLst>
                              <p:par>
                                <p:cTn id="182" presetID="47" presetClass="entr" presetSubtype="0" fill="hold" grpId="0" nodeType="afterEffect">
                                  <p:stCondLst>
                                    <p:cond delay="0"/>
                                  </p:stCondLst>
                                  <p:childTnLst>
                                    <p:set>
                                      <p:cBhvr>
                                        <p:cTn id="183" dur="1" fill="hold">
                                          <p:stCondLst>
                                            <p:cond delay="0"/>
                                          </p:stCondLst>
                                        </p:cTn>
                                        <p:tgtEl>
                                          <p:spTgt spid="60"/>
                                        </p:tgtEl>
                                        <p:attrNameLst>
                                          <p:attrName>style.visibility</p:attrName>
                                        </p:attrNameLst>
                                      </p:cBhvr>
                                      <p:to>
                                        <p:strVal val="visible"/>
                                      </p:to>
                                    </p:set>
                                    <p:animEffect transition="in" filter="fade">
                                      <p:cBhvr>
                                        <p:cTn id="184" dur="1000"/>
                                        <p:tgtEl>
                                          <p:spTgt spid="60"/>
                                        </p:tgtEl>
                                      </p:cBhvr>
                                    </p:animEffect>
                                    <p:anim calcmode="lin" valueType="num">
                                      <p:cBhvr>
                                        <p:cTn id="185" dur="1000" fill="hold"/>
                                        <p:tgtEl>
                                          <p:spTgt spid="60"/>
                                        </p:tgtEl>
                                        <p:attrNameLst>
                                          <p:attrName>ppt_x</p:attrName>
                                        </p:attrNameLst>
                                      </p:cBhvr>
                                      <p:tavLst>
                                        <p:tav tm="0">
                                          <p:val>
                                            <p:strVal val="#ppt_x"/>
                                          </p:val>
                                        </p:tav>
                                        <p:tav tm="100000">
                                          <p:val>
                                            <p:strVal val="#ppt_x"/>
                                          </p:val>
                                        </p:tav>
                                      </p:tavLst>
                                    </p:anim>
                                    <p:anim calcmode="lin" valueType="num">
                                      <p:cBhvr>
                                        <p:cTn id="18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63"/>
                                        </p:tgtEl>
                                        <p:attrNameLst>
                                          <p:attrName>style.visibility</p:attrName>
                                        </p:attrNameLst>
                                      </p:cBhvr>
                                      <p:to>
                                        <p:strVal val="visible"/>
                                      </p:to>
                                    </p:set>
                                    <p:anim calcmode="lin" valueType="num">
                                      <p:cBhvr>
                                        <p:cTn id="191" dur="1000" fill="hold"/>
                                        <p:tgtEl>
                                          <p:spTgt spid="63"/>
                                        </p:tgtEl>
                                        <p:attrNameLst>
                                          <p:attrName>ppt_w</p:attrName>
                                        </p:attrNameLst>
                                      </p:cBhvr>
                                      <p:tavLst>
                                        <p:tav tm="0">
                                          <p:val>
                                            <p:fltVal val="0"/>
                                          </p:val>
                                        </p:tav>
                                        <p:tav tm="100000">
                                          <p:val>
                                            <p:strVal val="#ppt_w"/>
                                          </p:val>
                                        </p:tav>
                                      </p:tavLst>
                                    </p:anim>
                                    <p:anim calcmode="lin" valueType="num">
                                      <p:cBhvr>
                                        <p:cTn id="192" dur="1000" fill="hold"/>
                                        <p:tgtEl>
                                          <p:spTgt spid="63"/>
                                        </p:tgtEl>
                                        <p:attrNameLst>
                                          <p:attrName>ppt_h</p:attrName>
                                        </p:attrNameLst>
                                      </p:cBhvr>
                                      <p:tavLst>
                                        <p:tav tm="0">
                                          <p:val>
                                            <p:fltVal val="0"/>
                                          </p:val>
                                        </p:tav>
                                        <p:tav tm="100000">
                                          <p:val>
                                            <p:strVal val="#ppt_h"/>
                                          </p:val>
                                        </p:tav>
                                      </p:tavLst>
                                    </p:anim>
                                    <p:anim calcmode="lin" valueType="num">
                                      <p:cBhvr>
                                        <p:cTn id="193" dur="1000" fill="hold"/>
                                        <p:tgtEl>
                                          <p:spTgt spid="63"/>
                                        </p:tgtEl>
                                        <p:attrNameLst>
                                          <p:attrName>style.rotation</p:attrName>
                                        </p:attrNameLst>
                                      </p:cBhvr>
                                      <p:tavLst>
                                        <p:tav tm="0">
                                          <p:val>
                                            <p:fltVal val="90"/>
                                          </p:val>
                                        </p:tav>
                                        <p:tav tm="100000">
                                          <p:val>
                                            <p:fltVal val="0"/>
                                          </p:val>
                                        </p:tav>
                                      </p:tavLst>
                                    </p:anim>
                                    <p:animEffect transition="in" filter="fade">
                                      <p:cBhvr>
                                        <p:cTn id="194"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animBg="1"/>
      <p:bldP spid="32" grpId="0" animBg="1"/>
      <p:bldP spid="33" grpId="0" animBg="1"/>
      <p:bldP spid="34" grpId="0" animBg="1"/>
      <p:bldP spid="24" grpId="0" animBg="1"/>
      <p:bldP spid="43" grpId="0" animBg="1"/>
      <p:bldP spid="44" grpId="0" animBg="1"/>
      <p:bldP spid="45" grpId="0" animBg="1"/>
      <p:bldP spid="46" grpId="0" animBg="1"/>
      <p:bldP spid="47" grpId="0" animBg="1"/>
      <p:bldP spid="48" grpId="0" animBg="1"/>
      <p:bldP spid="49" grpId="0" animBg="1"/>
      <p:bldP spid="53" grpId="0" animBg="1"/>
      <p:bldP spid="50" grpId="0"/>
      <p:bldP spid="55" grpId="0"/>
      <p:bldP spid="56" grpId="0"/>
      <p:bldP spid="59" grpId="0"/>
      <p:bldP spid="60" grpId="0"/>
      <p:bldP spid="62" grpId="0" uiExpand="1" build="p"/>
      <p:bldP spid="63" grpId="0"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743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032970C-D49E-47C6-91E3-9BDE4D11870B}"/>
              </a:ext>
            </a:extLst>
          </p:cNvPr>
          <p:cNvGrpSpPr/>
          <p:nvPr/>
        </p:nvGrpSpPr>
        <p:grpSpPr>
          <a:xfrm>
            <a:off x="2478156" y="1316462"/>
            <a:ext cx="8229600" cy="2199588"/>
            <a:chOff x="2478157" y="1382506"/>
            <a:chExt cx="8229600" cy="2199588"/>
          </a:xfrm>
        </p:grpSpPr>
        <p:sp>
          <p:nvSpPr>
            <p:cNvPr id="17" name="Rectangle: Rounded Corners 16">
              <a:extLst>
                <a:ext uri="{FF2B5EF4-FFF2-40B4-BE49-F238E27FC236}">
                  <a16:creationId xmlns:a16="http://schemas.microsoft.com/office/drawing/2014/main" id="{69A62C18-093E-413E-BA30-F407A2A5C89C}"/>
                </a:ext>
              </a:extLst>
            </p:cNvPr>
            <p:cNvSpPr/>
            <p:nvPr/>
          </p:nvSpPr>
          <p:spPr>
            <a:xfrm>
              <a:off x="2478157" y="1382506"/>
              <a:ext cx="8229600" cy="2199588"/>
            </a:xfrm>
            <a:prstGeom prst="roundRect">
              <a:avLst/>
            </a:prstGeom>
            <a:solidFill>
              <a:schemeClr val="accent5">
                <a:lumMod val="20000"/>
                <a:lumOff val="80000"/>
              </a:schemeClr>
            </a:solidFill>
            <a:ln>
              <a:solidFill>
                <a:schemeClr val="accent5">
                  <a:lumMod val="20000"/>
                  <a:lumOff val="8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DF6D84D8-E2AC-4C90-87B5-9C5B865C688A}"/>
                </a:ext>
              </a:extLst>
            </p:cNvPr>
            <p:cNvGrpSpPr/>
            <p:nvPr/>
          </p:nvGrpSpPr>
          <p:grpSpPr>
            <a:xfrm>
              <a:off x="2633967" y="1421167"/>
              <a:ext cx="837249" cy="1312215"/>
              <a:chOff x="2567706" y="1602691"/>
              <a:chExt cx="837249" cy="1312215"/>
            </a:xfrm>
          </p:grpSpPr>
          <p:sp>
            <p:nvSpPr>
              <p:cNvPr id="8" name="TextBox 7">
                <a:extLst>
                  <a:ext uri="{FF2B5EF4-FFF2-40B4-BE49-F238E27FC236}">
                    <a16:creationId xmlns:a16="http://schemas.microsoft.com/office/drawing/2014/main" id="{BF117B46-2951-45B4-9DB5-963EA13D4494}"/>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17</a:t>
                </a:r>
              </a:p>
              <a:p>
                <a:pPr>
                  <a:lnSpc>
                    <a:spcPct val="150000"/>
                  </a:lnSpc>
                </a:pPr>
                <a:r>
                  <a:rPr lang="vi-VN" sz="2800" dirty="0"/>
                  <a:t>24</a:t>
                </a:r>
              </a:p>
            </p:txBody>
          </p:sp>
          <p:sp>
            <p:nvSpPr>
              <p:cNvPr id="13" name="TextBox 12">
                <a:extLst>
                  <a:ext uri="{FF2B5EF4-FFF2-40B4-BE49-F238E27FC236}">
                    <a16:creationId xmlns:a16="http://schemas.microsoft.com/office/drawing/2014/main" id="{EA6292EF-4B4D-4CA5-8D7D-DFAB3B07B994}"/>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15" name="Straight Connector 14">
                <a:extLst>
                  <a:ext uri="{FF2B5EF4-FFF2-40B4-BE49-F238E27FC236}">
                    <a16:creationId xmlns:a16="http://schemas.microsoft.com/office/drawing/2014/main" id="{24AA7139-63C5-47BB-A405-5E3C93E3CA3B}"/>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5A41A14-17A4-45F7-ACA4-956FCC8FDF2C}"/>
                </a:ext>
              </a:extLst>
            </p:cNvPr>
            <p:cNvGrpSpPr/>
            <p:nvPr/>
          </p:nvGrpSpPr>
          <p:grpSpPr>
            <a:xfrm>
              <a:off x="4853706" y="1421167"/>
              <a:ext cx="837249" cy="1312215"/>
              <a:chOff x="2567706" y="1602691"/>
              <a:chExt cx="837249" cy="1312215"/>
            </a:xfrm>
          </p:grpSpPr>
          <p:sp>
            <p:nvSpPr>
              <p:cNvPr id="20" name="TextBox 19">
                <a:extLst>
                  <a:ext uri="{FF2B5EF4-FFF2-40B4-BE49-F238E27FC236}">
                    <a16:creationId xmlns:a16="http://schemas.microsoft.com/office/drawing/2014/main" id="{10265C56-C234-4805-81FD-3E4754774780}"/>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37</a:t>
                </a:r>
              </a:p>
              <a:p>
                <a:pPr>
                  <a:lnSpc>
                    <a:spcPct val="150000"/>
                  </a:lnSpc>
                </a:pPr>
                <a:r>
                  <a:rPr lang="vi-VN" sz="2800" dirty="0"/>
                  <a:t>36</a:t>
                </a:r>
              </a:p>
            </p:txBody>
          </p:sp>
          <p:sp>
            <p:nvSpPr>
              <p:cNvPr id="21" name="TextBox 20">
                <a:extLst>
                  <a:ext uri="{FF2B5EF4-FFF2-40B4-BE49-F238E27FC236}">
                    <a16:creationId xmlns:a16="http://schemas.microsoft.com/office/drawing/2014/main" id="{F8C6FEDF-4EAD-4B4A-86D5-15DE5708B8FB}"/>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2" name="Straight Connector 21">
                <a:extLst>
                  <a:ext uri="{FF2B5EF4-FFF2-40B4-BE49-F238E27FC236}">
                    <a16:creationId xmlns:a16="http://schemas.microsoft.com/office/drawing/2014/main" id="{AA19DAD6-0C95-4527-A601-AB9925063E1E}"/>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FA70FFB-74E6-4C42-8EB3-B15F8B3B9962}"/>
                </a:ext>
              </a:extLst>
            </p:cNvPr>
            <p:cNvGrpSpPr/>
            <p:nvPr/>
          </p:nvGrpSpPr>
          <p:grpSpPr>
            <a:xfrm>
              <a:off x="7073445" y="1421167"/>
              <a:ext cx="837249" cy="1312215"/>
              <a:chOff x="2567706" y="1602691"/>
              <a:chExt cx="837249" cy="1312215"/>
            </a:xfrm>
          </p:grpSpPr>
          <p:sp>
            <p:nvSpPr>
              <p:cNvPr id="24" name="TextBox 23">
                <a:extLst>
                  <a:ext uri="{FF2B5EF4-FFF2-40B4-BE49-F238E27FC236}">
                    <a16:creationId xmlns:a16="http://schemas.microsoft.com/office/drawing/2014/main" id="{FD088B89-B45F-449C-97F6-36B15299D052}"/>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48</a:t>
                </a:r>
              </a:p>
            </p:txBody>
          </p:sp>
          <p:sp>
            <p:nvSpPr>
              <p:cNvPr id="25" name="TextBox 24">
                <a:extLst>
                  <a:ext uri="{FF2B5EF4-FFF2-40B4-BE49-F238E27FC236}">
                    <a16:creationId xmlns:a16="http://schemas.microsoft.com/office/drawing/2014/main" id="{61AACB7A-E87F-4D3D-A4DD-CD1329532BE9}"/>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6" name="Straight Connector 25">
                <a:extLst>
                  <a:ext uri="{FF2B5EF4-FFF2-40B4-BE49-F238E27FC236}">
                    <a16:creationId xmlns:a16="http://schemas.microsoft.com/office/drawing/2014/main" id="{EB9179B9-EB76-4614-85B7-AE9A13864B4C}"/>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82FB160-1520-4F62-AF71-EB27814C6108}"/>
                </a:ext>
              </a:extLst>
            </p:cNvPr>
            <p:cNvGrpSpPr/>
            <p:nvPr/>
          </p:nvGrpSpPr>
          <p:grpSpPr>
            <a:xfrm>
              <a:off x="9293184" y="1421167"/>
              <a:ext cx="837249" cy="1312215"/>
              <a:chOff x="2567706" y="1602691"/>
              <a:chExt cx="837249" cy="1312215"/>
            </a:xfrm>
          </p:grpSpPr>
          <p:sp>
            <p:nvSpPr>
              <p:cNvPr id="28" name="TextBox 27">
                <a:extLst>
                  <a:ext uri="{FF2B5EF4-FFF2-40B4-BE49-F238E27FC236}">
                    <a16:creationId xmlns:a16="http://schemas.microsoft.com/office/drawing/2014/main" id="{33004871-ADAB-4D0A-B01B-7A703509E64B}"/>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25</a:t>
                </a:r>
              </a:p>
            </p:txBody>
          </p:sp>
          <p:sp>
            <p:nvSpPr>
              <p:cNvPr id="29" name="TextBox 28">
                <a:extLst>
                  <a:ext uri="{FF2B5EF4-FFF2-40B4-BE49-F238E27FC236}">
                    <a16:creationId xmlns:a16="http://schemas.microsoft.com/office/drawing/2014/main" id="{D0C2090E-4BDA-47B4-B9AD-889FC4C7F463}"/>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30" name="Straight Connector 29">
                <a:extLst>
                  <a:ext uri="{FF2B5EF4-FFF2-40B4-BE49-F238E27FC236}">
                    <a16:creationId xmlns:a16="http://schemas.microsoft.com/office/drawing/2014/main" id="{D3832187-C08B-428E-8263-9ABA2EBB352A}"/>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028" name="Picture 4" descr="Không có mô tả.">
            <a:extLst>
              <a:ext uri="{FF2B5EF4-FFF2-40B4-BE49-F238E27FC236}">
                <a16:creationId xmlns:a16="http://schemas.microsoft.com/office/drawing/2014/main"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sp>
        <p:nvSpPr>
          <p:cNvPr id="9" name="TextBox 8">
            <a:extLst>
              <a:ext uri="{FF2B5EF4-FFF2-40B4-BE49-F238E27FC236}">
                <a16:creationId xmlns:a16="http://schemas.microsoft.com/office/drawing/2014/main" id="{BEF372A6-1080-445D-9FE0-E8E41412EEC5}"/>
              </a:ext>
            </a:extLst>
          </p:cNvPr>
          <p:cNvSpPr txBox="1"/>
          <p:nvPr/>
        </p:nvSpPr>
        <p:spPr>
          <a:xfrm>
            <a:off x="2831296" y="2731938"/>
            <a:ext cx="639919" cy="584775"/>
          </a:xfrm>
          <a:prstGeom prst="rect">
            <a:avLst/>
          </a:prstGeom>
          <a:noFill/>
        </p:spPr>
        <p:txBody>
          <a:bodyPr wrap="none" rtlCol="0">
            <a:spAutoFit/>
          </a:bodyPr>
          <a:lstStyle/>
          <a:p>
            <a:r>
              <a:rPr lang="vi-VN" sz="3200" b="1" dirty="0">
                <a:solidFill>
                  <a:srgbClr val="FF0000"/>
                </a:solidFill>
              </a:rPr>
              <a:t>41</a:t>
            </a:r>
          </a:p>
        </p:txBody>
      </p:sp>
      <p:sp>
        <p:nvSpPr>
          <p:cNvPr id="10" name="TextBox 9">
            <a:extLst>
              <a:ext uri="{FF2B5EF4-FFF2-40B4-BE49-F238E27FC236}">
                <a16:creationId xmlns:a16="http://schemas.microsoft.com/office/drawing/2014/main" id="{2F119B56-D0C0-4349-A4B1-78FB22A64B90}"/>
              </a:ext>
            </a:extLst>
          </p:cNvPr>
          <p:cNvSpPr txBox="1"/>
          <p:nvPr/>
        </p:nvSpPr>
        <p:spPr>
          <a:xfrm>
            <a:off x="5051035" y="2731937"/>
            <a:ext cx="639919" cy="584775"/>
          </a:xfrm>
          <a:prstGeom prst="rect">
            <a:avLst/>
          </a:prstGeom>
          <a:noFill/>
        </p:spPr>
        <p:txBody>
          <a:bodyPr wrap="none" rtlCol="0">
            <a:spAutoFit/>
          </a:bodyPr>
          <a:lstStyle/>
          <a:p>
            <a:r>
              <a:rPr lang="vi-VN" sz="3200" b="1" dirty="0">
                <a:solidFill>
                  <a:srgbClr val="FF0000"/>
                </a:solidFill>
              </a:rPr>
              <a:t>73</a:t>
            </a:r>
          </a:p>
        </p:txBody>
      </p:sp>
      <p:sp>
        <p:nvSpPr>
          <p:cNvPr id="11" name="TextBox 10">
            <a:extLst>
              <a:ext uri="{FF2B5EF4-FFF2-40B4-BE49-F238E27FC236}">
                <a16:creationId xmlns:a16="http://schemas.microsoft.com/office/drawing/2014/main" id="{D3D67F4E-2553-40ED-A5A0-549C4746691F}"/>
              </a:ext>
            </a:extLst>
          </p:cNvPr>
          <p:cNvSpPr txBox="1"/>
          <p:nvPr/>
        </p:nvSpPr>
        <p:spPr>
          <a:xfrm>
            <a:off x="7270774" y="2731936"/>
            <a:ext cx="639919" cy="584775"/>
          </a:xfrm>
          <a:prstGeom prst="rect">
            <a:avLst/>
          </a:prstGeom>
          <a:noFill/>
        </p:spPr>
        <p:txBody>
          <a:bodyPr wrap="none" rtlCol="0">
            <a:spAutoFit/>
          </a:bodyPr>
          <a:lstStyle/>
          <a:p>
            <a:r>
              <a:rPr lang="vi-VN" sz="3200" b="1" dirty="0">
                <a:solidFill>
                  <a:srgbClr val="FF0000"/>
                </a:solidFill>
              </a:rPr>
              <a:t>90</a:t>
            </a:r>
          </a:p>
        </p:txBody>
      </p:sp>
      <p:sp>
        <p:nvSpPr>
          <p:cNvPr id="12" name="TextBox 11">
            <a:extLst>
              <a:ext uri="{FF2B5EF4-FFF2-40B4-BE49-F238E27FC236}">
                <a16:creationId xmlns:a16="http://schemas.microsoft.com/office/drawing/2014/main" id="{B03A9A5F-1858-4E43-B9CA-2DE49C93E671}"/>
              </a:ext>
            </a:extLst>
          </p:cNvPr>
          <p:cNvSpPr txBox="1"/>
          <p:nvPr/>
        </p:nvSpPr>
        <p:spPr>
          <a:xfrm>
            <a:off x="9490513" y="2731935"/>
            <a:ext cx="639919" cy="584775"/>
          </a:xfrm>
          <a:prstGeom prst="rect">
            <a:avLst/>
          </a:prstGeom>
          <a:noFill/>
        </p:spPr>
        <p:txBody>
          <a:bodyPr wrap="none" rtlCol="0">
            <a:spAutoFit/>
          </a:bodyPr>
          <a:lstStyle/>
          <a:p>
            <a:r>
              <a:rPr lang="vi-VN" sz="3200" b="1" dirty="0">
                <a:solidFill>
                  <a:srgbClr val="FF0000"/>
                </a:solidFill>
              </a:rPr>
              <a:t>84</a:t>
            </a:r>
          </a:p>
        </p:txBody>
      </p:sp>
      <p:sp>
        <p:nvSpPr>
          <p:cNvPr id="33" name="Oval 32">
            <a:extLst>
              <a:ext uri="{FF2B5EF4-FFF2-40B4-BE49-F238E27FC236}">
                <a16:creationId xmlns:a16="http://schemas.microsoft.com/office/drawing/2014/main" id="{23BAEC0A-728B-419B-A246-319DBEA0C483}"/>
              </a:ext>
            </a:extLst>
          </p:cNvPr>
          <p:cNvSpPr/>
          <p:nvPr/>
        </p:nvSpPr>
        <p:spPr>
          <a:xfrm>
            <a:off x="964574" y="3541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34" name="TextBox 33">
            <a:extLst>
              <a:ext uri="{FF2B5EF4-FFF2-40B4-BE49-F238E27FC236}">
                <a16:creationId xmlns:a16="http://schemas.microsoft.com/office/drawing/2014/main" id="{60F0ABB0-25E4-4BBE-93D8-144A8848751B}"/>
              </a:ext>
            </a:extLst>
          </p:cNvPr>
          <p:cNvSpPr txBox="1"/>
          <p:nvPr/>
        </p:nvSpPr>
        <p:spPr>
          <a:xfrm>
            <a:off x="1401896" y="3541008"/>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1824226" y="391882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23 + 67</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46 + 18</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59 + 21</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64 + 19</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1923773" y="442146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23</a:t>
              </a:r>
            </a:p>
            <a:p>
              <a:pPr>
                <a:lnSpc>
                  <a:spcPct val="150000"/>
                </a:lnSpc>
              </a:pPr>
              <a:r>
                <a:rPr lang="vi-VN" sz="2800" dirty="0"/>
                <a:t>67</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006614" y="441441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46</a:t>
              </a:r>
            </a:p>
            <a:p>
              <a:pPr>
                <a:lnSpc>
                  <a:spcPct val="150000"/>
                </a:lnSpc>
              </a:pPr>
              <a:r>
                <a:rPr lang="vi-VN" sz="2800" dirty="0"/>
                <a:t>18</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089455" y="442146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21</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172296" y="441441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64</a:t>
              </a:r>
            </a:p>
            <a:p>
              <a:pPr>
                <a:lnSpc>
                  <a:spcPct val="150000"/>
                </a:lnSpc>
              </a:pPr>
              <a:r>
                <a:rPr lang="vi-VN" sz="2800" dirty="0"/>
                <a:t>19</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121103" y="5762558"/>
            <a:ext cx="639919" cy="584775"/>
          </a:xfrm>
          <a:prstGeom prst="rect">
            <a:avLst/>
          </a:prstGeom>
          <a:noFill/>
        </p:spPr>
        <p:txBody>
          <a:bodyPr wrap="non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203944" y="5731680"/>
            <a:ext cx="639919" cy="584775"/>
          </a:xfrm>
          <a:prstGeom prst="rect">
            <a:avLst/>
          </a:prstGeom>
          <a:noFill/>
        </p:spPr>
        <p:txBody>
          <a:bodyPr wrap="none" rtlCol="0">
            <a:spAutoFit/>
          </a:bodyPr>
          <a:lstStyle/>
          <a:p>
            <a:r>
              <a:rPr lang="vi-VN" sz="3200" b="1" dirty="0">
                <a:solidFill>
                  <a:srgbClr val="FF0000"/>
                </a:solidFill>
              </a:rPr>
              <a:t>64</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286785" y="5762556"/>
            <a:ext cx="639919" cy="584775"/>
          </a:xfrm>
          <a:prstGeom prst="rect">
            <a:avLst/>
          </a:prstGeom>
          <a:noFill/>
        </p:spPr>
        <p:txBody>
          <a:bodyPr wrap="none" rtlCol="0">
            <a:spAutoFit/>
          </a:bodyPr>
          <a:lstStyle/>
          <a:p>
            <a:r>
              <a:rPr lang="vi-VN" sz="3200" b="1" dirty="0">
                <a:solidFill>
                  <a:srgbClr val="FF0000"/>
                </a:solidFill>
              </a:rPr>
              <a:t>80</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369626" y="5762557"/>
            <a:ext cx="639919" cy="584775"/>
          </a:xfrm>
          <a:prstGeom prst="rect">
            <a:avLst/>
          </a:prstGeom>
          <a:noFill/>
        </p:spPr>
        <p:txBody>
          <a:bodyPr wrap="none" rtlCol="0">
            <a:spAutoFit/>
          </a:bodyPr>
          <a:lstStyle/>
          <a:p>
            <a:r>
              <a:rPr lang="vi-VN" sz="3200" b="1" dirty="0">
                <a:solidFill>
                  <a:srgbClr val="FF0000"/>
                </a:solidFill>
              </a:rPr>
              <a:t>83</a:t>
            </a:r>
          </a:p>
        </p:txBody>
      </p:sp>
    </p:spTree>
    <p:extLst>
      <p:ext uri="{BB962C8B-B14F-4D97-AF65-F5344CB8AC3E}">
        <p14:creationId xmlns:p14="http://schemas.microsoft.com/office/powerpoint/2010/main" val="198355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p:cTn id="66" dur="500" fill="hold"/>
                                        <p:tgtEl>
                                          <p:spTgt spid="57"/>
                                        </p:tgtEl>
                                        <p:attrNameLst>
                                          <p:attrName>ppt_w</p:attrName>
                                        </p:attrNameLst>
                                      </p:cBhvr>
                                      <p:tavLst>
                                        <p:tav tm="0">
                                          <p:val>
                                            <p:fltVal val="0"/>
                                          </p:val>
                                        </p:tav>
                                        <p:tav tm="100000">
                                          <p:val>
                                            <p:strVal val="#ppt_w"/>
                                          </p:val>
                                        </p:tav>
                                      </p:tavLst>
                                    </p:anim>
                                    <p:anim calcmode="lin" valueType="num">
                                      <p:cBhvr>
                                        <p:cTn id="67" dur="500" fill="hold"/>
                                        <p:tgtEl>
                                          <p:spTgt spid="57"/>
                                        </p:tgtEl>
                                        <p:attrNameLst>
                                          <p:attrName>ppt_h</p:attrName>
                                        </p:attrNameLst>
                                      </p:cBhvr>
                                      <p:tavLst>
                                        <p:tav tm="0">
                                          <p:val>
                                            <p:fltVal val="0"/>
                                          </p:val>
                                        </p:tav>
                                        <p:tav tm="100000">
                                          <p:val>
                                            <p:strVal val="#ppt_h"/>
                                          </p:val>
                                        </p:tav>
                                      </p:tavLst>
                                    </p:anim>
                                    <p:animEffect transition="in" filter="fad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up)">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p:cTn id="78" dur="500" fill="hold"/>
                                        <p:tgtEl>
                                          <p:spTgt spid="58"/>
                                        </p:tgtEl>
                                        <p:attrNameLst>
                                          <p:attrName>ppt_w</p:attrName>
                                        </p:attrNameLst>
                                      </p:cBhvr>
                                      <p:tavLst>
                                        <p:tav tm="0">
                                          <p:val>
                                            <p:fltVal val="0"/>
                                          </p:val>
                                        </p:tav>
                                        <p:tav tm="100000">
                                          <p:val>
                                            <p:strVal val="#ppt_w"/>
                                          </p:val>
                                        </p:tav>
                                      </p:tavLst>
                                    </p:anim>
                                    <p:anim calcmode="lin" valueType="num">
                                      <p:cBhvr>
                                        <p:cTn id="79" dur="500" fill="hold"/>
                                        <p:tgtEl>
                                          <p:spTgt spid="58"/>
                                        </p:tgtEl>
                                        <p:attrNameLst>
                                          <p:attrName>ppt_h</p:attrName>
                                        </p:attrNameLst>
                                      </p:cBhvr>
                                      <p:tavLst>
                                        <p:tav tm="0">
                                          <p:val>
                                            <p:fltVal val="0"/>
                                          </p:val>
                                        </p:tav>
                                        <p:tav tm="100000">
                                          <p:val>
                                            <p:strVal val="#ppt_h"/>
                                          </p:val>
                                        </p:tav>
                                      </p:tavLst>
                                    </p:anim>
                                    <p:animEffect transition="in" filter="fade">
                                      <p:cBhvr>
                                        <p:cTn id="80" dur="500"/>
                                        <p:tgtEl>
                                          <p:spTgt spid="5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up)">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 calcmode="lin" valueType="num">
                                      <p:cBhvr>
                                        <p:cTn id="90" dur="500" fill="hold"/>
                                        <p:tgtEl>
                                          <p:spTgt spid="59"/>
                                        </p:tgtEl>
                                        <p:attrNameLst>
                                          <p:attrName>ppt_w</p:attrName>
                                        </p:attrNameLst>
                                      </p:cBhvr>
                                      <p:tavLst>
                                        <p:tav tm="0">
                                          <p:val>
                                            <p:fltVal val="0"/>
                                          </p:val>
                                        </p:tav>
                                        <p:tav tm="100000">
                                          <p:val>
                                            <p:strVal val="#ppt_w"/>
                                          </p:val>
                                        </p:tav>
                                      </p:tavLst>
                                    </p:anim>
                                    <p:anim calcmode="lin" valueType="num">
                                      <p:cBhvr>
                                        <p:cTn id="91" dur="500" fill="hold"/>
                                        <p:tgtEl>
                                          <p:spTgt spid="59"/>
                                        </p:tgtEl>
                                        <p:attrNameLst>
                                          <p:attrName>ppt_h</p:attrName>
                                        </p:attrNameLst>
                                      </p:cBhvr>
                                      <p:tavLst>
                                        <p:tav tm="0">
                                          <p:val>
                                            <p:fltVal val="0"/>
                                          </p:val>
                                        </p:tav>
                                        <p:tav tm="100000">
                                          <p:val>
                                            <p:strVal val="#ppt_h"/>
                                          </p:val>
                                        </p:tav>
                                      </p:tavLst>
                                    </p:anim>
                                    <p:animEffect transition="in" filter="fade">
                                      <p:cBhvr>
                                        <p:cTn id="92" dur="500"/>
                                        <p:tgtEl>
                                          <p:spTgt spid="5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up)">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p:bldP spid="11" grpId="0"/>
      <p:bldP spid="12" grpId="0"/>
      <p:bldP spid="33" grpId="0" animBg="1"/>
      <p:bldP spid="34"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hông có mô tả.">
            <a:extLst>
              <a:ext uri="{FF2B5EF4-FFF2-40B4-BE49-F238E27FC236}">
                <a16:creationId xmlns:a16="http://schemas.microsoft.com/office/drawing/2014/main"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3EA1F3E-5853-47D1-BC70-F3C5656E2117}"/>
              </a:ext>
            </a:extLst>
          </p:cNvPr>
          <p:cNvSpPr/>
          <p:nvPr/>
        </p:nvSpPr>
        <p:spPr>
          <a:xfrm>
            <a:off x="974183" y="13633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363397"/>
            <a:ext cx="10025519" cy="461665"/>
          </a:xfrm>
          <a:prstGeom prst="rect">
            <a:avLst/>
          </a:prstGeom>
          <a:noFill/>
        </p:spPr>
        <p:txBody>
          <a:bodyPr wrap="square" rtlCol="0">
            <a:spAutoFit/>
          </a:bodyPr>
          <a:lstStyle/>
          <a:p>
            <a:pPr algn="just"/>
            <a:r>
              <a:rPr lang="vi-VN" sz="2400" dirty="0"/>
              <a:t>Mỗi hình có 1 que tính đặt sai vị trí. Em hãy đặt lại cho đúng. Biết rằng:</a:t>
            </a:r>
          </a:p>
        </p:txBody>
      </p:sp>
      <p:pic>
        <p:nvPicPr>
          <p:cNvPr id="7" name="Picture 6">
            <a:extLst>
              <a:ext uri="{FF2B5EF4-FFF2-40B4-BE49-F238E27FC236}">
                <a16:creationId xmlns:a16="http://schemas.microsoft.com/office/drawing/2014/main" id="{C9E776C8-3B66-4C64-B8FB-913A909D4F6A}"/>
              </a:ext>
            </a:extLst>
          </p:cNvPr>
          <p:cNvPicPr>
            <a:picLocks noChangeAspect="1"/>
          </p:cNvPicPr>
          <p:nvPr/>
        </p:nvPicPr>
        <p:blipFill>
          <a:blip r:embed="rId4">
            <a:clrChange>
              <a:clrFrom>
                <a:srgbClr val="FEFFFE"/>
              </a:clrFrom>
              <a:clrTo>
                <a:srgbClr val="FEFFFE">
                  <a:alpha val="0"/>
                </a:srgbClr>
              </a:clrTo>
            </a:clrChange>
          </a:blip>
          <a:stretch>
            <a:fillRect/>
          </a:stretch>
        </p:blipFill>
        <p:spPr>
          <a:xfrm flipV="1">
            <a:off x="8665482" y="194081"/>
            <a:ext cx="2771775" cy="1285875"/>
          </a:xfrm>
          <a:prstGeom prst="rect">
            <a:avLst/>
          </a:prstGeom>
        </p:spPr>
      </p:pic>
      <p:sp>
        <p:nvSpPr>
          <p:cNvPr id="19" name="TextBox 18">
            <a:extLst>
              <a:ext uri="{FF2B5EF4-FFF2-40B4-BE49-F238E27FC236}">
                <a16:creationId xmlns:a16="http://schemas.microsoft.com/office/drawing/2014/main" id="{9799DDC1-950D-4175-8ED8-ADF907678EFE}"/>
              </a:ext>
            </a:extLst>
          </p:cNvPr>
          <p:cNvSpPr txBox="1"/>
          <p:nvPr/>
        </p:nvSpPr>
        <p:spPr>
          <a:xfrm>
            <a:off x="883750" y="1997218"/>
            <a:ext cx="4589514" cy="461665"/>
          </a:xfrm>
          <a:prstGeom prst="rect">
            <a:avLst/>
          </a:prstGeom>
          <a:noFill/>
        </p:spPr>
        <p:txBody>
          <a:bodyPr wrap="square" rtlCol="0">
            <a:spAutoFit/>
          </a:bodyPr>
          <a:lstStyle/>
          <a:p>
            <a:pPr algn="just"/>
            <a:r>
              <a:rPr lang="vi-VN" sz="2400" dirty="0"/>
              <a:t>a) Que tính ở kết quả đặt sai.</a:t>
            </a:r>
          </a:p>
        </p:txBody>
      </p:sp>
      <p:grpSp>
        <p:nvGrpSpPr>
          <p:cNvPr id="16" name="Group 15">
            <a:extLst>
              <a:ext uri="{FF2B5EF4-FFF2-40B4-BE49-F238E27FC236}">
                <a16:creationId xmlns:a16="http://schemas.microsoft.com/office/drawing/2014/main" id="{520CA2FA-5DB3-457C-9406-739EA78B2FB5}"/>
              </a:ext>
            </a:extLst>
          </p:cNvPr>
          <p:cNvGrpSpPr/>
          <p:nvPr/>
        </p:nvGrpSpPr>
        <p:grpSpPr>
          <a:xfrm>
            <a:off x="921323" y="2660374"/>
            <a:ext cx="4551941" cy="857526"/>
            <a:chOff x="921323" y="2660374"/>
            <a:chExt cx="4929420" cy="866696"/>
          </a:xfrm>
        </p:grpSpPr>
        <p:cxnSp>
          <p:nvCxnSpPr>
            <p:cNvPr id="10" name="Straight Connector 9">
              <a:extLst>
                <a:ext uri="{FF2B5EF4-FFF2-40B4-BE49-F238E27FC236}">
                  <a16:creationId xmlns:a16="http://schemas.microsoft.com/office/drawing/2014/main" id="{0A5A2B9D-3BA6-4152-B280-011B74230E5C}"/>
                </a:ext>
              </a:extLst>
            </p:cNvPr>
            <p:cNvCxnSpPr/>
            <p:nvPr/>
          </p:nvCxnSpPr>
          <p:spPr>
            <a:xfrm>
              <a:off x="921323" y="2663687"/>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5C068C-97B1-4DE2-813C-468713F07023}"/>
                </a:ext>
              </a:extLst>
            </p:cNvPr>
            <p:cNvCxnSpPr/>
            <p:nvPr/>
          </p:nvCxnSpPr>
          <p:spPr>
            <a:xfrm>
              <a:off x="921323"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8C6D20-E5FE-40C8-9A58-B274AA1CCD1C}"/>
                </a:ext>
              </a:extLst>
            </p:cNvPr>
            <p:cNvCxnSpPr/>
            <p:nvPr/>
          </p:nvCxnSpPr>
          <p:spPr>
            <a:xfrm>
              <a:off x="921323"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D5BDD91-69EF-47B9-A82E-7C84CD9951E1}"/>
                </a:ext>
              </a:extLst>
            </p:cNvPr>
            <p:cNvCxnSpPr>
              <a:cxnSpLocks/>
            </p:cNvCxnSpPr>
            <p:nvPr/>
          </p:nvCxnSpPr>
          <p:spPr>
            <a:xfrm>
              <a:off x="14115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F23761-7CF7-4F10-8214-A20A79A3A9E9}"/>
                </a:ext>
              </a:extLst>
            </p:cNvPr>
            <p:cNvCxnSpPr>
              <a:cxnSpLocks/>
            </p:cNvCxnSpPr>
            <p:nvPr/>
          </p:nvCxnSpPr>
          <p:spPr>
            <a:xfrm>
              <a:off x="1411505"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5C33C6-56A2-443F-AE19-ADDB376A6D30}"/>
                </a:ext>
              </a:extLst>
            </p:cNvPr>
            <p:cNvCxnSpPr/>
            <p:nvPr/>
          </p:nvCxnSpPr>
          <p:spPr>
            <a:xfrm>
              <a:off x="160236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FA59603-84EB-479D-B8B0-E102E23CD342}"/>
                </a:ext>
              </a:extLst>
            </p:cNvPr>
            <p:cNvCxnSpPr/>
            <p:nvPr/>
          </p:nvCxnSpPr>
          <p:spPr>
            <a:xfrm>
              <a:off x="160236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84CBBB-85FA-4AF7-8E75-99449AA3BAFF}"/>
                </a:ext>
              </a:extLst>
            </p:cNvPr>
            <p:cNvCxnSpPr>
              <a:cxnSpLocks/>
            </p:cNvCxnSpPr>
            <p:nvPr/>
          </p:nvCxnSpPr>
          <p:spPr>
            <a:xfrm>
              <a:off x="209254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32A7F24-F824-49F6-8D8A-7DCC637C30F2}"/>
                </a:ext>
              </a:extLst>
            </p:cNvPr>
            <p:cNvCxnSpPr>
              <a:cxnSpLocks/>
            </p:cNvCxnSpPr>
            <p:nvPr/>
          </p:nvCxnSpPr>
          <p:spPr>
            <a:xfrm>
              <a:off x="1612447" y="3099756"/>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9BA809-0206-449D-A56E-E923A3BC3329}"/>
                </a:ext>
              </a:extLst>
            </p:cNvPr>
            <p:cNvCxnSpPr>
              <a:cxnSpLocks/>
            </p:cNvCxnSpPr>
            <p:nvPr/>
          </p:nvCxnSpPr>
          <p:spPr>
            <a:xfrm>
              <a:off x="1616853"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713D76-7838-4423-AB40-D1217A7D4ABF}"/>
                </a:ext>
              </a:extLst>
            </p:cNvPr>
            <p:cNvCxnSpPr/>
            <p:nvPr/>
          </p:nvCxnSpPr>
          <p:spPr>
            <a:xfrm>
              <a:off x="161244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B58BD1-74E4-420E-973D-E85B20E933EB}"/>
                </a:ext>
              </a:extLst>
            </p:cNvPr>
            <p:cNvCxnSpPr>
              <a:cxnSpLocks/>
            </p:cNvCxnSpPr>
            <p:nvPr/>
          </p:nvCxnSpPr>
          <p:spPr>
            <a:xfrm>
              <a:off x="2336347" y="3091858"/>
              <a:ext cx="2747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FE356B-9EDB-48A3-A1C1-5F39924A2E59}"/>
                </a:ext>
              </a:extLst>
            </p:cNvPr>
            <p:cNvCxnSpPr>
              <a:cxnSpLocks/>
            </p:cNvCxnSpPr>
            <p:nvPr/>
          </p:nvCxnSpPr>
          <p:spPr>
            <a:xfrm flipV="1">
              <a:off x="2473719" y="2971802"/>
              <a:ext cx="0" cy="2443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95DD97-D04D-43DB-9DD1-1D31383F7AAE}"/>
                </a:ext>
              </a:extLst>
            </p:cNvPr>
            <p:cNvCxnSpPr/>
            <p:nvPr/>
          </p:nvCxnSpPr>
          <p:spPr>
            <a:xfrm>
              <a:off x="2772061" y="3089955"/>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C357557-7E01-4CF1-B7F9-7F16434D0BF6}"/>
                </a:ext>
              </a:extLst>
            </p:cNvPr>
            <p:cNvCxnSpPr>
              <a:cxnSpLocks/>
            </p:cNvCxnSpPr>
            <p:nvPr/>
          </p:nvCxnSpPr>
          <p:spPr>
            <a:xfrm>
              <a:off x="3262243" y="266450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28B2808-1735-497F-B7CE-2AB7AB955A0D}"/>
                </a:ext>
              </a:extLst>
            </p:cNvPr>
            <p:cNvCxnSpPr>
              <a:cxnSpLocks/>
            </p:cNvCxnSpPr>
            <p:nvPr/>
          </p:nvCxnSpPr>
          <p:spPr>
            <a:xfrm>
              <a:off x="3262243" y="308995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2B1FF6B-6BD3-4395-AD09-231DA5C73A4A}"/>
                </a:ext>
              </a:extLst>
            </p:cNvPr>
            <p:cNvCxnSpPr>
              <a:cxnSpLocks/>
            </p:cNvCxnSpPr>
            <p:nvPr/>
          </p:nvCxnSpPr>
          <p:spPr>
            <a:xfrm>
              <a:off x="2774458" y="2660374"/>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627AB4-D1D4-46B0-949B-8A03342AD84B}"/>
                </a:ext>
              </a:extLst>
            </p:cNvPr>
            <p:cNvCxnSpPr/>
            <p:nvPr/>
          </p:nvCxnSpPr>
          <p:spPr>
            <a:xfrm>
              <a:off x="345021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C2C2AE-DE21-4778-AC26-38562F3536D6}"/>
                </a:ext>
              </a:extLst>
            </p:cNvPr>
            <p:cNvCxnSpPr/>
            <p:nvPr/>
          </p:nvCxnSpPr>
          <p:spPr>
            <a:xfrm>
              <a:off x="345021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5EA8A7-5295-4FA0-ADB7-919CD02AB1C7}"/>
                </a:ext>
              </a:extLst>
            </p:cNvPr>
            <p:cNvCxnSpPr>
              <a:cxnSpLocks/>
            </p:cNvCxnSpPr>
            <p:nvPr/>
          </p:nvCxnSpPr>
          <p:spPr>
            <a:xfrm>
              <a:off x="394039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4F1474B-F9A7-4952-B61B-67511E2A1EEF}"/>
                </a:ext>
              </a:extLst>
            </p:cNvPr>
            <p:cNvCxnSpPr>
              <a:cxnSpLocks/>
            </p:cNvCxnSpPr>
            <p:nvPr/>
          </p:nvCxnSpPr>
          <p:spPr>
            <a:xfrm>
              <a:off x="3456452"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A639E4-ED7C-4C7B-B013-4CC86AC64B35}"/>
                </a:ext>
              </a:extLst>
            </p:cNvPr>
            <p:cNvCxnSpPr/>
            <p:nvPr/>
          </p:nvCxnSpPr>
          <p:spPr>
            <a:xfrm>
              <a:off x="346029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EEDC38D-B617-4122-AACF-982322C3E438}"/>
                </a:ext>
              </a:extLst>
            </p:cNvPr>
            <p:cNvCxnSpPr>
              <a:cxnSpLocks/>
            </p:cNvCxnSpPr>
            <p:nvPr/>
          </p:nvCxnSpPr>
          <p:spPr>
            <a:xfrm>
              <a:off x="4179434" y="3025183"/>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1837763-FDB4-4B6C-A447-FAE7AEB4A765}"/>
                </a:ext>
              </a:extLst>
            </p:cNvPr>
            <p:cNvCxnSpPr>
              <a:cxnSpLocks/>
            </p:cNvCxnSpPr>
            <p:nvPr/>
          </p:nvCxnSpPr>
          <p:spPr>
            <a:xfrm>
              <a:off x="4179434" y="3216182"/>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B240F70-FDE5-4A97-A4A9-2CEB840DE4BD}"/>
                </a:ext>
              </a:extLst>
            </p:cNvPr>
            <p:cNvCxnSpPr/>
            <p:nvPr/>
          </p:nvCxnSpPr>
          <p:spPr>
            <a:xfrm>
              <a:off x="4774212" y="310162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57B59E4-7D2B-4ED5-B9C4-1E1CFCF7161A}"/>
                </a:ext>
              </a:extLst>
            </p:cNvPr>
            <p:cNvCxnSpPr/>
            <p:nvPr/>
          </p:nvCxnSpPr>
          <p:spPr>
            <a:xfrm>
              <a:off x="4774212" y="352707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DF14847-3C70-41FD-986A-D69DBA99C4A0}"/>
                </a:ext>
              </a:extLst>
            </p:cNvPr>
            <p:cNvCxnSpPr>
              <a:cxnSpLocks/>
            </p:cNvCxnSpPr>
            <p:nvPr/>
          </p:nvCxnSpPr>
          <p:spPr>
            <a:xfrm>
              <a:off x="5264394"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DB0D8A4-E6BC-4DB3-B3F9-DDF383E8B30D}"/>
                </a:ext>
              </a:extLst>
            </p:cNvPr>
            <p:cNvCxnSpPr>
              <a:cxnSpLocks/>
            </p:cNvCxnSpPr>
            <p:nvPr/>
          </p:nvCxnSpPr>
          <p:spPr>
            <a:xfrm>
              <a:off x="4780454" y="267617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C17A43-A6E4-4176-836D-1113204DE018}"/>
                </a:ext>
              </a:extLst>
            </p:cNvPr>
            <p:cNvCxnSpPr/>
            <p:nvPr/>
          </p:nvCxnSpPr>
          <p:spPr>
            <a:xfrm>
              <a:off x="4784299"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BF058BE-422D-4F63-8A76-360BFF5CB971}"/>
                </a:ext>
              </a:extLst>
            </p:cNvPr>
            <p:cNvCxnSpPr>
              <a:cxnSpLocks/>
            </p:cNvCxnSpPr>
            <p:nvPr/>
          </p:nvCxnSpPr>
          <p:spPr>
            <a:xfrm>
              <a:off x="5265266"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036ABC2-AAB5-4FAD-8F6D-22BAC9FE51AB}"/>
                </a:ext>
              </a:extLst>
            </p:cNvPr>
            <p:cNvCxnSpPr>
              <a:cxnSpLocks/>
            </p:cNvCxnSpPr>
            <p:nvPr/>
          </p:nvCxnSpPr>
          <p:spPr>
            <a:xfrm>
              <a:off x="5848405"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FB551E-7C4A-43F9-941C-D3A9A75BEEB2}"/>
                </a:ext>
              </a:extLst>
            </p:cNvPr>
            <p:cNvCxnSpPr/>
            <p:nvPr/>
          </p:nvCxnSpPr>
          <p:spPr>
            <a:xfrm>
              <a:off x="5360561"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0E2EE4C-AA8A-4EB7-8DFA-93E62D4FEA2A}"/>
                </a:ext>
              </a:extLst>
            </p:cNvPr>
            <p:cNvCxnSpPr>
              <a:cxnSpLocks/>
            </p:cNvCxnSpPr>
            <p:nvPr/>
          </p:nvCxnSpPr>
          <p:spPr>
            <a:xfrm>
              <a:off x="58484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0" name="Rectangle: Rounded Corners 69">
            <a:extLst>
              <a:ext uri="{FF2B5EF4-FFF2-40B4-BE49-F238E27FC236}">
                <a16:creationId xmlns:a16="http://schemas.microsoft.com/office/drawing/2014/main" id="{4EBAFABD-4391-41CB-9233-ED24B8C8C258}"/>
              </a:ext>
            </a:extLst>
          </p:cNvPr>
          <p:cNvSpPr/>
          <p:nvPr/>
        </p:nvSpPr>
        <p:spPr>
          <a:xfrm>
            <a:off x="1892231" y="3713580"/>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36 + 45 = 81</a:t>
            </a:r>
          </a:p>
        </p:txBody>
      </p:sp>
      <p:grpSp>
        <p:nvGrpSpPr>
          <p:cNvPr id="17" name="Group 16">
            <a:extLst>
              <a:ext uri="{FF2B5EF4-FFF2-40B4-BE49-F238E27FC236}">
                <a16:creationId xmlns:a16="http://schemas.microsoft.com/office/drawing/2014/main" id="{69FC1DAC-2C9F-40D5-B009-2D4B1909CDEB}"/>
              </a:ext>
            </a:extLst>
          </p:cNvPr>
          <p:cNvGrpSpPr/>
          <p:nvPr/>
        </p:nvGrpSpPr>
        <p:grpSpPr>
          <a:xfrm>
            <a:off x="883750" y="4588905"/>
            <a:ext cx="3403052" cy="855682"/>
            <a:chOff x="883750" y="4588905"/>
            <a:chExt cx="3403052" cy="855682"/>
          </a:xfrm>
        </p:grpSpPr>
        <p:cxnSp>
          <p:nvCxnSpPr>
            <p:cNvPr id="72" name="Straight Connector 71">
              <a:extLst>
                <a:ext uri="{FF2B5EF4-FFF2-40B4-BE49-F238E27FC236}">
                  <a16:creationId xmlns:a16="http://schemas.microsoft.com/office/drawing/2014/main" id="{BFDBF9C1-7EC2-4CE5-8BAB-DB1291A6374B}"/>
                </a:ext>
              </a:extLst>
            </p:cNvPr>
            <p:cNvCxnSpPr/>
            <p:nvPr/>
          </p:nvCxnSpPr>
          <p:spPr>
            <a:xfrm>
              <a:off x="883750" y="459218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30D8494-FD3E-43D0-BF56-134BC7FC68BF}"/>
                </a:ext>
              </a:extLst>
            </p:cNvPr>
            <p:cNvCxnSpPr/>
            <p:nvPr/>
          </p:nvCxnSpPr>
          <p:spPr>
            <a:xfrm>
              <a:off x="883750"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3A9B0FE-18B3-4531-BA74-DEA859156436}"/>
                </a:ext>
              </a:extLst>
            </p:cNvPr>
            <p:cNvCxnSpPr/>
            <p:nvPr/>
          </p:nvCxnSpPr>
          <p:spPr>
            <a:xfrm>
              <a:off x="883750"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450DB74-F949-4876-8252-1B1AE9575387}"/>
                </a:ext>
              </a:extLst>
            </p:cNvPr>
            <p:cNvCxnSpPr>
              <a:cxnSpLocks/>
            </p:cNvCxnSpPr>
            <p:nvPr/>
          </p:nvCxnSpPr>
          <p:spPr>
            <a:xfrm>
              <a:off x="1336395"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DF652C2-1627-4001-B818-D940CEDE5665}"/>
                </a:ext>
              </a:extLst>
            </p:cNvPr>
            <p:cNvCxnSpPr>
              <a:cxnSpLocks/>
            </p:cNvCxnSpPr>
            <p:nvPr/>
          </p:nvCxnSpPr>
          <p:spPr>
            <a:xfrm>
              <a:off x="1336395"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305FA0F-C99E-41A1-AD0C-46168A5C2AC5}"/>
                </a:ext>
              </a:extLst>
            </p:cNvPr>
            <p:cNvCxnSpPr/>
            <p:nvPr/>
          </p:nvCxnSpPr>
          <p:spPr>
            <a:xfrm>
              <a:off x="1512635"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D8F681A-5D75-4C1E-8C19-126C4797D53B}"/>
                </a:ext>
              </a:extLst>
            </p:cNvPr>
            <p:cNvCxnSpPr/>
            <p:nvPr/>
          </p:nvCxnSpPr>
          <p:spPr>
            <a:xfrm>
              <a:off x="1512635"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5DBE23D-4516-48F4-BE6B-EAEA49012774}"/>
                </a:ext>
              </a:extLst>
            </p:cNvPr>
            <p:cNvCxnSpPr>
              <a:cxnSpLocks/>
            </p:cNvCxnSpPr>
            <p:nvPr/>
          </p:nvCxnSpPr>
          <p:spPr>
            <a:xfrm>
              <a:off x="1965281"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8D7D1B4-D232-45F0-AD1A-EFE51F254A91}"/>
                </a:ext>
              </a:extLst>
            </p:cNvPr>
            <p:cNvCxnSpPr>
              <a:cxnSpLocks/>
            </p:cNvCxnSpPr>
            <p:nvPr/>
          </p:nvCxnSpPr>
          <p:spPr>
            <a:xfrm>
              <a:off x="1521950" y="502363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5F4C260-0F51-4BBB-A24A-6F35F37DBB5F}"/>
                </a:ext>
              </a:extLst>
            </p:cNvPr>
            <p:cNvCxnSpPr>
              <a:cxnSpLocks/>
            </p:cNvCxnSpPr>
            <p:nvPr/>
          </p:nvCxnSpPr>
          <p:spPr>
            <a:xfrm>
              <a:off x="1526019"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44CFF3C-899C-4450-BFD0-B58F899C1052}"/>
                </a:ext>
              </a:extLst>
            </p:cNvPr>
            <p:cNvCxnSpPr/>
            <p:nvPr/>
          </p:nvCxnSpPr>
          <p:spPr>
            <a:xfrm>
              <a:off x="1521950"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C8E7FE2-DA67-4817-8A84-BBE7633345E2}"/>
                </a:ext>
              </a:extLst>
            </p:cNvPr>
            <p:cNvCxnSpPr>
              <a:cxnSpLocks/>
            </p:cNvCxnSpPr>
            <p:nvPr/>
          </p:nvCxnSpPr>
          <p:spPr>
            <a:xfrm>
              <a:off x="2190416" y="5015824"/>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57BB87C-1EDD-4430-A2CB-C73BA7AEC511}"/>
                </a:ext>
              </a:extLst>
            </p:cNvPr>
            <p:cNvCxnSpPr>
              <a:cxnSpLocks/>
            </p:cNvCxnSpPr>
            <p:nvPr/>
          </p:nvCxnSpPr>
          <p:spPr>
            <a:xfrm flipV="1">
              <a:off x="2317269" y="4897038"/>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54A41A-D826-4613-8904-47824AEA4145}"/>
                </a:ext>
              </a:extLst>
            </p:cNvPr>
            <p:cNvCxnSpPr/>
            <p:nvPr/>
          </p:nvCxnSpPr>
          <p:spPr>
            <a:xfrm>
              <a:off x="2592764" y="501394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B2EF4FA-F1EA-44F5-85D3-F26EAAF6386E}"/>
                </a:ext>
              </a:extLst>
            </p:cNvPr>
            <p:cNvCxnSpPr>
              <a:cxnSpLocks/>
            </p:cNvCxnSpPr>
            <p:nvPr/>
          </p:nvCxnSpPr>
          <p:spPr>
            <a:xfrm>
              <a:off x="3045410" y="459299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C232F09-DDEC-451F-846C-E46A66F25937}"/>
                </a:ext>
              </a:extLst>
            </p:cNvPr>
            <p:cNvCxnSpPr>
              <a:cxnSpLocks/>
            </p:cNvCxnSpPr>
            <p:nvPr/>
          </p:nvCxnSpPr>
          <p:spPr>
            <a:xfrm>
              <a:off x="3045410" y="501394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C1ADEFC-5278-443E-8965-8F27F19A2255}"/>
                </a:ext>
              </a:extLst>
            </p:cNvPr>
            <p:cNvCxnSpPr>
              <a:cxnSpLocks/>
            </p:cNvCxnSpPr>
            <p:nvPr/>
          </p:nvCxnSpPr>
          <p:spPr>
            <a:xfrm>
              <a:off x="2594978" y="45889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651B645-1D62-4459-8C42-3374773B4371}"/>
                </a:ext>
              </a:extLst>
            </p:cNvPr>
            <p:cNvCxnSpPr/>
            <p:nvPr/>
          </p:nvCxnSpPr>
          <p:spPr>
            <a:xfrm>
              <a:off x="3218983"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03F4F30-D2C1-4069-ADAF-714F9FD3AC4D}"/>
                </a:ext>
              </a:extLst>
            </p:cNvPr>
            <p:cNvCxnSpPr/>
            <p:nvPr/>
          </p:nvCxnSpPr>
          <p:spPr>
            <a:xfrm>
              <a:off x="3218983"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9BF8D5D-F5F1-4B1E-AE65-28C422262A37}"/>
                </a:ext>
              </a:extLst>
            </p:cNvPr>
            <p:cNvCxnSpPr>
              <a:cxnSpLocks/>
            </p:cNvCxnSpPr>
            <p:nvPr/>
          </p:nvCxnSpPr>
          <p:spPr>
            <a:xfrm>
              <a:off x="3671628"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80221C9-C150-4362-A27A-5D1E287D2645}"/>
                </a:ext>
              </a:extLst>
            </p:cNvPr>
            <p:cNvCxnSpPr>
              <a:cxnSpLocks/>
            </p:cNvCxnSpPr>
            <p:nvPr/>
          </p:nvCxnSpPr>
          <p:spPr>
            <a:xfrm>
              <a:off x="3224747"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1495358-529F-408A-8BA5-4C799CF1DE42}"/>
                </a:ext>
              </a:extLst>
            </p:cNvPr>
            <p:cNvCxnSpPr/>
            <p:nvPr/>
          </p:nvCxnSpPr>
          <p:spPr>
            <a:xfrm>
              <a:off x="3228298"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5B16130-5BB8-4502-AF01-E4FD706856D5}"/>
                </a:ext>
              </a:extLst>
            </p:cNvPr>
            <p:cNvCxnSpPr>
              <a:cxnSpLocks/>
            </p:cNvCxnSpPr>
            <p:nvPr/>
          </p:nvCxnSpPr>
          <p:spPr>
            <a:xfrm>
              <a:off x="3892365" y="494985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4750C96-09A9-41EA-ACB4-44E73D01817A}"/>
                </a:ext>
              </a:extLst>
            </p:cNvPr>
            <p:cNvCxnSpPr>
              <a:cxnSpLocks/>
            </p:cNvCxnSpPr>
            <p:nvPr/>
          </p:nvCxnSpPr>
          <p:spPr>
            <a:xfrm>
              <a:off x="3892365" y="5138832"/>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a:extLst>
              <a:ext uri="{FF2B5EF4-FFF2-40B4-BE49-F238E27FC236}">
                <a16:creationId xmlns:a16="http://schemas.microsoft.com/office/drawing/2014/main" id="{F5B9F236-38A2-4A6E-8D35-96D257B28E2E}"/>
              </a:ext>
            </a:extLst>
          </p:cNvPr>
          <p:cNvCxnSpPr/>
          <p:nvPr/>
        </p:nvCxnSpPr>
        <p:spPr>
          <a:xfrm>
            <a:off x="4441597" y="5025482"/>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9695CE4-D803-418B-A467-A50C2418DA4B}"/>
              </a:ext>
            </a:extLst>
          </p:cNvPr>
          <p:cNvCxnSpPr/>
          <p:nvPr/>
        </p:nvCxnSpPr>
        <p:spPr>
          <a:xfrm>
            <a:off x="4441597" y="544643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505B970-6D10-4982-A8E1-48D7E1A46AAE}"/>
              </a:ext>
            </a:extLst>
          </p:cNvPr>
          <p:cNvCxnSpPr>
            <a:cxnSpLocks/>
          </p:cNvCxnSpPr>
          <p:nvPr/>
        </p:nvCxnSpPr>
        <p:spPr>
          <a:xfrm>
            <a:off x="4894243"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6DFAA5D-7865-47E0-BA6A-839C0CD4F8B7}"/>
              </a:ext>
            </a:extLst>
          </p:cNvPr>
          <p:cNvCxnSpPr>
            <a:cxnSpLocks/>
          </p:cNvCxnSpPr>
          <p:nvPr/>
        </p:nvCxnSpPr>
        <p:spPr>
          <a:xfrm>
            <a:off x="4447361" y="460453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1ADE4FC-F003-4BA5-9A51-E911BF956718}"/>
              </a:ext>
            </a:extLst>
          </p:cNvPr>
          <p:cNvCxnSpPr/>
          <p:nvPr/>
        </p:nvCxnSpPr>
        <p:spPr>
          <a:xfrm>
            <a:off x="4450912"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5617CD3-FE1E-440D-B10F-2D6D1A7C5588}"/>
              </a:ext>
            </a:extLst>
          </p:cNvPr>
          <p:cNvCxnSpPr>
            <a:cxnSpLocks/>
          </p:cNvCxnSpPr>
          <p:nvPr/>
        </p:nvCxnSpPr>
        <p:spPr>
          <a:xfrm>
            <a:off x="4895048"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C14A0C4-E2F8-4CDF-A456-D48D556DBAB4}"/>
              </a:ext>
            </a:extLst>
          </p:cNvPr>
          <p:cNvCxnSpPr>
            <a:cxnSpLocks/>
          </p:cNvCxnSpPr>
          <p:nvPr/>
        </p:nvCxnSpPr>
        <p:spPr>
          <a:xfrm>
            <a:off x="5433532"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0D44427-C430-4595-86FE-BAA846AE54B2}"/>
              </a:ext>
            </a:extLst>
          </p:cNvPr>
          <p:cNvCxnSpPr/>
          <p:nvPr/>
        </p:nvCxnSpPr>
        <p:spPr>
          <a:xfrm>
            <a:off x="4983046"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0A7D245-DAA5-47D9-974C-1EB9AA352752}"/>
              </a:ext>
            </a:extLst>
          </p:cNvPr>
          <p:cNvCxnSpPr>
            <a:cxnSpLocks/>
          </p:cNvCxnSpPr>
          <p:nvPr/>
        </p:nvCxnSpPr>
        <p:spPr>
          <a:xfrm>
            <a:off x="5433532"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9B326A36-3EDD-4183-9F25-14C4EEB5130F}"/>
              </a:ext>
            </a:extLst>
          </p:cNvPr>
          <p:cNvSpPr txBox="1"/>
          <p:nvPr/>
        </p:nvSpPr>
        <p:spPr>
          <a:xfrm>
            <a:off x="6009589" y="1995374"/>
            <a:ext cx="5298661" cy="461665"/>
          </a:xfrm>
          <a:prstGeom prst="rect">
            <a:avLst/>
          </a:prstGeom>
          <a:noFill/>
        </p:spPr>
        <p:txBody>
          <a:bodyPr wrap="square" rtlCol="0">
            <a:spAutoFit/>
          </a:bodyPr>
          <a:lstStyle/>
          <a:p>
            <a:pPr algn="just"/>
            <a:r>
              <a:rPr lang="vi-VN" sz="2400" dirty="0"/>
              <a:t>b</a:t>
            </a:r>
            <a:r>
              <a:rPr lang="vi-VN" sz="2400"/>
              <a:t>) Que tính ở số hạng thứ hai đặt sai.</a:t>
            </a:r>
            <a:endParaRPr lang="vi-VN" sz="2400" dirty="0"/>
          </a:p>
        </p:txBody>
      </p:sp>
      <p:sp>
        <p:nvSpPr>
          <p:cNvPr id="166" name="Rectangle: Rounded Corners 165">
            <a:extLst>
              <a:ext uri="{FF2B5EF4-FFF2-40B4-BE49-F238E27FC236}">
                <a16:creationId xmlns:a16="http://schemas.microsoft.com/office/drawing/2014/main" id="{1B7EFF40-2656-48EB-AED7-58CB0DBD7B24}"/>
              </a:ext>
            </a:extLst>
          </p:cNvPr>
          <p:cNvSpPr/>
          <p:nvPr/>
        </p:nvSpPr>
        <p:spPr>
          <a:xfrm>
            <a:off x="7377653" y="3711736"/>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74 + 10 = 84</a:t>
            </a:r>
          </a:p>
        </p:txBody>
      </p:sp>
      <p:cxnSp>
        <p:nvCxnSpPr>
          <p:cNvPr id="167" name="Straight Connector 166">
            <a:extLst>
              <a:ext uri="{FF2B5EF4-FFF2-40B4-BE49-F238E27FC236}">
                <a16:creationId xmlns:a16="http://schemas.microsoft.com/office/drawing/2014/main" id="{A3888269-9D6E-44E5-8506-7BF717E74208}"/>
              </a:ext>
            </a:extLst>
          </p:cNvPr>
          <p:cNvCxnSpPr>
            <a:cxnSpLocks/>
          </p:cNvCxnSpPr>
          <p:nvPr/>
        </p:nvCxnSpPr>
        <p:spPr>
          <a:xfrm>
            <a:off x="5897217" y="1995374"/>
            <a:ext cx="0" cy="414038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784E389C-48F0-43A5-BB5C-8CE6097D3A58}"/>
              </a:ext>
            </a:extLst>
          </p:cNvPr>
          <p:cNvGrpSpPr/>
          <p:nvPr/>
        </p:nvGrpSpPr>
        <p:grpSpPr>
          <a:xfrm>
            <a:off x="6378119" y="2642523"/>
            <a:ext cx="4548011" cy="883729"/>
            <a:chOff x="6421721" y="2641791"/>
            <a:chExt cx="4548011" cy="883729"/>
          </a:xfrm>
        </p:grpSpPr>
        <p:cxnSp>
          <p:nvCxnSpPr>
            <p:cNvPr id="138" name="Straight Connector 137">
              <a:extLst>
                <a:ext uri="{FF2B5EF4-FFF2-40B4-BE49-F238E27FC236}">
                  <a16:creationId xmlns:a16="http://schemas.microsoft.com/office/drawing/2014/main" id="{7E76237E-197F-4E7D-AB87-3269391A3375}"/>
                </a:ext>
              </a:extLst>
            </p:cNvPr>
            <p:cNvCxnSpPr/>
            <p:nvPr/>
          </p:nvCxnSpPr>
          <p:spPr>
            <a:xfrm>
              <a:off x="7035630" y="308729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8A8BCEC-B955-4B36-BBBF-BF8AAA59641A}"/>
                </a:ext>
              </a:extLst>
            </p:cNvPr>
            <p:cNvCxnSpPr>
              <a:cxnSpLocks/>
            </p:cNvCxnSpPr>
            <p:nvPr/>
          </p:nvCxnSpPr>
          <p:spPr>
            <a:xfrm>
              <a:off x="7488276" y="308729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EE89A56-1A2C-405C-B72B-0AFB733AA6C1}"/>
                </a:ext>
              </a:extLst>
            </p:cNvPr>
            <p:cNvCxnSpPr>
              <a:cxnSpLocks/>
            </p:cNvCxnSpPr>
            <p:nvPr/>
          </p:nvCxnSpPr>
          <p:spPr>
            <a:xfrm>
              <a:off x="7489970" y="266653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77ED8C6-A4E8-4FFF-BC13-45D80B03642E}"/>
                </a:ext>
              </a:extLst>
            </p:cNvPr>
            <p:cNvCxnSpPr>
              <a:cxnSpLocks/>
            </p:cNvCxnSpPr>
            <p:nvPr/>
          </p:nvCxnSpPr>
          <p:spPr>
            <a:xfrm>
              <a:off x="7049014"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87C67F3-80CB-4C17-AF01-B925EB813DEC}"/>
                </a:ext>
              </a:extLst>
            </p:cNvPr>
            <p:cNvCxnSpPr>
              <a:cxnSpLocks/>
            </p:cNvCxnSpPr>
            <p:nvPr/>
          </p:nvCxnSpPr>
          <p:spPr>
            <a:xfrm>
              <a:off x="7713411" y="3085449"/>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1B1A10C-7AD2-49D9-9BB9-05D1891664B0}"/>
                </a:ext>
              </a:extLst>
            </p:cNvPr>
            <p:cNvCxnSpPr>
              <a:cxnSpLocks/>
            </p:cNvCxnSpPr>
            <p:nvPr/>
          </p:nvCxnSpPr>
          <p:spPr>
            <a:xfrm flipV="1">
              <a:off x="7840264" y="2966663"/>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EFB43D0-7664-4172-8E2A-F2172AF322F2}"/>
                </a:ext>
              </a:extLst>
            </p:cNvPr>
            <p:cNvCxnSpPr>
              <a:cxnSpLocks/>
            </p:cNvCxnSpPr>
            <p:nvPr/>
          </p:nvCxnSpPr>
          <p:spPr>
            <a:xfrm>
              <a:off x="8402061" y="264587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F385305-DF03-4D64-A6C2-E55DAA3D30C4}"/>
                </a:ext>
              </a:extLst>
            </p:cNvPr>
            <p:cNvCxnSpPr>
              <a:cxnSpLocks/>
            </p:cNvCxnSpPr>
            <p:nvPr/>
          </p:nvCxnSpPr>
          <p:spPr>
            <a:xfrm>
              <a:off x="8402061" y="30668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AFDA3CC-CDAA-4A94-8987-75D413ABE6FE}"/>
                </a:ext>
              </a:extLst>
            </p:cNvPr>
            <p:cNvCxnSpPr>
              <a:cxnSpLocks/>
            </p:cNvCxnSpPr>
            <p:nvPr/>
          </p:nvCxnSpPr>
          <p:spPr>
            <a:xfrm>
              <a:off x="8584949" y="30645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2AF663F-EFFF-446E-849C-6D02A44FA076}"/>
                </a:ext>
              </a:extLst>
            </p:cNvPr>
            <p:cNvCxnSpPr/>
            <p:nvPr/>
          </p:nvCxnSpPr>
          <p:spPr>
            <a:xfrm>
              <a:off x="8575634" y="307055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9DA49C2-7F19-4032-AFF4-05EF62318785}"/>
                </a:ext>
              </a:extLst>
            </p:cNvPr>
            <p:cNvCxnSpPr/>
            <p:nvPr/>
          </p:nvCxnSpPr>
          <p:spPr>
            <a:xfrm>
              <a:off x="8575634" y="349150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05B57F1-A9C5-444B-9351-F88BAAE754DE}"/>
                </a:ext>
              </a:extLst>
            </p:cNvPr>
            <p:cNvCxnSpPr>
              <a:cxnSpLocks/>
            </p:cNvCxnSpPr>
            <p:nvPr/>
          </p:nvCxnSpPr>
          <p:spPr>
            <a:xfrm>
              <a:off x="9028279" y="30705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E001100-20CC-44B7-A84F-1B44F10BF1DE}"/>
                </a:ext>
              </a:extLst>
            </p:cNvPr>
            <p:cNvCxnSpPr>
              <a:cxnSpLocks/>
            </p:cNvCxnSpPr>
            <p:nvPr/>
          </p:nvCxnSpPr>
          <p:spPr>
            <a:xfrm>
              <a:off x="8584255" y="26496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60FDEB5-0AAE-48AD-934B-A9C3FD5C3562}"/>
                </a:ext>
              </a:extLst>
            </p:cNvPr>
            <p:cNvCxnSpPr/>
            <p:nvPr/>
          </p:nvCxnSpPr>
          <p:spPr>
            <a:xfrm>
              <a:off x="8584949" y="264179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181A319-DDFC-4942-85BC-65D03004C9B1}"/>
                </a:ext>
              </a:extLst>
            </p:cNvPr>
            <p:cNvCxnSpPr>
              <a:cxnSpLocks/>
            </p:cNvCxnSpPr>
            <p:nvPr/>
          </p:nvCxnSpPr>
          <p:spPr>
            <a:xfrm>
              <a:off x="9301060" y="3021323"/>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86483DA-60F9-4123-AFAA-555E13E9995F}"/>
                </a:ext>
              </a:extLst>
            </p:cNvPr>
            <p:cNvCxnSpPr>
              <a:cxnSpLocks/>
            </p:cNvCxnSpPr>
            <p:nvPr/>
          </p:nvCxnSpPr>
          <p:spPr>
            <a:xfrm>
              <a:off x="9301060" y="3210301"/>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7AB9C6F-C530-4D0F-8857-0FA6AB287C19}"/>
                </a:ext>
              </a:extLst>
            </p:cNvPr>
            <p:cNvCxnSpPr/>
            <p:nvPr/>
          </p:nvCxnSpPr>
          <p:spPr>
            <a:xfrm>
              <a:off x="9964592" y="309510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6C0204F-3665-498B-A6A0-2872A2689D4D}"/>
                </a:ext>
              </a:extLst>
            </p:cNvPr>
            <p:cNvCxnSpPr/>
            <p:nvPr/>
          </p:nvCxnSpPr>
          <p:spPr>
            <a:xfrm>
              <a:off x="9964592" y="351605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AD57D34-3B19-42AD-B03C-E62F4C948D0C}"/>
                </a:ext>
              </a:extLst>
            </p:cNvPr>
            <p:cNvCxnSpPr>
              <a:cxnSpLocks/>
            </p:cNvCxnSpPr>
            <p:nvPr/>
          </p:nvCxnSpPr>
          <p:spPr>
            <a:xfrm>
              <a:off x="10417238"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731F932-07D8-49E2-9976-06E81EB77976}"/>
                </a:ext>
              </a:extLst>
            </p:cNvPr>
            <p:cNvCxnSpPr>
              <a:cxnSpLocks/>
            </p:cNvCxnSpPr>
            <p:nvPr/>
          </p:nvCxnSpPr>
          <p:spPr>
            <a:xfrm>
              <a:off x="9975119" y="267415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88CB5E9-E3C5-49CF-9C8E-DB4C6E8EBB92}"/>
                </a:ext>
              </a:extLst>
            </p:cNvPr>
            <p:cNvCxnSpPr/>
            <p:nvPr/>
          </p:nvCxnSpPr>
          <p:spPr>
            <a:xfrm>
              <a:off x="9973907"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393E30B-1A9F-4DC0-8537-A5028457AE8B}"/>
                </a:ext>
              </a:extLst>
            </p:cNvPr>
            <p:cNvCxnSpPr>
              <a:cxnSpLocks/>
            </p:cNvCxnSpPr>
            <p:nvPr/>
          </p:nvCxnSpPr>
          <p:spPr>
            <a:xfrm>
              <a:off x="10413280"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A359E83-0624-4EB2-B0E5-84C76BD9F184}"/>
                </a:ext>
              </a:extLst>
            </p:cNvPr>
            <p:cNvCxnSpPr>
              <a:cxnSpLocks/>
            </p:cNvCxnSpPr>
            <p:nvPr/>
          </p:nvCxnSpPr>
          <p:spPr>
            <a:xfrm>
              <a:off x="6872207"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EA7757A-7990-46CD-8D83-93109B1B831B}"/>
                </a:ext>
              </a:extLst>
            </p:cNvPr>
            <p:cNvCxnSpPr/>
            <p:nvPr/>
          </p:nvCxnSpPr>
          <p:spPr>
            <a:xfrm>
              <a:off x="6421721"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CD876A3-ADF5-4FAD-98F6-A8826D99264B}"/>
                </a:ext>
              </a:extLst>
            </p:cNvPr>
            <p:cNvCxnSpPr>
              <a:cxnSpLocks/>
            </p:cNvCxnSpPr>
            <p:nvPr/>
          </p:nvCxnSpPr>
          <p:spPr>
            <a:xfrm>
              <a:off x="6872207"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A6B3AC2-B923-48A4-A2FD-4C8E59BE7870}"/>
                </a:ext>
              </a:extLst>
            </p:cNvPr>
            <p:cNvCxnSpPr>
              <a:cxnSpLocks/>
            </p:cNvCxnSpPr>
            <p:nvPr/>
          </p:nvCxnSpPr>
          <p:spPr>
            <a:xfrm>
              <a:off x="9972212" y="310457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B161E74-1F8D-479D-8391-A123EC1A0A8B}"/>
                </a:ext>
              </a:extLst>
            </p:cNvPr>
            <p:cNvCxnSpPr/>
            <p:nvPr/>
          </p:nvCxnSpPr>
          <p:spPr>
            <a:xfrm>
              <a:off x="10515392" y="307528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E9E7DE7-6001-4B87-9067-7849314EC6F9}"/>
                </a:ext>
              </a:extLst>
            </p:cNvPr>
            <p:cNvCxnSpPr>
              <a:cxnSpLocks/>
            </p:cNvCxnSpPr>
            <p:nvPr/>
          </p:nvCxnSpPr>
          <p:spPr>
            <a:xfrm>
              <a:off x="10968038" y="30752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72CEC03-422D-429A-A391-623BF2FD6E6C}"/>
                </a:ext>
              </a:extLst>
            </p:cNvPr>
            <p:cNvCxnSpPr>
              <a:cxnSpLocks/>
            </p:cNvCxnSpPr>
            <p:nvPr/>
          </p:nvCxnSpPr>
          <p:spPr>
            <a:xfrm>
              <a:off x="10969732" y="265453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6765D58-9AE6-4F4C-967D-97A43FCDD5A0}"/>
                </a:ext>
              </a:extLst>
            </p:cNvPr>
            <p:cNvCxnSpPr>
              <a:cxnSpLocks/>
            </p:cNvCxnSpPr>
            <p:nvPr/>
          </p:nvCxnSpPr>
          <p:spPr>
            <a:xfrm>
              <a:off x="10528776" y="265433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83" name="Straight Connector 182">
            <a:extLst>
              <a:ext uri="{FF2B5EF4-FFF2-40B4-BE49-F238E27FC236}">
                <a16:creationId xmlns:a16="http://schemas.microsoft.com/office/drawing/2014/main" id="{EABF5878-0752-4329-A3B0-0AFC2169DDDA}"/>
              </a:ext>
            </a:extLst>
          </p:cNvPr>
          <p:cNvCxnSpPr>
            <a:cxnSpLocks/>
          </p:cNvCxnSpPr>
          <p:nvPr/>
        </p:nvCxnSpPr>
        <p:spPr>
          <a:xfrm>
            <a:off x="8474003" y="461496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9674BB1F-BE88-42C8-9DDC-67E9A286CA74}"/>
              </a:ext>
            </a:extLst>
          </p:cNvPr>
          <p:cNvCxnSpPr>
            <a:cxnSpLocks/>
          </p:cNvCxnSpPr>
          <p:nvPr/>
        </p:nvCxnSpPr>
        <p:spPr>
          <a:xfrm>
            <a:off x="8474003" y="503591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38EB7547-6C6D-4CF4-845A-F66F8A7F73FD}"/>
              </a:ext>
            </a:extLst>
          </p:cNvPr>
          <p:cNvCxnSpPr>
            <a:cxnSpLocks/>
          </p:cNvCxnSpPr>
          <p:nvPr/>
        </p:nvCxnSpPr>
        <p:spPr>
          <a:xfrm>
            <a:off x="8664511" y="50336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05D7308-4299-4094-9E0C-ED06C76B7E12}"/>
              </a:ext>
            </a:extLst>
          </p:cNvPr>
          <p:cNvCxnSpPr/>
          <p:nvPr/>
        </p:nvCxnSpPr>
        <p:spPr>
          <a:xfrm>
            <a:off x="8647576" y="503963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7D8F91D-2BAC-41C2-A39D-E32EBF4E3DAA}"/>
              </a:ext>
            </a:extLst>
          </p:cNvPr>
          <p:cNvCxnSpPr/>
          <p:nvPr/>
        </p:nvCxnSpPr>
        <p:spPr>
          <a:xfrm>
            <a:off x="8647576" y="546058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57C349A-EF35-42AB-90B9-018854F58D4D}"/>
              </a:ext>
            </a:extLst>
          </p:cNvPr>
          <p:cNvCxnSpPr>
            <a:cxnSpLocks/>
          </p:cNvCxnSpPr>
          <p:nvPr/>
        </p:nvCxnSpPr>
        <p:spPr>
          <a:xfrm>
            <a:off x="9100221" y="503963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73A0217-9572-46E5-9BA8-6A8C61B07981}"/>
              </a:ext>
            </a:extLst>
          </p:cNvPr>
          <p:cNvCxnSpPr>
            <a:cxnSpLocks/>
          </p:cNvCxnSpPr>
          <p:nvPr/>
        </p:nvCxnSpPr>
        <p:spPr>
          <a:xfrm>
            <a:off x="8660960" y="461868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CB9F1477-539B-46E9-84B9-64ACEFB8D6F3}"/>
              </a:ext>
            </a:extLst>
          </p:cNvPr>
          <p:cNvCxnSpPr/>
          <p:nvPr/>
        </p:nvCxnSpPr>
        <p:spPr>
          <a:xfrm>
            <a:off x="8656891" y="461087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4B12409-FAE2-4186-9E2E-55ED47F75B74}"/>
              </a:ext>
            </a:extLst>
          </p:cNvPr>
          <p:cNvGrpSpPr/>
          <p:nvPr/>
        </p:nvGrpSpPr>
        <p:grpSpPr>
          <a:xfrm>
            <a:off x="6493663" y="4623418"/>
            <a:ext cx="4548011" cy="871185"/>
            <a:chOff x="6493663" y="4623418"/>
            <a:chExt cx="4548011" cy="871185"/>
          </a:xfrm>
        </p:grpSpPr>
        <p:cxnSp>
          <p:nvCxnSpPr>
            <p:cNvPr id="177" name="Straight Connector 176">
              <a:extLst>
                <a:ext uri="{FF2B5EF4-FFF2-40B4-BE49-F238E27FC236}">
                  <a16:creationId xmlns:a16="http://schemas.microsoft.com/office/drawing/2014/main" id="{485EC803-FABB-4092-BA59-AD856D373717}"/>
                </a:ext>
              </a:extLst>
            </p:cNvPr>
            <p:cNvCxnSpPr/>
            <p:nvPr/>
          </p:nvCxnSpPr>
          <p:spPr>
            <a:xfrm>
              <a:off x="7107572" y="505637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31D94A4-220E-4073-B90E-7BE0B430BB14}"/>
                </a:ext>
              </a:extLst>
            </p:cNvPr>
            <p:cNvCxnSpPr>
              <a:cxnSpLocks/>
            </p:cNvCxnSpPr>
            <p:nvPr/>
          </p:nvCxnSpPr>
          <p:spPr>
            <a:xfrm>
              <a:off x="7560218" y="5056376"/>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EDF9C28-6E7B-46E0-AA76-128871DC2F1F}"/>
                </a:ext>
              </a:extLst>
            </p:cNvPr>
            <p:cNvCxnSpPr>
              <a:cxnSpLocks/>
            </p:cNvCxnSpPr>
            <p:nvPr/>
          </p:nvCxnSpPr>
          <p:spPr>
            <a:xfrm>
              <a:off x="7561912" y="463562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FE9F546-31FD-45E5-941A-FF1F9C460D1E}"/>
                </a:ext>
              </a:extLst>
            </p:cNvPr>
            <p:cNvCxnSpPr>
              <a:cxnSpLocks/>
            </p:cNvCxnSpPr>
            <p:nvPr/>
          </p:nvCxnSpPr>
          <p:spPr>
            <a:xfrm>
              <a:off x="7120956"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F19AF16-C804-44DA-B2F2-691790670DEB}"/>
                </a:ext>
              </a:extLst>
            </p:cNvPr>
            <p:cNvCxnSpPr>
              <a:cxnSpLocks/>
            </p:cNvCxnSpPr>
            <p:nvPr/>
          </p:nvCxnSpPr>
          <p:spPr>
            <a:xfrm>
              <a:off x="7785353" y="5054532"/>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588AAAA-011E-478C-A97C-F8172A35FC0F}"/>
                </a:ext>
              </a:extLst>
            </p:cNvPr>
            <p:cNvCxnSpPr>
              <a:cxnSpLocks/>
            </p:cNvCxnSpPr>
            <p:nvPr/>
          </p:nvCxnSpPr>
          <p:spPr>
            <a:xfrm flipV="1">
              <a:off x="7912206" y="4935746"/>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069F232-2840-4CE0-8C2F-B588547C9C4F}"/>
                </a:ext>
              </a:extLst>
            </p:cNvPr>
            <p:cNvCxnSpPr>
              <a:cxnSpLocks/>
            </p:cNvCxnSpPr>
            <p:nvPr/>
          </p:nvCxnSpPr>
          <p:spPr>
            <a:xfrm>
              <a:off x="9373002" y="4990406"/>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030C8409-EEAA-4138-A139-B10F9913B50C}"/>
                </a:ext>
              </a:extLst>
            </p:cNvPr>
            <p:cNvCxnSpPr>
              <a:cxnSpLocks/>
            </p:cNvCxnSpPr>
            <p:nvPr/>
          </p:nvCxnSpPr>
          <p:spPr>
            <a:xfrm>
              <a:off x="9373002" y="517938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3E94833-7F30-4DDA-A45B-1F8A589BE0C6}"/>
                </a:ext>
              </a:extLst>
            </p:cNvPr>
            <p:cNvCxnSpPr/>
            <p:nvPr/>
          </p:nvCxnSpPr>
          <p:spPr>
            <a:xfrm>
              <a:off x="10036534" y="5064190"/>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43E9B9D-8D46-48F4-BE97-5F9E593C38FD}"/>
                </a:ext>
              </a:extLst>
            </p:cNvPr>
            <p:cNvCxnSpPr/>
            <p:nvPr/>
          </p:nvCxnSpPr>
          <p:spPr>
            <a:xfrm>
              <a:off x="10036534" y="548513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91ECA8AD-C585-4020-9F5E-2CA165E85143}"/>
                </a:ext>
              </a:extLst>
            </p:cNvPr>
            <p:cNvCxnSpPr>
              <a:cxnSpLocks/>
            </p:cNvCxnSpPr>
            <p:nvPr/>
          </p:nvCxnSpPr>
          <p:spPr>
            <a:xfrm>
              <a:off x="10489180"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90BA96A7-4D9B-4387-85B6-59658075A54B}"/>
                </a:ext>
              </a:extLst>
            </p:cNvPr>
            <p:cNvCxnSpPr>
              <a:cxnSpLocks/>
            </p:cNvCxnSpPr>
            <p:nvPr/>
          </p:nvCxnSpPr>
          <p:spPr>
            <a:xfrm>
              <a:off x="10047061" y="464324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D9F2026-B5EC-45B8-92BC-423C26000173}"/>
                </a:ext>
              </a:extLst>
            </p:cNvPr>
            <p:cNvCxnSpPr/>
            <p:nvPr/>
          </p:nvCxnSpPr>
          <p:spPr>
            <a:xfrm>
              <a:off x="10045849"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1C9AA6E-76D4-417C-B867-48BB09E8885A}"/>
                </a:ext>
              </a:extLst>
            </p:cNvPr>
            <p:cNvCxnSpPr>
              <a:cxnSpLocks/>
            </p:cNvCxnSpPr>
            <p:nvPr/>
          </p:nvCxnSpPr>
          <p:spPr>
            <a:xfrm>
              <a:off x="10489985"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A2A9337-A6D7-4841-931F-78FE21CBC79B}"/>
                </a:ext>
              </a:extLst>
            </p:cNvPr>
            <p:cNvCxnSpPr>
              <a:cxnSpLocks/>
            </p:cNvCxnSpPr>
            <p:nvPr/>
          </p:nvCxnSpPr>
          <p:spPr>
            <a:xfrm>
              <a:off x="6944149"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98B0697-5249-4C26-BCD4-5119BF08831F}"/>
                </a:ext>
              </a:extLst>
            </p:cNvPr>
            <p:cNvCxnSpPr/>
            <p:nvPr/>
          </p:nvCxnSpPr>
          <p:spPr>
            <a:xfrm>
              <a:off x="6493663"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A9D65CA-236D-4EC1-8C05-AFA17C523DDB}"/>
                </a:ext>
              </a:extLst>
            </p:cNvPr>
            <p:cNvCxnSpPr>
              <a:cxnSpLocks/>
            </p:cNvCxnSpPr>
            <p:nvPr/>
          </p:nvCxnSpPr>
          <p:spPr>
            <a:xfrm>
              <a:off x="6944149"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38955D4-8C98-4307-B5F7-1FA0D41F5AAE}"/>
                </a:ext>
              </a:extLst>
            </p:cNvPr>
            <p:cNvCxnSpPr>
              <a:cxnSpLocks/>
            </p:cNvCxnSpPr>
            <p:nvPr/>
          </p:nvCxnSpPr>
          <p:spPr>
            <a:xfrm>
              <a:off x="10044154" y="50736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2152481-1717-439A-B9D6-70415EAE3D33}"/>
                </a:ext>
              </a:extLst>
            </p:cNvPr>
            <p:cNvCxnSpPr/>
            <p:nvPr/>
          </p:nvCxnSpPr>
          <p:spPr>
            <a:xfrm>
              <a:off x="10587334" y="504436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3735559-2FA1-4266-A8B9-F168677CA1ED}"/>
                </a:ext>
              </a:extLst>
            </p:cNvPr>
            <p:cNvCxnSpPr>
              <a:cxnSpLocks/>
            </p:cNvCxnSpPr>
            <p:nvPr/>
          </p:nvCxnSpPr>
          <p:spPr>
            <a:xfrm>
              <a:off x="11039980" y="50443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65BBFB9-6107-417B-BB01-A522BE73954D}"/>
                </a:ext>
              </a:extLst>
            </p:cNvPr>
            <p:cNvCxnSpPr>
              <a:cxnSpLocks/>
            </p:cNvCxnSpPr>
            <p:nvPr/>
          </p:nvCxnSpPr>
          <p:spPr>
            <a:xfrm>
              <a:off x="11041674" y="462361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A925CA5E-BB84-4FFF-974D-8A56C77EC1E8}"/>
                </a:ext>
              </a:extLst>
            </p:cNvPr>
            <p:cNvCxnSpPr>
              <a:cxnSpLocks/>
            </p:cNvCxnSpPr>
            <p:nvPr/>
          </p:nvCxnSpPr>
          <p:spPr>
            <a:xfrm>
              <a:off x="10600718" y="462341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84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barn(inVertical)">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childTnLst>
                                </p:cTn>
                              </p:par>
                              <p:par>
                                <p:cTn id="48" presetID="10" presetClass="entr" presetSubtype="0" fill="hold" nodeType="withEffect">
                                  <p:stCondLst>
                                    <p:cond delay="0"/>
                                  </p:stCondLst>
                                  <p:childTnLst>
                                    <p:set>
                                      <p:cBhvr>
                                        <p:cTn id="49" dur="1" fill="hold">
                                          <p:stCondLst>
                                            <p:cond delay="0"/>
                                          </p:stCondLst>
                                        </p:cTn>
                                        <p:tgtEl>
                                          <p:spTgt spid="101"/>
                                        </p:tgtEl>
                                        <p:attrNameLst>
                                          <p:attrName>style.visibility</p:attrName>
                                        </p:attrNameLst>
                                      </p:cBhvr>
                                      <p:to>
                                        <p:strVal val="visible"/>
                                      </p:to>
                                    </p:set>
                                    <p:animEffect transition="in" filter="fade">
                                      <p:cBhvr>
                                        <p:cTn id="50" dur="500"/>
                                        <p:tgtEl>
                                          <p:spTgt spid="101"/>
                                        </p:tgtEl>
                                      </p:cBhvr>
                                    </p:animEffect>
                                  </p:childTnLst>
                                </p:cTn>
                              </p:par>
                              <p:par>
                                <p:cTn id="51" presetID="10"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par>
                                <p:cTn id="54" presetID="10" presetClass="entr" presetSubtype="0" fill="hold"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par>
                                <p:cTn id="57" presetID="10" presetClass="entr" presetSubtype="0" fill="hold"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nodeType="clickEffect">
                                  <p:stCondLst>
                                    <p:cond delay="0"/>
                                  </p:stCondLst>
                                  <p:childTnLst>
                                    <p:animRot by="5400000">
                                      <p:cBhvr>
                                        <p:cTn id="66" dur="1000" fill="hold"/>
                                        <p:tgtEl>
                                          <p:spTgt spid="103"/>
                                        </p:tgtEl>
                                        <p:attrNameLst>
                                          <p:attrName>r</p:attrName>
                                        </p:attrNameLst>
                                      </p:cBhvr>
                                    </p:animRot>
                                  </p:childTnLst>
                                </p:cTn>
                              </p:par>
                            </p:childTnLst>
                          </p:cTn>
                        </p:par>
                        <p:par>
                          <p:cTn id="67" fill="hold">
                            <p:stCondLst>
                              <p:cond delay="1000"/>
                            </p:stCondLst>
                            <p:childTnLst>
                              <p:par>
                                <p:cTn id="68" presetID="42" presetClass="path" presetSubtype="0" accel="50000" decel="50000" fill="hold" nodeType="afterEffect">
                                  <p:stCondLst>
                                    <p:cond delay="0"/>
                                  </p:stCondLst>
                                  <p:childTnLst>
                                    <p:animMotion origin="layout" path="M -3.54167E-6 -3.7037E-7 L -0.06315 0.0919 " pathEditMode="relative" rAng="0" ptsTypes="AA">
                                      <p:cBhvr>
                                        <p:cTn id="69" dur="2000" fill="hold"/>
                                        <p:tgtEl>
                                          <p:spTgt spid="103"/>
                                        </p:tgtEl>
                                        <p:attrNameLst>
                                          <p:attrName>ppt_x</p:attrName>
                                          <p:attrName>ppt_y</p:attrName>
                                        </p:attrNameLst>
                                      </p:cBhvr>
                                      <p:rCtr x="-3164" y="4583"/>
                                    </p:animMotion>
                                  </p:childTnLst>
                                </p:cTn>
                              </p:par>
                            </p:childTnLst>
                          </p:cTn>
                        </p:par>
                      </p:childTnLst>
                    </p:cTn>
                  </p:par>
                  <p:par>
                    <p:cTn id="70" fill="hold">
                      <p:stCondLst>
                        <p:cond delay="indefinite"/>
                      </p:stCondLst>
                      <p:childTnLst>
                        <p:par>
                          <p:cTn id="71" fill="hold">
                            <p:stCondLst>
                              <p:cond delay="0"/>
                            </p:stCondLst>
                            <p:childTnLst>
                              <p:par>
                                <p:cTn id="72" presetID="16" presetClass="entr" presetSubtype="42" fill="hold" nodeType="clickEffect">
                                  <p:stCondLst>
                                    <p:cond delay="0"/>
                                  </p:stCondLst>
                                  <p:childTnLst>
                                    <p:set>
                                      <p:cBhvr>
                                        <p:cTn id="73" dur="1" fill="hold">
                                          <p:stCondLst>
                                            <p:cond delay="0"/>
                                          </p:stCondLst>
                                        </p:cTn>
                                        <p:tgtEl>
                                          <p:spTgt spid="167"/>
                                        </p:tgtEl>
                                        <p:attrNameLst>
                                          <p:attrName>style.visibility</p:attrName>
                                        </p:attrNameLst>
                                      </p:cBhvr>
                                      <p:to>
                                        <p:strVal val="visible"/>
                                      </p:to>
                                    </p:set>
                                    <p:animEffect transition="in" filter="barn(outHorizontal)">
                                      <p:cBhvr>
                                        <p:cTn id="74" dur="500"/>
                                        <p:tgtEl>
                                          <p:spTgt spid="16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barn(inVertical)">
                                      <p:cBhvr>
                                        <p:cTn id="79" dur="500"/>
                                        <p:tgtEl>
                                          <p:spTgt spid="131"/>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66"/>
                                        </p:tgtEl>
                                        <p:attrNameLst>
                                          <p:attrName>style.visibility</p:attrName>
                                        </p:attrNameLst>
                                      </p:cBhvr>
                                      <p:to>
                                        <p:strVal val="visible"/>
                                      </p:to>
                                    </p:set>
                                    <p:animEffect transition="in" filter="barn(inVertical)">
                                      <p:cBhvr>
                                        <p:cTn id="91" dur="500"/>
                                        <p:tgtEl>
                                          <p:spTgt spid="16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183"/>
                                        </p:tgtEl>
                                        <p:attrNameLst>
                                          <p:attrName>style.visibility</p:attrName>
                                        </p:attrNameLst>
                                      </p:cBhvr>
                                      <p:to>
                                        <p:strVal val="visible"/>
                                      </p:to>
                                    </p:set>
                                    <p:animEffect transition="in" filter="fade">
                                      <p:cBhvr>
                                        <p:cTn id="99" dur="500"/>
                                        <p:tgtEl>
                                          <p:spTgt spid="183"/>
                                        </p:tgtEl>
                                      </p:cBhvr>
                                    </p:animEffect>
                                  </p:childTnLst>
                                </p:cTn>
                              </p:par>
                              <p:par>
                                <p:cTn id="100" presetID="10" presetClass="entr" presetSubtype="0" fill="hold" nodeType="withEffect">
                                  <p:stCondLst>
                                    <p:cond delay="0"/>
                                  </p:stCondLst>
                                  <p:childTnLst>
                                    <p:set>
                                      <p:cBhvr>
                                        <p:cTn id="101" dur="1" fill="hold">
                                          <p:stCondLst>
                                            <p:cond delay="0"/>
                                          </p:stCondLst>
                                        </p:cTn>
                                        <p:tgtEl>
                                          <p:spTgt spid="184"/>
                                        </p:tgtEl>
                                        <p:attrNameLst>
                                          <p:attrName>style.visibility</p:attrName>
                                        </p:attrNameLst>
                                      </p:cBhvr>
                                      <p:to>
                                        <p:strVal val="visible"/>
                                      </p:to>
                                    </p:set>
                                    <p:animEffect transition="in" filter="fade">
                                      <p:cBhvr>
                                        <p:cTn id="102" dur="500"/>
                                        <p:tgtEl>
                                          <p:spTgt spid="184"/>
                                        </p:tgtEl>
                                      </p:cBhvr>
                                    </p:animEffect>
                                  </p:childTnLst>
                                </p:cTn>
                              </p:par>
                              <p:par>
                                <p:cTn id="103" presetID="10" presetClass="entr" presetSubtype="0" fill="hold"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500"/>
                                        <p:tgtEl>
                                          <p:spTgt spid="185"/>
                                        </p:tgtEl>
                                      </p:cBhvr>
                                    </p:animEffect>
                                  </p:childTnLst>
                                </p:cTn>
                              </p:par>
                              <p:par>
                                <p:cTn id="106" presetID="10" presetClass="entr" presetSubtype="0" fill="hold" nodeType="withEffect">
                                  <p:stCondLst>
                                    <p:cond delay="0"/>
                                  </p:stCondLst>
                                  <p:childTnLst>
                                    <p:set>
                                      <p:cBhvr>
                                        <p:cTn id="107" dur="1" fill="hold">
                                          <p:stCondLst>
                                            <p:cond delay="0"/>
                                          </p:stCondLst>
                                        </p:cTn>
                                        <p:tgtEl>
                                          <p:spTgt spid="186"/>
                                        </p:tgtEl>
                                        <p:attrNameLst>
                                          <p:attrName>style.visibility</p:attrName>
                                        </p:attrNameLst>
                                      </p:cBhvr>
                                      <p:to>
                                        <p:strVal val="visible"/>
                                      </p:to>
                                    </p:set>
                                    <p:animEffect transition="in" filter="fade">
                                      <p:cBhvr>
                                        <p:cTn id="108" dur="500"/>
                                        <p:tgtEl>
                                          <p:spTgt spid="186"/>
                                        </p:tgtEl>
                                      </p:cBhvr>
                                    </p:animEffect>
                                  </p:childTnLst>
                                </p:cTn>
                              </p:par>
                              <p:par>
                                <p:cTn id="109" presetID="10" presetClass="entr" presetSubtype="0" fill="hold" nodeType="withEffect">
                                  <p:stCondLst>
                                    <p:cond delay="0"/>
                                  </p:stCondLst>
                                  <p:childTnLst>
                                    <p:set>
                                      <p:cBhvr>
                                        <p:cTn id="110" dur="1" fill="hold">
                                          <p:stCondLst>
                                            <p:cond delay="0"/>
                                          </p:stCondLst>
                                        </p:cTn>
                                        <p:tgtEl>
                                          <p:spTgt spid="187"/>
                                        </p:tgtEl>
                                        <p:attrNameLst>
                                          <p:attrName>style.visibility</p:attrName>
                                        </p:attrNameLst>
                                      </p:cBhvr>
                                      <p:to>
                                        <p:strVal val="visible"/>
                                      </p:to>
                                    </p:set>
                                    <p:animEffect transition="in" filter="fade">
                                      <p:cBhvr>
                                        <p:cTn id="111" dur="500"/>
                                        <p:tgtEl>
                                          <p:spTgt spid="187"/>
                                        </p:tgtEl>
                                      </p:cBhvr>
                                    </p:animEffect>
                                  </p:childTnLst>
                                </p:cTn>
                              </p:par>
                              <p:par>
                                <p:cTn id="112" presetID="10" presetClass="entr" presetSubtype="0" fill="hold" nodeType="withEffect">
                                  <p:stCondLst>
                                    <p:cond delay="0"/>
                                  </p:stCondLst>
                                  <p:childTnLst>
                                    <p:set>
                                      <p:cBhvr>
                                        <p:cTn id="113" dur="1" fill="hold">
                                          <p:stCondLst>
                                            <p:cond delay="0"/>
                                          </p:stCondLst>
                                        </p:cTn>
                                        <p:tgtEl>
                                          <p:spTgt spid="188"/>
                                        </p:tgtEl>
                                        <p:attrNameLst>
                                          <p:attrName>style.visibility</p:attrName>
                                        </p:attrNameLst>
                                      </p:cBhvr>
                                      <p:to>
                                        <p:strVal val="visible"/>
                                      </p:to>
                                    </p:set>
                                    <p:animEffect transition="in" filter="fade">
                                      <p:cBhvr>
                                        <p:cTn id="114" dur="500"/>
                                        <p:tgtEl>
                                          <p:spTgt spid="188"/>
                                        </p:tgtEl>
                                      </p:cBhvr>
                                    </p:animEffect>
                                  </p:childTnLst>
                                </p:cTn>
                              </p:par>
                              <p:par>
                                <p:cTn id="115" presetID="10" presetClass="entr" presetSubtype="0" fill="hold" nodeType="withEffect">
                                  <p:stCondLst>
                                    <p:cond delay="0"/>
                                  </p:stCondLst>
                                  <p:childTnLst>
                                    <p:set>
                                      <p:cBhvr>
                                        <p:cTn id="116" dur="1" fill="hold">
                                          <p:stCondLst>
                                            <p:cond delay="0"/>
                                          </p:stCondLst>
                                        </p:cTn>
                                        <p:tgtEl>
                                          <p:spTgt spid="189"/>
                                        </p:tgtEl>
                                        <p:attrNameLst>
                                          <p:attrName>style.visibility</p:attrName>
                                        </p:attrNameLst>
                                      </p:cBhvr>
                                      <p:to>
                                        <p:strVal val="visible"/>
                                      </p:to>
                                    </p:set>
                                    <p:animEffect transition="in" filter="fade">
                                      <p:cBhvr>
                                        <p:cTn id="117" dur="500"/>
                                        <p:tgtEl>
                                          <p:spTgt spid="189"/>
                                        </p:tgtEl>
                                      </p:cBhvr>
                                    </p:animEffect>
                                  </p:childTnLst>
                                </p:cTn>
                              </p:par>
                              <p:par>
                                <p:cTn id="118" presetID="10" presetClass="entr" presetSubtype="0" fill="hold" nodeType="withEffect">
                                  <p:stCondLst>
                                    <p:cond delay="0"/>
                                  </p:stCondLst>
                                  <p:childTnLst>
                                    <p:set>
                                      <p:cBhvr>
                                        <p:cTn id="119" dur="1" fill="hold">
                                          <p:stCondLst>
                                            <p:cond delay="0"/>
                                          </p:stCondLst>
                                        </p:cTn>
                                        <p:tgtEl>
                                          <p:spTgt spid="190"/>
                                        </p:tgtEl>
                                        <p:attrNameLst>
                                          <p:attrName>style.visibility</p:attrName>
                                        </p:attrNameLst>
                                      </p:cBhvr>
                                      <p:to>
                                        <p:strVal val="visible"/>
                                      </p:to>
                                    </p:set>
                                    <p:animEffect transition="in" filter="fade">
                                      <p:cBhvr>
                                        <p:cTn id="120" dur="500"/>
                                        <p:tgtEl>
                                          <p:spTgt spid="190"/>
                                        </p:tgtEl>
                                      </p:cBhvr>
                                    </p:animEffect>
                                  </p:childTnLst>
                                </p:cTn>
                              </p:par>
                            </p:childTnLst>
                          </p:cTn>
                        </p:par>
                      </p:childTnLst>
                    </p:cTn>
                  </p:par>
                  <p:par>
                    <p:cTn id="121" fill="hold">
                      <p:stCondLst>
                        <p:cond delay="indefinite"/>
                      </p:stCondLst>
                      <p:childTnLst>
                        <p:par>
                          <p:cTn id="122" fill="hold">
                            <p:stCondLst>
                              <p:cond delay="0"/>
                            </p:stCondLst>
                            <p:childTnLst>
                              <p:par>
                                <p:cTn id="123" presetID="8" presetClass="emph" presetSubtype="0" fill="hold" nodeType="clickEffect">
                                  <p:stCondLst>
                                    <p:cond delay="0"/>
                                  </p:stCondLst>
                                  <p:childTnLst>
                                    <p:animRot by="5400000">
                                      <p:cBhvr>
                                        <p:cTn id="124" dur="1000" fill="hold"/>
                                        <p:tgtEl>
                                          <p:spTgt spid="186"/>
                                        </p:tgtEl>
                                        <p:attrNameLst>
                                          <p:attrName>r</p:attrName>
                                        </p:attrNameLst>
                                      </p:cBhvr>
                                    </p:animRot>
                                  </p:childTnLst>
                                </p:cTn>
                              </p:par>
                            </p:childTnLst>
                          </p:cTn>
                        </p:par>
                        <p:par>
                          <p:cTn id="125" fill="hold">
                            <p:stCondLst>
                              <p:cond delay="1000"/>
                            </p:stCondLst>
                            <p:childTnLst>
                              <p:par>
                                <p:cTn id="126" presetID="42" presetClass="path" presetSubtype="0" accel="50000" decel="50000" fill="hold" nodeType="afterEffect">
                                  <p:stCondLst>
                                    <p:cond delay="0"/>
                                  </p:stCondLst>
                                  <p:childTnLst>
                                    <p:animMotion origin="layout" path="M -4.375E-6 -3.7037E-6 L 0.01836 -0.0287 " pathEditMode="relative" rAng="0" ptsTypes="AA">
                                      <p:cBhvr>
                                        <p:cTn id="127" dur="2000" fill="hold"/>
                                        <p:tgtEl>
                                          <p:spTgt spid="186"/>
                                        </p:tgtEl>
                                        <p:attrNameLst>
                                          <p:attrName>ppt_x</p:attrName>
                                          <p:attrName>ppt_y</p:attrName>
                                        </p:attrNameLst>
                                      </p:cBhvr>
                                      <p:rCtr x="911" y="-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 grpId="0"/>
      <p:bldP spid="70" grpId="0" animBg="1"/>
      <p:bldP spid="131" grpId="0"/>
      <p:bldP spid="1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98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40" name="Group 39">
            <a:extLst>
              <a:ext uri="{FF2B5EF4-FFF2-40B4-BE49-F238E27FC236}">
                <a16:creationId xmlns:a16="http://schemas.microsoft.com/office/drawing/2014/main" id="{DF5AF5A5-7BBA-4D3C-BAC6-AA658E556633}"/>
              </a:ext>
            </a:extLst>
          </p:cNvPr>
          <p:cNvGrpSpPr/>
          <p:nvPr/>
        </p:nvGrpSpPr>
        <p:grpSpPr>
          <a:xfrm>
            <a:off x="3639036" y="533467"/>
            <a:ext cx="7625667" cy="658838"/>
            <a:chOff x="1824226" y="3918823"/>
            <a:chExt cx="7625667" cy="658838"/>
          </a:xfrm>
        </p:grpSpPr>
        <p:sp>
          <p:nvSpPr>
            <p:cNvPr id="41" name="Rectangle 40">
              <a:extLst>
                <a:ext uri="{FF2B5EF4-FFF2-40B4-BE49-F238E27FC236}">
                  <a16:creationId xmlns:a16="http://schemas.microsoft.com/office/drawing/2014/main" id="{8789BBCF-2213-4EDE-A997-83B160DDCB54}"/>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36 + 36</a:t>
              </a:r>
            </a:p>
          </p:txBody>
        </p:sp>
        <p:sp>
          <p:nvSpPr>
            <p:cNvPr id="42" name="Rectangle 41">
              <a:extLst>
                <a:ext uri="{FF2B5EF4-FFF2-40B4-BE49-F238E27FC236}">
                  <a16:creationId xmlns:a16="http://schemas.microsoft.com/office/drawing/2014/main" id="{0A37F6CB-5CD0-4826-B43F-A47C2202D45E}"/>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73 + 17</a:t>
              </a:r>
            </a:p>
          </p:txBody>
        </p:sp>
        <p:sp>
          <p:nvSpPr>
            <p:cNvPr id="43" name="Rectangle 42">
              <a:extLst>
                <a:ext uri="{FF2B5EF4-FFF2-40B4-BE49-F238E27FC236}">
                  <a16:creationId xmlns:a16="http://schemas.microsoft.com/office/drawing/2014/main" id="{9B5F0324-63EC-4A49-9446-F1A4B1F7AC3D}"/>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+ 53</a:t>
              </a:r>
            </a:p>
          </p:txBody>
        </p:sp>
        <p:sp>
          <p:nvSpPr>
            <p:cNvPr id="44" name="Rectangle 43">
              <a:extLst>
                <a:ext uri="{FF2B5EF4-FFF2-40B4-BE49-F238E27FC236}">
                  <a16:creationId xmlns:a16="http://schemas.microsoft.com/office/drawing/2014/main" id="{EF3A2684-D00A-4EEB-82D1-0DAFBFFBE45D}"/>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25 + 35</a:t>
              </a:r>
            </a:p>
          </p:txBody>
        </p:sp>
      </p:grpSp>
      <p:grpSp>
        <p:nvGrpSpPr>
          <p:cNvPr id="45" name="Group 44">
            <a:extLst>
              <a:ext uri="{FF2B5EF4-FFF2-40B4-BE49-F238E27FC236}">
                <a16:creationId xmlns:a16="http://schemas.microsoft.com/office/drawing/2014/main" id="{E355C139-3577-4525-B9C8-BC5A2AF80050}"/>
              </a:ext>
            </a:extLst>
          </p:cNvPr>
          <p:cNvGrpSpPr/>
          <p:nvPr/>
        </p:nvGrpSpPr>
        <p:grpSpPr>
          <a:xfrm>
            <a:off x="3738583" y="1036110"/>
            <a:ext cx="837249" cy="1312215"/>
            <a:chOff x="1933616" y="4498692"/>
            <a:chExt cx="837249" cy="1312215"/>
          </a:xfrm>
        </p:grpSpPr>
        <p:sp>
          <p:nvSpPr>
            <p:cNvPr id="46" name="TextBox 45">
              <a:extLst>
                <a:ext uri="{FF2B5EF4-FFF2-40B4-BE49-F238E27FC236}">
                  <a16:creationId xmlns:a16="http://schemas.microsoft.com/office/drawing/2014/main" id="{B5683249-F03D-46BA-BF80-C7B7BAB708EB}"/>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36</a:t>
              </a:r>
            </a:p>
            <a:p>
              <a:pPr>
                <a:lnSpc>
                  <a:spcPct val="150000"/>
                </a:lnSpc>
              </a:pPr>
              <a:r>
                <a:rPr lang="vi-VN" sz="2800" dirty="0"/>
                <a:t>36</a:t>
              </a:r>
            </a:p>
          </p:txBody>
        </p:sp>
        <p:sp>
          <p:nvSpPr>
            <p:cNvPr id="47" name="TextBox 46">
              <a:extLst>
                <a:ext uri="{FF2B5EF4-FFF2-40B4-BE49-F238E27FC236}">
                  <a16:creationId xmlns:a16="http://schemas.microsoft.com/office/drawing/2014/main" id="{0B484281-E0F1-494F-90F4-0F4BE1363C50}"/>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15FFA28A-A96A-47E6-826E-917FF333620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E3375DDE-FFEA-4277-B294-6F49F67C9002}"/>
              </a:ext>
            </a:extLst>
          </p:cNvPr>
          <p:cNvGrpSpPr/>
          <p:nvPr/>
        </p:nvGrpSpPr>
        <p:grpSpPr>
          <a:xfrm>
            <a:off x="5821424" y="1029060"/>
            <a:ext cx="837249" cy="1312215"/>
            <a:chOff x="1933616" y="4498692"/>
            <a:chExt cx="837249" cy="1312215"/>
          </a:xfrm>
        </p:grpSpPr>
        <p:sp>
          <p:nvSpPr>
            <p:cNvPr id="50" name="TextBox 49">
              <a:extLst>
                <a:ext uri="{FF2B5EF4-FFF2-40B4-BE49-F238E27FC236}">
                  <a16:creationId xmlns:a16="http://schemas.microsoft.com/office/drawing/2014/main" id="{4C5B0E48-E079-42DF-94B0-AF2AEE7971A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73</a:t>
              </a:r>
            </a:p>
            <a:p>
              <a:pPr>
                <a:lnSpc>
                  <a:spcPct val="150000"/>
                </a:lnSpc>
              </a:pPr>
              <a:r>
                <a:rPr lang="vi-VN" sz="2800" dirty="0"/>
                <a:t>17</a:t>
              </a:r>
            </a:p>
          </p:txBody>
        </p:sp>
        <p:sp>
          <p:nvSpPr>
            <p:cNvPr id="51" name="TextBox 50">
              <a:extLst>
                <a:ext uri="{FF2B5EF4-FFF2-40B4-BE49-F238E27FC236}">
                  <a16:creationId xmlns:a16="http://schemas.microsoft.com/office/drawing/2014/main" id="{87C777B8-5D07-4CED-8A05-981009E76BD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566681CB-C00B-4F4D-9104-8CA9972A14A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ECBB1D9D-E835-4CF7-93AC-653284A97D7F}"/>
              </a:ext>
            </a:extLst>
          </p:cNvPr>
          <p:cNvGrpSpPr/>
          <p:nvPr/>
        </p:nvGrpSpPr>
        <p:grpSpPr>
          <a:xfrm>
            <a:off x="7904265" y="1036110"/>
            <a:ext cx="837249" cy="1312215"/>
            <a:chOff x="1933616" y="4498692"/>
            <a:chExt cx="837249" cy="1312215"/>
          </a:xfrm>
        </p:grpSpPr>
        <p:sp>
          <p:nvSpPr>
            <p:cNvPr id="54" name="TextBox 53">
              <a:extLst>
                <a:ext uri="{FF2B5EF4-FFF2-40B4-BE49-F238E27FC236}">
                  <a16:creationId xmlns:a16="http://schemas.microsoft.com/office/drawing/2014/main" id="{C41D793F-A04F-4D8E-B06B-CE8A4B4599D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53</a:t>
              </a:r>
            </a:p>
          </p:txBody>
        </p:sp>
        <p:sp>
          <p:nvSpPr>
            <p:cNvPr id="55" name="TextBox 54">
              <a:extLst>
                <a:ext uri="{FF2B5EF4-FFF2-40B4-BE49-F238E27FC236}">
                  <a16:creationId xmlns:a16="http://schemas.microsoft.com/office/drawing/2014/main" id="{12AEC4A6-9CB3-4183-98EC-BA909F332A7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E81E665A-EFAA-46F6-93CE-5A9BC7EC98CA}"/>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D3A75167-82BD-4A09-AE81-AF3003596EA3}"/>
              </a:ext>
            </a:extLst>
          </p:cNvPr>
          <p:cNvGrpSpPr/>
          <p:nvPr/>
        </p:nvGrpSpPr>
        <p:grpSpPr>
          <a:xfrm>
            <a:off x="9987106" y="1029060"/>
            <a:ext cx="837249" cy="1312215"/>
            <a:chOff x="1933616" y="4498692"/>
            <a:chExt cx="837249" cy="1312215"/>
          </a:xfrm>
        </p:grpSpPr>
        <p:sp>
          <p:nvSpPr>
            <p:cNvPr id="58" name="TextBox 57">
              <a:extLst>
                <a:ext uri="{FF2B5EF4-FFF2-40B4-BE49-F238E27FC236}">
                  <a16:creationId xmlns:a16="http://schemas.microsoft.com/office/drawing/2014/main" id="{2A378FC5-B711-4B03-A8A7-EADF5EA463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25</a:t>
              </a:r>
            </a:p>
            <a:p>
              <a:pPr>
                <a:lnSpc>
                  <a:spcPct val="150000"/>
                </a:lnSpc>
              </a:pPr>
              <a:r>
                <a:rPr lang="vi-VN" sz="2800" dirty="0"/>
                <a:t>35</a:t>
              </a:r>
            </a:p>
          </p:txBody>
        </p:sp>
        <p:sp>
          <p:nvSpPr>
            <p:cNvPr id="59" name="TextBox 58">
              <a:extLst>
                <a:ext uri="{FF2B5EF4-FFF2-40B4-BE49-F238E27FC236}">
                  <a16:creationId xmlns:a16="http://schemas.microsoft.com/office/drawing/2014/main" id="{5486543C-1387-4ED3-B86A-B0F711918121}"/>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id="{72F71B07-2A9F-42E2-A478-8494C27B8E0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AB8A7A5E-D934-4A73-93FE-6B9F42013530}"/>
              </a:ext>
            </a:extLst>
          </p:cNvPr>
          <p:cNvSpPr txBox="1"/>
          <p:nvPr/>
        </p:nvSpPr>
        <p:spPr>
          <a:xfrm>
            <a:off x="3935913" y="2377202"/>
            <a:ext cx="639919" cy="584775"/>
          </a:xfrm>
          <a:prstGeom prst="rect">
            <a:avLst/>
          </a:prstGeom>
          <a:noFill/>
        </p:spPr>
        <p:txBody>
          <a:bodyPr wrap="none" rtlCol="0">
            <a:spAutoFit/>
          </a:bodyPr>
          <a:lstStyle/>
          <a:p>
            <a:r>
              <a:rPr lang="vi-VN" sz="3200" b="1" dirty="0">
                <a:solidFill>
                  <a:srgbClr val="FF0000"/>
                </a:solidFill>
              </a:rPr>
              <a:t>72</a:t>
            </a:r>
          </a:p>
        </p:txBody>
      </p:sp>
      <p:sp>
        <p:nvSpPr>
          <p:cNvPr id="62" name="TextBox 61">
            <a:extLst>
              <a:ext uri="{FF2B5EF4-FFF2-40B4-BE49-F238E27FC236}">
                <a16:creationId xmlns:a16="http://schemas.microsoft.com/office/drawing/2014/main" id="{51614A55-B470-4966-B871-C7E616604CB3}"/>
              </a:ext>
            </a:extLst>
          </p:cNvPr>
          <p:cNvSpPr txBox="1"/>
          <p:nvPr/>
        </p:nvSpPr>
        <p:spPr>
          <a:xfrm>
            <a:off x="6018754" y="2346324"/>
            <a:ext cx="639919" cy="584775"/>
          </a:xfrm>
          <a:prstGeom prst="rect">
            <a:avLst/>
          </a:prstGeom>
          <a:noFill/>
        </p:spPr>
        <p:txBody>
          <a:bodyPr wrap="none" rtlCol="0">
            <a:spAutoFit/>
          </a:bodyPr>
          <a:lstStyle/>
          <a:p>
            <a:r>
              <a:rPr lang="vi-VN" sz="3200" b="1" dirty="0">
                <a:solidFill>
                  <a:srgbClr val="FF0000"/>
                </a:solidFill>
              </a:rPr>
              <a:t>90</a:t>
            </a:r>
          </a:p>
        </p:txBody>
      </p:sp>
      <p:sp>
        <p:nvSpPr>
          <p:cNvPr id="63" name="TextBox 62">
            <a:extLst>
              <a:ext uri="{FF2B5EF4-FFF2-40B4-BE49-F238E27FC236}">
                <a16:creationId xmlns:a16="http://schemas.microsoft.com/office/drawing/2014/main" id="{17D4E2CE-D95D-43A3-A3B1-B8FA04CADD3F}"/>
              </a:ext>
            </a:extLst>
          </p:cNvPr>
          <p:cNvSpPr txBox="1"/>
          <p:nvPr/>
        </p:nvSpPr>
        <p:spPr>
          <a:xfrm>
            <a:off x="8128099" y="2377200"/>
            <a:ext cx="639919" cy="584775"/>
          </a:xfrm>
          <a:prstGeom prst="rect">
            <a:avLst/>
          </a:prstGeom>
          <a:noFill/>
        </p:spPr>
        <p:txBody>
          <a:bodyPr wrap="none" rtlCol="0">
            <a:spAutoFit/>
          </a:bodyPr>
          <a:lstStyle/>
          <a:p>
            <a:r>
              <a:rPr lang="vi-VN" sz="3200" b="1" dirty="0">
                <a:solidFill>
                  <a:srgbClr val="FF0000"/>
                </a:solidFill>
              </a:rPr>
              <a:t>81</a:t>
            </a:r>
          </a:p>
        </p:txBody>
      </p:sp>
      <p:sp>
        <p:nvSpPr>
          <p:cNvPr id="64" name="TextBox 63">
            <a:extLst>
              <a:ext uri="{FF2B5EF4-FFF2-40B4-BE49-F238E27FC236}">
                <a16:creationId xmlns:a16="http://schemas.microsoft.com/office/drawing/2014/main" id="{92A03285-EBFE-46BE-B42D-258F1EF832E5}"/>
              </a:ext>
            </a:extLst>
          </p:cNvPr>
          <p:cNvSpPr txBox="1"/>
          <p:nvPr/>
        </p:nvSpPr>
        <p:spPr>
          <a:xfrm>
            <a:off x="10184436" y="2377201"/>
            <a:ext cx="639919" cy="584775"/>
          </a:xfrm>
          <a:prstGeom prst="rect">
            <a:avLst/>
          </a:prstGeom>
          <a:noFill/>
        </p:spPr>
        <p:txBody>
          <a:bodyPr wrap="none" rtlCol="0">
            <a:spAutoFit/>
          </a:bodyPr>
          <a:lstStyle/>
          <a:p>
            <a:r>
              <a:rPr lang="vi-VN" sz="3200" b="1" dirty="0">
                <a:solidFill>
                  <a:srgbClr val="FF0000"/>
                </a:solidFill>
              </a:rPr>
              <a:t>60</a:t>
            </a:r>
          </a:p>
        </p:txBody>
      </p:sp>
      <p:sp>
        <p:nvSpPr>
          <p:cNvPr id="65" name="Oval 64">
            <a:extLst>
              <a:ext uri="{FF2B5EF4-FFF2-40B4-BE49-F238E27FC236}">
                <a16:creationId xmlns:a16="http://schemas.microsoft.com/office/drawing/2014/main" id="{38E541E1-CA9F-49F5-B2E8-3DEF3DC15032}"/>
              </a:ext>
            </a:extLst>
          </p:cNvPr>
          <p:cNvSpPr/>
          <p:nvPr/>
        </p:nvSpPr>
        <p:spPr>
          <a:xfrm>
            <a:off x="900793" y="299085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66" name="TextBox 65">
            <a:extLst>
              <a:ext uri="{FF2B5EF4-FFF2-40B4-BE49-F238E27FC236}">
                <a16:creationId xmlns:a16="http://schemas.microsoft.com/office/drawing/2014/main" id="{75C60CA8-4E72-41D2-9752-93CD3A43B2F1}"/>
              </a:ext>
            </a:extLst>
          </p:cNvPr>
          <p:cNvSpPr txBox="1"/>
          <p:nvPr/>
        </p:nvSpPr>
        <p:spPr>
          <a:xfrm>
            <a:off x="1338115" y="2990853"/>
            <a:ext cx="4482317" cy="461665"/>
          </a:xfrm>
          <a:prstGeom prst="rect">
            <a:avLst/>
          </a:prstGeom>
          <a:noFill/>
        </p:spPr>
        <p:txBody>
          <a:bodyPr wrap="none" rtlCol="0">
            <a:spAutoFit/>
          </a:bodyPr>
          <a:lstStyle/>
          <a:p>
            <a:r>
              <a:rPr lang="vi-VN" sz="2400" dirty="0"/>
              <a:t>Con tàu nào ghi kết quả đúng?</a:t>
            </a:r>
          </a:p>
        </p:txBody>
      </p:sp>
      <p:pic>
        <p:nvPicPr>
          <p:cNvPr id="7" name="Picture 6">
            <a:extLst>
              <a:ext uri="{FF2B5EF4-FFF2-40B4-BE49-F238E27FC236}">
                <a16:creationId xmlns:a16="http://schemas.microsoft.com/office/drawing/2014/main" id="{EB920B6F-5B3A-4EF2-83A2-A847ED7116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41217" y="3711224"/>
            <a:ext cx="6460725" cy="2326928"/>
          </a:xfrm>
          <a:prstGeom prst="rect">
            <a:avLst/>
          </a:prstGeom>
        </p:spPr>
      </p:pic>
      <p:sp>
        <p:nvSpPr>
          <p:cNvPr id="67" name="Rectangle 66">
            <a:extLst>
              <a:ext uri="{FF2B5EF4-FFF2-40B4-BE49-F238E27FC236}">
                <a16:creationId xmlns:a16="http://schemas.microsoft.com/office/drawing/2014/main" id="{91C556D5-B6D7-4287-A37E-028BC773288C}"/>
              </a:ext>
            </a:extLst>
          </p:cNvPr>
          <p:cNvSpPr/>
          <p:nvPr/>
        </p:nvSpPr>
        <p:spPr>
          <a:xfrm>
            <a:off x="7784420" y="3098757"/>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65 + 5 =         </a:t>
            </a:r>
          </a:p>
        </p:txBody>
      </p:sp>
      <p:sp>
        <p:nvSpPr>
          <p:cNvPr id="68" name="Rectangle 67">
            <a:extLst>
              <a:ext uri="{FF2B5EF4-FFF2-40B4-BE49-F238E27FC236}">
                <a16:creationId xmlns:a16="http://schemas.microsoft.com/office/drawing/2014/main" id="{95E72B53-E770-4C9D-9189-3AD1307B2403}"/>
              </a:ext>
            </a:extLst>
          </p:cNvPr>
          <p:cNvSpPr/>
          <p:nvPr/>
        </p:nvSpPr>
        <p:spPr>
          <a:xfrm>
            <a:off x="7784420" y="4096369"/>
            <a:ext cx="2400016" cy="658835"/>
          </a:xfrm>
          <a:prstGeom prst="rect">
            <a:avLst/>
          </a:prstGeom>
          <a:solidFill>
            <a:srgbClr val="FFFF85"/>
          </a:solidFill>
          <a:effectLst>
            <a:softEdge rad="127000"/>
          </a:effectLst>
        </p:spPr>
        <p:txBody>
          <a:bodyPr wrap="none">
            <a:spAutoFit/>
          </a:bodyPr>
          <a:lstStyle/>
          <a:p>
            <a:pPr>
              <a:lnSpc>
                <a:spcPct val="150000"/>
              </a:lnSpc>
            </a:pPr>
            <a:r>
              <a:rPr lang="vi-VN" sz="2800" dirty="0"/>
              <a:t>23 + 18 =       </a:t>
            </a:r>
          </a:p>
        </p:txBody>
      </p:sp>
      <p:sp>
        <p:nvSpPr>
          <p:cNvPr id="69" name="Rectangle 68">
            <a:extLst>
              <a:ext uri="{FF2B5EF4-FFF2-40B4-BE49-F238E27FC236}">
                <a16:creationId xmlns:a16="http://schemas.microsoft.com/office/drawing/2014/main" id="{5ED21096-4425-4F34-A17B-25242A42B867}"/>
              </a:ext>
            </a:extLst>
          </p:cNvPr>
          <p:cNvSpPr/>
          <p:nvPr/>
        </p:nvSpPr>
        <p:spPr>
          <a:xfrm>
            <a:off x="7784420" y="5093970"/>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5 + 41 =         </a:t>
            </a:r>
          </a:p>
        </p:txBody>
      </p:sp>
      <p:sp>
        <p:nvSpPr>
          <p:cNvPr id="70" name="TextBox 69">
            <a:extLst>
              <a:ext uri="{FF2B5EF4-FFF2-40B4-BE49-F238E27FC236}">
                <a16:creationId xmlns:a16="http://schemas.microsoft.com/office/drawing/2014/main" id="{07A0CCFF-BD70-41AD-BDCA-BFBC30A359C6}"/>
              </a:ext>
            </a:extLst>
          </p:cNvPr>
          <p:cNvSpPr txBox="1"/>
          <p:nvPr/>
        </p:nvSpPr>
        <p:spPr>
          <a:xfrm>
            <a:off x="9344142" y="3172817"/>
            <a:ext cx="639919" cy="584775"/>
          </a:xfrm>
          <a:prstGeom prst="rect">
            <a:avLst/>
          </a:prstGeom>
          <a:noFill/>
        </p:spPr>
        <p:txBody>
          <a:bodyPr wrap="none" rtlCol="0">
            <a:spAutoFit/>
          </a:bodyPr>
          <a:lstStyle/>
          <a:p>
            <a:r>
              <a:rPr lang="vi-VN" sz="3200" b="1" dirty="0">
                <a:solidFill>
                  <a:srgbClr val="FF0000"/>
                </a:solidFill>
              </a:rPr>
              <a:t>70</a:t>
            </a:r>
          </a:p>
        </p:txBody>
      </p:sp>
      <p:sp>
        <p:nvSpPr>
          <p:cNvPr id="71" name="TextBox 70">
            <a:extLst>
              <a:ext uri="{FF2B5EF4-FFF2-40B4-BE49-F238E27FC236}">
                <a16:creationId xmlns:a16="http://schemas.microsoft.com/office/drawing/2014/main" id="{540FEE8E-C082-4659-BC3B-E35A0E25BB37}"/>
              </a:ext>
            </a:extLst>
          </p:cNvPr>
          <p:cNvSpPr txBox="1"/>
          <p:nvPr/>
        </p:nvSpPr>
        <p:spPr>
          <a:xfrm>
            <a:off x="9360660" y="4166897"/>
            <a:ext cx="639919" cy="584775"/>
          </a:xfrm>
          <a:prstGeom prst="rect">
            <a:avLst/>
          </a:prstGeom>
          <a:noFill/>
        </p:spPr>
        <p:txBody>
          <a:bodyPr wrap="none" rtlCol="0">
            <a:spAutoFit/>
          </a:bodyPr>
          <a:lstStyle/>
          <a:p>
            <a:r>
              <a:rPr lang="vi-VN" sz="3200" b="1" dirty="0">
                <a:solidFill>
                  <a:srgbClr val="FF0000"/>
                </a:solidFill>
              </a:rPr>
              <a:t>41</a:t>
            </a:r>
          </a:p>
        </p:txBody>
      </p:sp>
      <p:sp>
        <p:nvSpPr>
          <p:cNvPr id="72" name="TextBox 71">
            <a:extLst>
              <a:ext uri="{FF2B5EF4-FFF2-40B4-BE49-F238E27FC236}">
                <a16:creationId xmlns:a16="http://schemas.microsoft.com/office/drawing/2014/main" id="{2AAEEAA3-B0CB-4CD9-8A12-3E36AB466FB6}"/>
              </a:ext>
            </a:extLst>
          </p:cNvPr>
          <p:cNvSpPr txBox="1"/>
          <p:nvPr/>
        </p:nvSpPr>
        <p:spPr>
          <a:xfrm>
            <a:off x="9344142" y="5168030"/>
            <a:ext cx="639919" cy="584775"/>
          </a:xfrm>
          <a:prstGeom prst="rect">
            <a:avLst/>
          </a:prstGeom>
          <a:noFill/>
        </p:spPr>
        <p:txBody>
          <a:bodyPr wrap="none" rtlCol="0">
            <a:spAutoFit/>
          </a:bodyPr>
          <a:lstStyle/>
          <a:p>
            <a:r>
              <a:rPr lang="vi-VN" sz="3200" b="1" dirty="0">
                <a:solidFill>
                  <a:srgbClr val="FF0000"/>
                </a:solidFill>
              </a:rPr>
              <a:t>46</a:t>
            </a:r>
          </a:p>
        </p:txBody>
      </p:sp>
      <p:pic>
        <p:nvPicPr>
          <p:cNvPr id="1026" name="Picture 2" descr="Free no sign cross 1194357 PNG with Transparent Background">
            <a:extLst>
              <a:ext uri="{FF2B5EF4-FFF2-40B4-BE49-F238E27FC236}">
                <a16:creationId xmlns:a16="http://schemas.microsoft.com/office/drawing/2014/main" id="{2059B07A-7013-415C-88F5-5F75DE502B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72" y="3649281"/>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Free no sign cross 1194357 PNG with Transparent Background">
            <a:extLst>
              <a:ext uri="{FF2B5EF4-FFF2-40B4-BE49-F238E27FC236}">
                <a16:creationId xmlns:a16="http://schemas.microsoft.com/office/drawing/2014/main" id="{52306920-4507-472B-88B9-9CDD19EFBE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530" y="5160934"/>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AD84167-7983-4659-9D89-4CB1E9C479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3983" y="3545600"/>
            <a:ext cx="878230" cy="76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up)">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barn(inVertical)">
                                      <p:cBhvr>
                                        <p:cTn id="82" dur="500"/>
                                        <p:tgtEl>
                                          <p:spTgt spid="67"/>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barn(inVertical)">
                                      <p:cBhvr>
                                        <p:cTn id="85" dur="500"/>
                                        <p:tgtEl>
                                          <p:spTgt spid="68"/>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barn(inVertical)">
                                      <p:cBhvr>
                                        <p:cTn id="88" dur="500"/>
                                        <p:tgtEl>
                                          <p:spTgt spid="69"/>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70"/>
                                        </p:tgtEl>
                                        <p:attrNameLst>
                                          <p:attrName>style.visibility</p:attrName>
                                        </p:attrNameLst>
                                      </p:cBhvr>
                                      <p:to>
                                        <p:strVal val="visible"/>
                                      </p:to>
                                    </p:set>
                                    <p:anim calcmode="lin" valueType="num">
                                      <p:cBhvr>
                                        <p:cTn id="93" dur="500" fill="hold"/>
                                        <p:tgtEl>
                                          <p:spTgt spid="70"/>
                                        </p:tgtEl>
                                        <p:attrNameLst>
                                          <p:attrName>ppt_w</p:attrName>
                                        </p:attrNameLst>
                                      </p:cBhvr>
                                      <p:tavLst>
                                        <p:tav tm="0">
                                          <p:val>
                                            <p:fltVal val="0"/>
                                          </p:val>
                                        </p:tav>
                                        <p:tav tm="100000">
                                          <p:val>
                                            <p:strVal val="#ppt_w"/>
                                          </p:val>
                                        </p:tav>
                                      </p:tavLst>
                                    </p:anim>
                                    <p:anim calcmode="lin" valueType="num">
                                      <p:cBhvr>
                                        <p:cTn id="94" dur="500" fill="hold"/>
                                        <p:tgtEl>
                                          <p:spTgt spid="70"/>
                                        </p:tgtEl>
                                        <p:attrNameLst>
                                          <p:attrName>ppt_h</p:attrName>
                                        </p:attrNameLst>
                                      </p:cBhvr>
                                      <p:tavLst>
                                        <p:tav tm="0">
                                          <p:val>
                                            <p:fltVal val="0"/>
                                          </p:val>
                                        </p:tav>
                                        <p:tav tm="100000">
                                          <p:val>
                                            <p:strVal val="#ppt_h"/>
                                          </p:val>
                                        </p:tav>
                                      </p:tavLst>
                                    </p:anim>
                                    <p:animEffect transition="in" filter="fade">
                                      <p:cBhvr>
                                        <p:cTn id="95" dur="500"/>
                                        <p:tgtEl>
                                          <p:spTgt spid="7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026"/>
                                        </p:tgtEl>
                                        <p:attrNameLst>
                                          <p:attrName>style.visibility</p:attrName>
                                        </p:attrNameLst>
                                      </p:cBhvr>
                                      <p:to>
                                        <p:strVal val="visible"/>
                                      </p:to>
                                    </p:set>
                                    <p:anim calcmode="lin" valueType="num">
                                      <p:cBhvr>
                                        <p:cTn id="100" dur="500" fill="hold"/>
                                        <p:tgtEl>
                                          <p:spTgt spid="1026"/>
                                        </p:tgtEl>
                                        <p:attrNameLst>
                                          <p:attrName>ppt_w</p:attrName>
                                        </p:attrNameLst>
                                      </p:cBhvr>
                                      <p:tavLst>
                                        <p:tav tm="0">
                                          <p:val>
                                            <p:fltVal val="0"/>
                                          </p:val>
                                        </p:tav>
                                        <p:tav tm="100000">
                                          <p:val>
                                            <p:strVal val="#ppt_w"/>
                                          </p:val>
                                        </p:tav>
                                      </p:tavLst>
                                    </p:anim>
                                    <p:anim calcmode="lin" valueType="num">
                                      <p:cBhvr>
                                        <p:cTn id="101" dur="500" fill="hold"/>
                                        <p:tgtEl>
                                          <p:spTgt spid="1026"/>
                                        </p:tgtEl>
                                        <p:attrNameLst>
                                          <p:attrName>ppt_h</p:attrName>
                                        </p:attrNameLst>
                                      </p:cBhvr>
                                      <p:tavLst>
                                        <p:tav tm="0">
                                          <p:val>
                                            <p:fltVal val="0"/>
                                          </p:val>
                                        </p:tav>
                                        <p:tav tm="100000">
                                          <p:val>
                                            <p:strVal val="#ppt_h"/>
                                          </p:val>
                                        </p:tav>
                                      </p:tavLst>
                                    </p:anim>
                                    <p:animEffect transition="in" filter="fade">
                                      <p:cBhvr>
                                        <p:cTn id="102" dur="500"/>
                                        <p:tgtEl>
                                          <p:spTgt spid="1026"/>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Effect transition="in" filter="fade">
                                      <p:cBhvr>
                                        <p:cTn id="109" dur="500"/>
                                        <p:tgtEl>
                                          <p:spTgt spid="71"/>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1030"/>
                                        </p:tgtEl>
                                        <p:attrNameLst>
                                          <p:attrName>style.visibility</p:attrName>
                                        </p:attrNameLst>
                                      </p:cBhvr>
                                      <p:to>
                                        <p:strVal val="visible"/>
                                      </p:to>
                                    </p:set>
                                    <p:anim calcmode="lin" valueType="num">
                                      <p:cBhvr>
                                        <p:cTn id="114" dur="500" fill="hold"/>
                                        <p:tgtEl>
                                          <p:spTgt spid="1030"/>
                                        </p:tgtEl>
                                        <p:attrNameLst>
                                          <p:attrName>ppt_w</p:attrName>
                                        </p:attrNameLst>
                                      </p:cBhvr>
                                      <p:tavLst>
                                        <p:tav tm="0">
                                          <p:val>
                                            <p:fltVal val="0"/>
                                          </p:val>
                                        </p:tav>
                                        <p:tav tm="100000">
                                          <p:val>
                                            <p:strVal val="#ppt_w"/>
                                          </p:val>
                                        </p:tav>
                                      </p:tavLst>
                                    </p:anim>
                                    <p:anim calcmode="lin" valueType="num">
                                      <p:cBhvr>
                                        <p:cTn id="115" dur="500" fill="hold"/>
                                        <p:tgtEl>
                                          <p:spTgt spid="1030"/>
                                        </p:tgtEl>
                                        <p:attrNameLst>
                                          <p:attrName>ppt_h</p:attrName>
                                        </p:attrNameLst>
                                      </p:cBhvr>
                                      <p:tavLst>
                                        <p:tav tm="0">
                                          <p:val>
                                            <p:fltVal val="0"/>
                                          </p:val>
                                        </p:tav>
                                        <p:tav tm="100000">
                                          <p:val>
                                            <p:strVal val="#ppt_h"/>
                                          </p:val>
                                        </p:tav>
                                      </p:tavLst>
                                    </p:anim>
                                    <p:animEffect transition="in" filter="fade">
                                      <p:cBhvr>
                                        <p:cTn id="116" dur="500"/>
                                        <p:tgtEl>
                                          <p:spTgt spid="1030"/>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73"/>
                                        </p:tgtEl>
                                        <p:attrNameLst>
                                          <p:attrName>style.visibility</p:attrName>
                                        </p:attrNameLst>
                                      </p:cBhvr>
                                      <p:to>
                                        <p:strVal val="visible"/>
                                      </p:to>
                                    </p:set>
                                    <p:anim calcmode="lin" valueType="num">
                                      <p:cBhvr>
                                        <p:cTn id="128" dur="500" fill="hold"/>
                                        <p:tgtEl>
                                          <p:spTgt spid="73"/>
                                        </p:tgtEl>
                                        <p:attrNameLst>
                                          <p:attrName>ppt_w</p:attrName>
                                        </p:attrNameLst>
                                      </p:cBhvr>
                                      <p:tavLst>
                                        <p:tav tm="0">
                                          <p:val>
                                            <p:fltVal val="0"/>
                                          </p:val>
                                        </p:tav>
                                        <p:tav tm="100000">
                                          <p:val>
                                            <p:strVal val="#ppt_w"/>
                                          </p:val>
                                        </p:tav>
                                      </p:tavLst>
                                    </p:anim>
                                    <p:anim calcmode="lin" valueType="num">
                                      <p:cBhvr>
                                        <p:cTn id="129" dur="500" fill="hold"/>
                                        <p:tgtEl>
                                          <p:spTgt spid="73"/>
                                        </p:tgtEl>
                                        <p:attrNameLst>
                                          <p:attrName>ppt_h</p:attrName>
                                        </p:attrNameLst>
                                      </p:cBhvr>
                                      <p:tavLst>
                                        <p:tav tm="0">
                                          <p:val>
                                            <p:fltVal val="0"/>
                                          </p:val>
                                        </p:tav>
                                        <p:tav tm="100000">
                                          <p:val>
                                            <p:strVal val="#ppt_h"/>
                                          </p:val>
                                        </p:tav>
                                      </p:tavLst>
                                    </p:anim>
                                    <p:animEffect transition="in" filter="fade">
                                      <p:cBhvr>
                                        <p:cTn id="1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61" grpId="0"/>
      <p:bldP spid="62" grpId="0"/>
      <p:bldP spid="63" grpId="0"/>
      <p:bldP spid="64" grpId="0"/>
      <p:bldP spid="65" grpId="0" animBg="1"/>
      <p:bldP spid="66" grpId="0"/>
      <p:bldP spid="67" grpId="0" animBg="1"/>
      <p:bldP spid="68" grpId="0" animBg="1"/>
      <p:bldP spid="69" grpId="0" animBg="1"/>
      <p:bldP spid="70" grpId="0"/>
      <p:bldP spid="71" grpId="0"/>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3059595" y="64510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3496917" y="645105"/>
            <a:ext cx="6186309" cy="461665"/>
          </a:xfrm>
          <a:prstGeom prst="rect">
            <a:avLst/>
          </a:prstGeom>
          <a:noFill/>
        </p:spPr>
        <p:txBody>
          <a:bodyPr wrap="none" rtlCol="0">
            <a:spAutoFit/>
          </a:bodyPr>
          <a:lstStyle/>
          <a:p>
            <a:r>
              <a:rPr lang="vi-VN" sz="2400" dirty="0"/>
              <a:t>Tính rồi tìm thùng hoặc bao hàng thích hợp.</a:t>
            </a:r>
          </a:p>
        </p:txBody>
      </p:sp>
      <p:grpSp>
        <p:nvGrpSpPr>
          <p:cNvPr id="13" name="Group 12">
            <a:extLst>
              <a:ext uri="{FF2B5EF4-FFF2-40B4-BE49-F238E27FC236}">
                <a16:creationId xmlns:a16="http://schemas.microsoft.com/office/drawing/2014/main" id="{5958AB2C-A3FF-42E9-8A02-BE45C29FAD2E}"/>
              </a:ext>
            </a:extLst>
          </p:cNvPr>
          <p:cNvGrpSpPr/>
          <p:nvPr/>
        </p:nvGrpSpPr>
        <p:grpSpPr>
          <a:xfrm>
            <a:off x="1931711" y="1384299"/>
            <a:ext cx="8139389" cy="5012341"/>
            <a:chOff x="1931711" y="1192305"/>
            <a:chExt cx="8328577" cy="5204336"/>
          </a:xfrm>
        </p:grpSpPr>
        <p:pic>
          <p:nvPicPr>
            <p:cNvPr id="2" name="Picture 1">
              <a:extLst>
                <a:ext uri="{FF2B5EF4-FFF2-40B4-BE49-F238E27FC236}">
                  <a16:creationId xmlns:a16="http://schemas.microsoft.com/office/drawing/2014/main" id="{C427A9AC-D91C-4AAD-BE67-BB2DEE6D950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12848" r="1223"/>
            <a:stretch/>
          </p:blipFill>
          <p:spPr>
            <a:xfrm>
              <a:off x="1931711" y="1192305"/>
              <a:ext cx="8328577" cy="5204336"/>
            </a:xfrm>
            <a:prstGeom prst="rect">
              <a:avLst/>
            </a:prstGeom>
          </p:spPr>
        </p:pic>
        <p:sp>
          <p:nvSpPr>
            <p:cNvPr id="44" name="Rectangle 43">
              <a:extLst>
                <a:ext uri="{FF2B5EF4-FFF2-40B4-BE49-F238E27FC236}">
                  <a16:creationId xmlns:a16="http://schemas.microsoft.com/office/drawing/2014/main" id="{03C2843D-3F12-4F14-AD47-ED95A73FE18D}"/>
                </a:ext>
              </a:extLst>
            </p:cNvPr>
            <p:cNvSpPr/>
            <p:nvPr/>
          </p:nvSpPr>
          <p:spPr>
            <a:xfrm>
              <a:off x="2200645"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15 kg + 35 kg</a:t>
              </a:r>
            </a:p>
          </p:txBody>
        </p:sp>
        <p:sp>
          <p:nvSpPr>
            <p:cNvPr id="45" name="Rectangle 44">
              <a:extLst>
                <a:ext uri="{FF2B5EF4-FFF2-40B4-BE49-F238E27FC236}">
                  <a16:creationId xmlns:a16="http://schemas.microsoft.com/office/drawing/2014/main" id="{4A25E05F-2ED7-4A38-B265-97FC7E24998D}"/>
                </a:ext>
              </a:extLst>
            </p:cNvPr>
            <p:cNvSpPr/>
            <p:nvPr/>
          </p:nvSpPr>
          <p:spPr>
            <a:xfrm>
              <a:off x="6230466"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76 kg + 17 kg</a:t>
              </a:r>
            </a:p>
          </p:txBody>
        </p:sp>
        <p:sp>
          <p:nvSpPr>
            <p:cNvPr id="46" name="Rectangle 45">
              <a:extLst>
                <a:ext uri="{FF2B5EF4-FFF2-40B4-BE49-F238E27FC236}">
                  <a16:creationId xmlns:a16="http://schemas.microsoft.com/office/drawing/2014/main" id="{67DD4B82-FCB6-49B9-B79C-8631F8AE98A5}"/>
                </a:ext>
              </a:extLst>
            </p:cNvPr>
            <p:cNvSpPr/>
            <p:nvPr/>
          </p:nvSpPr>
          <p:spPr>
            <a:xfrm>
              <a:off x="4276354" y="2461412"/>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21 kg + 39 kg</a:t>
              </a:r>
            </a:p>
          </p:txBody>
        </p:sp>
        <p:sp>
          <p:nvSpPr>
            <p:cNvPr id="47" name="Rectangle 46">
              <a:extLst>
                <a:ext uri="{FF2B5EF4-FFF2-40B4-BE49-F238E27FC236}">
                  <a16:creationId xmlns:a16="http://schemas.microsoft.com/office/drawing/2014/main" id="{4A1A5F4B-5FCD-47CC-844E-0DC29D920DD8}"/>
                </a:ext>
              </a:extLst>
            </p:cNvPr>
            <p:cNvSpPr/>
            <p:nvPr/>
          </p:nvSpPr>
          <p:spPr>
            <a:xfrm>
              <a:off x="8171584" y="2476284"/>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28 kg + 28 kg</a:t>
              </a:r>
            </a:p>
          </p:txBody>
        </p:sp>
        <p:grpSp>
          <p:nvGrpSpPr>
            <p:cNvPr id="9" name="Group 8">
              <a:extLst>
                <a:ext uri="{FF2B5EF4-FFF2-40B4-BE49-F238E27FC236}">
                  <a16:creationId xmlns:a16="http://schemas.microsoft.com/office/drawing/2014/main" id="{4760AEB3-E9A9-4B8C-8846-47C7EF33A4EB}"/>
                </a:ext>
              </a:extLst>
            </p:cNvPr>
            <p:cNvGrpSpPr/>
            <p:nvPr/>
          </p:nvGrpSpPr>
          <p:grpSpPr>
            <a:xfrm>
              <a:off x="3662902" y="4959999"/>
              <a:ext cx="840295" cy="421926"/>
              <a:chOff x="3662902" y="4959999"/>
              <a:chExt cx="840295" cy="421926"/>
            </a:xfrm>
          </p:grpSpPr>
          <p:sp>
            <p:nvSpPr>
              <p:cNvPr id="5" name="Rectangle 4">
                <a:extLst>
                  <a:ext uri="{FF2B5EF4-FFF2-40B4-BE49-F238E27FC236}">
                    <a16:creationId xmlns:a16="http://schemas.microsoft.com/office/drawing/2014/main" id="{B0E38153-9FCD-488A-9199-C28DA4BA81B4}"/>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a:extLst>
                  <a:ext uri="{FF2B5EF4-FFF2-40B4-BE49-F238E27FC236}">
                    <a16:creationId xmlns:a16="http://schemas.microsoft.com/office/drawing/2014/main" id="{CCAAB8B4-1914-43D5-9710-E53FDD908E9C}"/>
                  </a:ext>
                </a:extLst>
              </p:cNvPr>
              <p:cNvSpPr/>
              <p:nvPr/>
            </p:nvSpPr>
            <p:spPr>
              <a:xfrm>
                <a:off x="3662902" y="4959999"/>
                <a:ext cx="840295" cy="400110"/>
              </a:xfrm>
              <a:prstGeom prst="rect">
                <a:avLst/>
              </a:prstGeom>
              <a:noFill/>
            </p:spPr>
            <p:txBody>
              <a:bodyPr wrap="square">
                <a:spAutoFit/>
              </a:bodyPr>
              <a:lstStyle/>
              <a:p>
                <a:r>
                  <a:rPr lang="vi-VN" sz="2000" b="1" dirty="0"/>
                  <a:t>60kg</a:t>
                </a:r>
                <a:endParaRPr lang="vi-VN" sz="2000" dirty="0"/>
              </a:p>
            </p:txBody>
          </p:sp>
        </p:grpSp>
        <p:grpSp>
          <p:nvGrpSpPr>
            <p:cNvPr id="52" name="Group 51">
              <a:extLst>
                <a:ext uri="{FF2B5EF4-FFF2-40B4-BE49-F238E27FC236}">
                  <a16:creationId xmlns:a16="http://schemas.microsoft.com/office/drawing/2014/main" id="{6B537E10-2291-4A12-BAD4-69AD61EED045}"/>
                </a:ext>
              </a:extLst>
            </p:cNvPr>
            <p:cNvGrpSpPr/>
            <p:nvPr/>
          </p:nvGrpSpPr>
          <p:grpSpPr>
            <a:xfrm>
              <a:off x="7491280" y="4898065"/>
              <a:ext cx="840295" cy="421926"/>
              <a:chOff x="3662902" y="4959999"/>
              <a:chExt cx="840295" cy="421926"/>
            </a:xfrm>
          </p:grpSpPr>
          <p:sp>
            <p:nvSpPr>
              <p:cNvPr id="53" name="Rectangle 52">
                <a:extLst>
                  <a:ext uri="{FF2B5EF4-FFF2-40B4-BE49-F238E27FC236}">
                    <a16:creationId xmlns:a16="http://schemas.microsoft.com/office/drawing/2014/main" id="{2B48F1AC-E578-4D08-A5AD-2C519412613C}"/>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Rectangle 53">
                <a:extLst>
                  <a:ext uri="{FF2B5EF4-FFF2-40B4-BE49-F238E27FC236}">
                    <a16:creationId xmlns:a16="http://schemas.microsoft.com/office/drawing/2014/main" id="{D8EC31D2-5355-41F8-BB53-3F48815C279C}"/>
                  </a:ext>
                </a:extLst>
              </p:cNvPr>
              <p:cNvSpPr/>
              <p:nvPr/>
            </p:nvSpPr>
            <p:spPr>
              <a:xfrm>
                <a:off x="3662902" y="4959999"/>
                <a:ext cx="840295" cy="400110"/>
              </a:xfrm>
              <a:prstGeom prst="rect">
                <a:avLst/>
              </a:prstGeom>
              <a:noFill/>
            </p:spPr>
            <p:txBody>
              <a:bodyPr wrap="square">
                <a:spAutoFit/>
              </a:bodyPr>
              <a:lstStyle/>
              <a:p>
                <a:r>
                  <a:rPr lang="vi-VN" sz="2000" b="1" dirty="0"/>
                  <a:t>50kg</a:t>
                </a:r>
                <a:endParaRPr lang="vi-VN" sz="2000" dirty="0"/>
              </a:p>
            </p:txBody>
          </p:sp>
        </p:grpSp>
        <p:sp>
          <p:nvSpPr>
            <p:cNvPr id="57" name="Rectangle 56">
              <a:extLst>
                <a:ext uri="{FF2B5EF4-FFF2-40B4-BE49-F238E27FC236}">
                  <a16:creationId xmlns:a16="http://schemas.microsoft.com/office/drawing/2014/main" id="{9232645B-CA10-4452-A150-7904340C6CC6}"/>
                </a:ext>
              </a:extLst>
            </p:cNvPr>
            <p:cNvSpPr/>
            <p:nvPr/>
          </p:nvSpPr>
          <p:spPr>
            <a:xfrm>
              <a:off x="5364769" y="5332691"/>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56kg</a:t>
              </a:r>
            </a:p>
          </p:txBody>
        </p:sp>
        <p:sp>
          <p:nvSpPr>
            <p:cNvPr id="58" name="Rectangle 57">
              <a:extLst>
                <a:ext uri="{FF2B5EF4-FFF2-40B4-BE49-F238E27FC236}">
                  <a16:creationId xmlns:a16="http://schemas.microsoft.com/office/drawing/2014/main" id="{0D38DDCB-5DA5-483D-BC02-AD9B17C67F56}"/>
                </a:ext>
              </a:extLst>
            </p:cNvPr>
            <p:cNvSpPr/>
            <p:nvPr/>
          </p:nvSpPr>
          <p:spPr>
            <a:xfrm>
              <a:off x="9010926" y="5241295"/>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93kg</a:t>
              </a:r>
            </a:p>
          </p:txBody>
        </p:sp>
      </p:grpSp>
      <p:grpSp>
        <p:nvGrpSpPr>
          <p:cNvPr id="60" name="Group 59">
            <a:extLst>
              <a:ext uri="{FF2B5EF4-FFF2-40B4-BE49-F238E27FC236}">
                <a16:creationId xmlns:a16="http://schemas.microsoft.com/office/drawing/2014/main" id="{61F25ED8-FCE6-4FE6-91AF-4D4581E36DC7}"/>
              </a:ext>
            </a:extLst>
          </p:cNvPr>
          <p:cNvGrpSpPr/>
          <p:nvPr/>
        </p:nvGrpSpPr>
        <p:grpSpPr>
          <a:xfrm>
            <a:off x="4793469" y="1839420"/>
            <a:ext cx="780648" cy="662828"/>
            <a:chOff x="1750172" y="2926500"/>
            <a:chExt cx="780648" cy="662828"/>
          </a:xfrm>
        </p:grpSpPr>
        <p:sp>
          <p:nvSpPr>
            <p:cNvPr id="61" name="Oval 60">
              <a:extLst>
                <a:ext uri="{FF2B5EF4-FFF2-40B4-BE49-F238E27FC236}">
                  <a16:creationId xmlns:a16="http://schemas.microsoft.com/office/drawing/2014/main" id="{A76DAB45-C204-41C1-89B5-FE82257737C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62" name="TextBox 61">
              <a:extLst>
                <a:ext uri="{FF2B5EF4-FFF2-40B4-BE49-F238E27FC236}">
                  <a16:creationId xmlns:a16="http://schemas.microsoft.com/office/drawing/2014/main" id="{F71BC2B0-159D-44DF-A3B1-7D9A1BBFB62A}"/>
                </a:ext>
              </a:extLst>
            </p:cNvPr>
            <p:cNvSpPr txBox="1"/>
            <p:nvPr/>
          </p:nvSpPr>
          <p:spPr>
            <a:xfrm>
              <a:off x="1750172" y="2967336"/>
              <a:ext cx="780648" cy="584775"/>
            </a:xfrm>
            <a:prstGeom prst="rect">
              <a:avLst/>
            </a:prstGeom>
            <a:noFill/>
          </p:spPr>
          <p:txBody>
            <a:bodyPr wrap="square" rtlCol="0">
              <a:spAutoFit/>
            </a:bodyPr>
            <a:lstStyle/>
            <a:p>
              <a:r>
                <a:rPr lang="en-US" sz="3200" b="1" dirty="0">
                  <a:solidFill>
                    <a:srgbClr val="FF0000"/>
                  </a:solidFill>
                </a:rPr>
                <a:t>60</a:t>
              </a:r>
              <a:endParaRPr lang="vi-VN" sz="3200" b="1" dirty="0">
                <a:solidFill>
                  <a:srgbClr val="FF0000"/>
                </a:solidFill>
              </a:endParaRPr>
            </a:p>
          </p:txBody>
        </p:sp>
      </p:grpSp>
      <p:sp>
        <p:nvSpPr>
          <p:cNvPr id="15" name="Freeform: Shape 14">
            <a:extLst>
              <a:ext uri="{FF2B5EF4-FFF2-40B4-BE49-F238E27FC236}">
                <a16:creationId xmlns:a16="http://schemas.microsoft.com/office/drawing/2014/main" id="{450E8622-B4A6-40E5-A4A2-51A51E714DA0}"/>
              </a:ext>
            </a:extLst>
          </p:cNvPr>
          <p:cNvSpPr/>
          <p:nvPr/>
        </p:nvSpPr>
        <p:spPr>
          <a:xfrm>
            <a:off x="4127499" y="3182220"/>
            <a:ext cx="1056294" cy="1351680"/>
          </a:xfrm>
          <a:custGeom>
            <a:avLst/>
            <a:gdLst>
              <a:gd name="connsiteX0" fmla="*/ 1079500 w 1079500"/>
              <a:gd name="connsiteY0" fmla="*/ 0 h 1231900"/>
              <a:gd name="connsiteX1" fmla="*/ 228600 w 1079500"/>
              <a:gd name="connsiteY1" fmla="*/ 635000 h 1231900"/>
              <a:gd name="connsiteX2" fmla="*/ 0 w 1079500"/>
              <a:gd name="connsiteY2" fmla="*/ 1231900 h 1231900"/>
              <a:gd name="connsiteX3" fmla="*/ 0 w 1079500"/>
              <a:gd name="connsiteY3" fmla="*/ 1231900 h 1231900"/>
              <a:gd name="connsiteX0" fmla="*/ 921602 w 921602"/>
              <a:gd name="connsiteY0" fmla="*/ 0 h 1286285"/>
              <a:gd name="connsiteX1" fmla="*/ 228600 w 921602"/>
              <a:gd name="connsiteY1" fmla="*/ 689385 h 1286285"/>
              <a:gd name="connsiteX2" fmla="*/ 0 w 921602"/>
              <a:gd name="connsiteY2" fmla="*/ 1286285 h 1286285"/>
              <a:gd name="connsiteX3" fmla="*/ 0 w 921602"/>
              <a:gd name="connsiteY3" fmla="*/ 1286285 h 1286285"/>
              <a:gd name="connsiteX0" fmla="*/ 921602 w 921602"/>
              <a:gd name="connsiteY0" fmla="*/ 0 h 1286285"/>
              <a:gd name="connsiteX1" fmla="*/ 527776 w 921602"/>
              <a:gd name="connsiteY1" fmla="*/ 834412 h 1286285"/>
              <a:gd name="connsiteX2" fmla="*/ 0 w 921602"/>
              <a:gd name="connsiteY2" fmla="*/ 1286285 h 1286285"/>
              <a:gd name="connsiteX3" fmla="*/ 0 w 921602"/>
              <a:gd name="connsiteY3" fmla="*/ 1286285 h 1286285"/>
              <a:gd name="connsiteX0" fmla="*/ 921602 w 1004540"/>
              <a:gd name="connsiteY0" fmla="*/ 0 h 1294497"/>
              <a:gd name="connsiteX1" fmla="*/ 976539 w 1004540"/>
              <a:gd name="connsiteY1" fmla="*/ 1133530 h 1294497"/>
              <a:gd name="connsiteX2" fmla="*/ 0 w 1004540"/>
              <a:gd name="connsiteY2" fmla="*/ 1286285 h 1294497"/>
              <a:gd name="connsiteX3" fmla="*/ 0 w 1004540"/>
              <a:gd name="connsiteY3" fmla="*/ 1286285 h 1294497"/>
              <a:gd name="connsiteX0" fmla="*/ 921602 w 921602"/>
              <a:gd name="connsiteY0" fmla="*/ 0 h 1286285"/>
              <a:gd name="connsiteX1" fmla="*/ 710605 w 921602"/>
              <a:gd name="connsiteY1" fmla="*/ 875201 h 1286285"/>
              <a:gd name="connsiteX2" fmla="*/ 0 w 921602"/>
              <a:gd name="connsiteY2" fmla="*/ 1286285 h 1286285"/>
              <a:gd name="connsiteX3" fmla="*/ 0 w 921602"/>
              <a:gd name="connsiteY3" fmla="*/ 1286285 h 1286285"/>
            </a:gdLst>
            <a:ahLst/>
            <a:cxnLst>
              <a:cxn ang="0">
                <a:pos x="connsiteX0" y="connsiteY0"/>
              </a:cxn>
              <a:cxn ang="0">
                <a:pos x="connsiteX1" y="connsiteY1"/>
              </a:cxn>
              <a:cxn ang="0">
                <a:pos x="connsiteX2" y="connsiteY2"/>
              </a:cxn>
              <a:cxn ang="0">
                <a:pos x="connsiteX3" y="connsiteY3"/>
              </a:cxn>
            </a:cxnLst>
            <a:rect l="l" t="t" r="r" b="b"/>
            <a:pathLst>
              <a:path w="921602" h="1286285">
                <a:moveTo>
                  <a:pt x="921602" y="0"/>
                </a:moveTo>
                <a:cubicBezTo>
                  <a:pt x="586110" y="214841"/>
                  <a:pt x="864205" y="660820"/>
                  <a:pt x="710605" y="875201"/>
                </a:cubicBezTo>
                <a:cubicBezTo>
                  <a:pt x="557005" y="1089582"/>
                  <a:pt x="0" y="1286285"/>
                  <a:pt x="0" y="1286285"/>
                </a:cubicBezTo>
                <a:lnTo>
                  <a:pt x="0" y="12862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4" name="Group 63">
            <a:extLst>
              <a:ext uri="{FF2B5EF4-FFF2-40B4-BE49-F238E27FC236}">
                <a16:creationId xmlns:a16="http://schemas.microsoft.com/office/drawing/2014/main" id="{0414AC56-C8CA-4426-A086-EA5441D0BBB4}"/>
              </a:ext>
            </a:extLst>
          </p:cNvPr>
          <p:cNvGrpSpPr/>
          <p:nvPr/>
        </p:nvGrpSpPr>
        <p:grpSpPr>
          <a:xfrm>
            <a:off x="6744073" y="1102191"/>
            <a:ext cx="806047" cy="662828"/>
            <a:chOff x="1750173" y="2926500"/>
            <a:chExt cx="806047" cy="662828"/>
          </a:xfrm>
        </p:grpSpPr>
        <p:sp>
          <p:nvSpPr>
            <p:cNvPr id="83" name="Oval 82">
              <a:extLst>
                <a:ext uri="{FF2B5EF4-FFF2-40B4-BE49-F238E27FC236}">
                  <a16:creationId xmlns:a16="http://schemas.microsoft.com/office/drawing/2014/main" id="{325426DA-BC6E-4A90-ACC3-C6EE62C3BBE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89" name="TextBox 88">
              <a:extLst>
                <a:ext uri="{FF2B5EF4-FFF2-40B4-BE49-F238E27FC236}">
                  <a16:creationId xmlns:a16="http://schemas.microsoft.com/office/drawing/2014/main" id="{F36AE15E-2A4C-4BEE-AED8-669613B5904A}"/>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93</a:t>
              </a:r>
              <a:endParaRPr lang="vi-VN" sz="3200" b="1" dirty="0">
                <a:solidFill>
                  <a:srgbClr val="FF0000"/>
                </a:solidFill>
              </a:endParaRPr>
            </a:p>
          </p:txBody>
        </p:sp>
      </p:grpSp>
      <p:sp>
        <p:nvSpPr>
          <p:cNvPr id="17" name="Freeform: Shape 16">
            <a:extLst>
              <a:ext uri="{FF2B5EF4-FFF2-40B4-BE49-F238E27FC236}">
                <a16:creationId xmlns:a16="http://schemas.microsoft.com/office/drawing/2014/main" id="{0DF843CF-5855-48F3-B17B-A2D21AEE4828}"/>
              </a:ext>
            </a:extLst>
          </p:cNvPr>
          <p:cNvSpPr/>
          <p:nvPr/>
        </p:nvSpPr>
        <p:spPr>
          <a:xfrm>
            <a:off x="7079918" y="2425700"/>
            <a:ext cx="2172032" cy="2444750"/>
          </a:xfrm>
          <a:custGeom>
            <a:avLst/>
            <a:gdLst>
              <a:gd name="connsiteX0" fmla="*/ 332 w 2172032"/>
              <a:gd name="connsiteY0" fmla="*/ 0 h 2444750"/>
              <a:gd name="connsiteX1" fmla="*/ 140032 w 2172032"/>
              <a:gd name="connsiteY1" fmla="*/ 869950 h 2444750"/>
              <a:gd name="connsiteX2" fmla="*/ 857582 w 2172032"/>
              <a:gd name="connsiteY2" fmla="*/ 1454150 h 2444750"/>
              <a:gd name="connsiteX3" fmla="*/ 1778332 w 2172032"/>
              <a:gd name="connsiteY3" fmla="*/ 1651000 h 2444750"/>
              <a:gd name="connsiteX4" fmla="*/ 2172032 w 2172032"/>
              <a:gd name="connsiteY4" fmla="*/ 2444750 h 24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032" h="2444750">
                <a:moveTo>
                  <a:pt x="332" y="0"/>
                </a:moveTo>
                <a:cubicBezTo>
                  <a:pt x="-1256" y="313796"/>
                  <a:pt x="-2843" y="627592"/>
                  <a:pt x="140032" y="869950"/>
                </a:cubicBezTo>
                <a:cubicBezTo>
                  <a:pt x="282907" y="1112308"/>
                  <a:pt x="584532" y="1323975"/>
                  <a:pt x="857582" y="1454150"/>
                </a:cubicBezTo>
                <a:cubicBezTo>
                  <a:pt x="1130632" y="1584325"/>
                  <a:pt x="1559257" y="1485900"/>
                  <a:pt x="1778332" y="1651000"/>
                </a:cubicBezTo>
                <a:cubicBezTo>
                  <a:pt x="1997407" y="1816100"/>
                  <a:pt x="2084719" y="2130425"/>
                  <a:pt x="2172032" y="24447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3" name="Group 92">
            <a:extLst>
              <a:ext uri="{FF2B5EF4-FFF2-40B4-BE49-F238E27FC236}">
                <a16:creationId xmlns:a16="http://schemas.microsoft.com/office/drawing/2014/main" id="{E7B1EBA6-EEB5-4369-A9C9-3D183160DA81}"/>
              </a:ext>
            </a:extLst>
          </p:cNvPr>
          <p:cNvGrpSpPr/>
          <p:nvPr/>
        </p:nvGrpSpPr>
        <p:grpSpPr>
          <a:xfrm>
            <a:off x="8641097" y="1940393"/>
            <a:ext cx="806047" cy="662828"/>
            <a:chOff x="1750173" y="2926500"/>
            <a:chExt cx="806047" cy="662828"/>
          </a:xfrm>
        </p:grpSpPr>
        <p:sp>
          <p:nvSpPr>
            <p:cNvPr id="94" name="Oval 93">
              <a:extLst>
                <a:ext uri="{FF2B5EF4-FFF2-40B4-BE49-F238E27FC236}">
                  <a16:creationId xmlns:a16="http://schemas.microsoft.com/office/drawing/2014/main" id="{3910BA3F-C866-4612-876F-DA635ED517D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95" name="TextBox 94">
              <a:extLst>
                <a:ext uri="{FF2B5EF4-FFF2-40B4-BE49-F238E27FC236}">
                  <a16:creationId xmlns:a16="http://schemas.microsoft.com/office/drawing/2014/main" id="{FB085F86-FC69-4F4E-B63A-FCCD25BDE148}"/>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50</a:t>
              </a:r>
              <a:endParaRPr lang="vi-VN" sz="3200" b="1" dirty="0">
                <a:solidFill>
                  <a:srgbClr val="FF0000"/>
                </a:solidFill>
              </a:endParaRPr>
            </a:p>
          </p:txBody>
        </p:sp>
      </p:grpSp>
      <p:sp>
        <p:nvSpPr>
          <p:cNvPr id="18" name="Freeform: Shape 17">
            <a:extLst>
              <a:ext uri="{FF2B5EF4-FFF2-40B4-BE49-F238E27FC236}">
                <a16:creationId xmlns:a16="http://schemas.microsoft.com/office/drawing/2014/main" id="{C2DC71A2-052D-4D63-8F64-7CDA47428A1E}"/>
              </a:ext>
            </a:extLst>
          </p:cNvPr>
          <p:cNvSpPr/>
          <p:nvPr/>
        </p:nvSpPr>
        <p:spPr>
          <a:xfrm>
            <a:off x="7276556" y="3314700"/>
            <a:ext cx="1705519" cy="1219200"/>
          </a:xfrm>
          <a:custGeom>
            <a:avLst/>
            <a:gdLst>
              <a:gd name="connsiteX0" fmla="*/ 1705519 w 1705519"/>
              <a:gd name="connsiteY0" fmla="*/ 0 h 1219200"/>
              <a:gd name="connsiteX1" fmla="*/ 1086394 w 1705519"/>
              <a:gd name="connsiteY1" fmla="*/ 514350 h 1219200"/>
              <a:gd name="connsiteX2" fmla="*/ 143419 w 1705519"/>
              <a:gd name="connsiteY2" fmla="*/ 771525 h 1219200"/>
              <a:gd name="connsiteX3" fmla="*/ 19594 w 1705519"/>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1705519" h="1219200">
                <a:moveTo>
                  <a:pt x="1705519" y="0"/>
                </a:moveTo>
                <a:cubicBezTo>
                  <a:pt x="1526131" y="192881"/>
                  <a:pt x="1346744" y="385763"/>
                  <a:pt x="1086394" y="514350"/>
                </a:cubicBezTo>
                <a:cubicBezTo>
                  <a:pt x="826044" y="642937"/>
                  <a:pt x="321219" y="654050"/>
                  <a:pt x="143419" y="771525"/>
                </a:cubicBezTo>
                <a:cubicBezTo>
                  <a:pt x="-34381" y="889000"/>
                  <a:pt x="-7394" y="1054100"/>
                  <a:pt x="19594" y="12192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p:tgtEl>
                                          <p:spTgt spid="60"/>
                                        </p:tgtEl>
                                        <p:attrNameLst>
                                          <p:attrName>ppt_y</p:attrName>
                                        </p:attrNameLst>
                                      </p:cBhvr>
                                      <p:tavLst>
                                        <p:tav tm="0">
                                          <p:val>
                                            <p:strVal val="#ppt_y+#ppt_h*1.125000"/>
                                          </p:val>
                                        </p:tav>
                                        <p:tav tm="100000">
                                          <p:val>
                                            <p:strVal val="#ppt_y"/>
                                          </p:val>
                                        </p:tav>
                                      </p:tavLst>
                                    </p:anim>
                                    <p:animEffect transition="in" filter="wipe(up)">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p:tgtEl>
                                          <p:spTgt spid="64"/>
                                        </p:tgtEl>
                                        <p:attrNameLst>
                                          <p:attrName>ppt_y</p:attrName>
                                        </p:attrNameLst>
                                      </p:cBhvr>
                                      <p:tavLst>
                                        <p:tav tm="0">
                                          <p:val>
                                            <p:strVal val="#ppt_y+#ppt_h*1.125000"/>
                                          </p:val>
                                        </p:tav>
                                        <p:tav tm="100000">
                                          <p:val>
                                            <p:strVal val="#ppt_y"/>
                                          </p:val>
                                        </p:tav>
                                      </p:tavLst>
                                    </p:anim>
                                    <p:animEffect transition="in" filter="wipe(up)">
                                      <p:cBhvr>
                                        <p:cTn id="28" dur="5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additive="base">
                                        <p:cTn id="38" dur="500"/>
                                        <p:tgtEl>
                                          <p:spTgt spid="93"/>
                                        </p:tgtEl>
                                        <p:attrNameLst>
                                          <p:attrName>ppt_y</p:attrName>
                                        </p:attrNameLst>
                                      </p:cBhvr>
                                      <p:tavLst>
                                        <p:tav tm="0">
                                          <p:val>
                                            <p:strVal val="#ppt_y+#ppt_h*1.125000"/>
                                          </p:val>
                                        </p:tav>
                                        <p:tav tm="100000">
                                          <p:val>
                                            <p:strVal val="#ppt_y"/>
                                          </p:val>
                                        </p:tav>
                                      </p:tavLst>
                                    </p:anim>
                                    <p:animEffect transition="in" filter="wipe(up)">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5"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2967936" y="66699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3405259" y="666991"/>
            <a:ext cx="7465942" cy="1200329"/>
          </a:xfrm>
          <a:prstGeom prst="rect">
            <a:avLst/>
          </a:prstGeom>
          <a:noFill/>
        </p:spPr>
        <p:txBody>
          <a:bodyPr wrap="square" rtlCol="0">
            <a:spAutoFit/>
          </a:bodyPr>
          <a:lstStyle/>
          <a:p>
            <a:pPr algn="just"/>
            <a:r>
              <a:rPr lang="vi-VN" sz="2400" dirty="0"/>
              <a:t>Ngày thứ nhất, Mai làm được 29 tấm bưu thiếp. Ngày thứ hai, Mai làm được 31 tấm bưu thiếp. Hỏi cả hai ngày Mai làm được bao nhiêu tấm bưu thiếp?</a:t>
            </a:r>
          </a:p>
        </p:txBody>
      </p:sp>
      <p:sp>
        <p:nvSpPr>
          <p:cNvPr id="44" name="TextBox 43">
            <a:extLst>
              <a:ext uri="{FF2B5EF4-FFF2-40B4-BE49-F238E27FC236}">
                <a16:creationId xmlns:a16="http://schemas.microsoft.com/office/drawing/2014/main" id="{58B89BE9-6D3D-4AFA-BE8E-54A785B72C7C}"/>
              </a:ext>
            </a:extLst>
          </p:cNvPr>
          <p:cNvSpPr txBox="1"/>
          <p:nvPr/>
        </p:nvSpPr>
        <p:spPr>
          <a:xfrm>
            <a:off x="5653396" y="1867320"/>
            <a:ext cx="1551369" cy="523220"/>
          </a:xfrm>
          <a:prstGeom prst="rect">
            <a:avLst/>
          </a:prstGeom>
          <a:noFill/>
        </p:spPr>
        <p:txBody>
          <a:bodyPr wrap="square" rtlCol="0">
            <a:spAutoFit/>
          </a:bodyPr>
          <a:lstStyle/>
          <a:p>
            <a:pPr algn="ctr"/>
            <a:r>
              <a:rPr lang="vi-VN" sz="2800" i="1" dirty="0"/>
              <a:t>Bài giải</a:t>
            </a:r>
          </a:p>
        </p:txBody>
      </p:sp>
      <p:sp>
        <p:nvSpPr>
          <p:cNvPr id="45" name="TextBox 44">
            <a:extLst>
              <a:ext uri="{FF2B5EF4-FFF2-40B4-BE49-F238E27FC236}">
                <a16:creationId xmlns:a16="http://schemas.microsoft.com/office/drawing/2014/main" id="{9C36FC5A-AC70-4166-8E02-4A03256647D6}"/>
              </a:ext>
            </a:extLst>
          </p:cNvPr>
          <p:cNvSpPr txBox="1"/>
          <p:nvPr/>
        </p:nvSpPr>
        <p:spPr>
          <a:xfrm>
            <a:off x="3357492" y="2379722"/>
            <a:ext cx="7964556" cy="523220"/>
          </a:xfrm>
          <a:prstGeom prst="rect">
            <a:avLst/>
          </a:prstGeom>
          <a:noFill/>
        </p:spPr>
        <p:txBody>
          <a:bodyPr wrap="square" rtlCol="0">
            <a:spAutoFit/>
          </a:bodyPr>
          <a:lstStyle/>
          <a:p>
            <a:pPr algn="ctr"/>
            <a:r>
              <a:rPr lang="vi-VN" sz="2800" dirty="0">
                <a:solidFill>
                  <a:srgbClr val="FF0000"/>
                </a:solidFill>
              </a:rPr>
              <a:t>Cả hai ngày Mai làm được số tấm bưu thiếp là:</a:t>
            </a:r>
          </a:p>
        </p:txBody>
      </p:sp>
      <p:sp>
        <p:nvSpPr>
          <p:cNvPr id="46" name="TextBox 45">
            <a:extLst>
              <a:ext uri="{FF2B5EF4-FFF2-40B4-BE49-F238E27FC236}">
                <a16:creationId xmlns:a16="http://schemas.microsoft.com/office/drawing/2014/main" id="{5EE9B69E-D98D-4E96-9DF2-561E77DBF337}"/>
              </a:ext>
            </a:extLst>
          </p:cNvPr>
          <p:cNvSpPr txBox="1"/>
          <p:nvPr/>
        </p:nvSpPr>
        <p:spPr>
          <a:xfrm>
            <a:off x="4605487" y="2905780"/>
            <a:ext cx="5065485" cy="523220"/>
          </a:xfrm>
          <a:prstGeom prst="rect">
            <a:avLst/>
          </a:prstGeom>
          <a:noFill/>
        </p:spPr>
        <p:txBody>
          <a:bodyPr wrap="square" rtlCol="0">
            <a:spAutoFit/>
          </a:bodyPr>
          <a:lstStyle/>
          <a:p>
            <a:pPr algn="ctr"/>
            <a:r>
              <a:rPr lang="vi-VN" sz="2800" dirty="0">
                <a:solidFill>
                  <a:srgbClr val="FF0000"/>
                </a:solidFill>
              </a:rPr>
              <a:t>29 + 31 = 60 (tấm bưu thiếp)</a:t>
            </a:r>
          </a:p>
        </p:txBody>
      </p:sp>
      <p:sp>
        <p:nvSpPr>
          <p:cNvPr id="49" name="TextBox 48">
            <a:extLst>
              <a:ext uri="{FF2B5EF4-FFF2-40B4-BE49-F238E27FC236}">
                <a16:creationId xmlns:a16="http://schemas.microsoft.com/office/drawing/2014/main" id="{701C1E85-3E60-44DF-B134-47B736AA81E9}"/>
              </a:ext>
            </a:extLst>
          </p:cNvPr>
          <p:cNvSpPr txBox="1"/>
          <p:nvPr/>
        </p:nvSpPr>
        <p:spPr>
          <a:xfrm>
            <a:off x="5297357" y="3415344"/>
            <a:ext cx="506548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60 tấm bưu thiếp.</a:t>
            </a:r>
            <a:endParaRPr lang="vi-VN" sz="2800" dirty="0">
              <a:solidFill>
                <a:srgbClr val="FF0000"/>
              </a:solidFill>
            </a:endParaRPr>
          </a:p>
        </p:txBody>
      </p:sp>
      <p:pic>
        <p:nvPicPr>
          <p:cNvPr id="4" name="Picture 3">
            <a:extLst>
              <a:ext uri="{FF2B5EF4-FFF2-40B4-BE49-F238E27FC236}">
                <a16:creationId xmlns:a16="http://schemas.microsoft.com/office/drawing/2014/main" id="{78361C20-0D87-4AED-9138-6056D7F55E1B}"/>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26947" b="26848"/>
          <a:stretch/>
        </p:blipFill>
        <p:spPr>
          <a:xfrm>
            <a:off x="890145" y="1267155"/>
            <a:ext cx="2668378" cy="1677740"/>
          </a:xfrm>
          <a:prstGeom prst="rect">
            <a:avLst/>
          </a:prstGeom>
        </p:spPr>
      </p:pic>
      <p:sp>
        <p:nvSpPr>
          <p:cNvPr id="11" name="Oval 10">
            <a:extLst>
              <a:ext uri="{FF2B5EF4-FFF2-40B4-BE49-F238E27FC236}">
                <a16:creationId xmlns:a16="http://schemas.microsoft.com/office/drawing/2014/main" id="{0C90AF57-2A3B-4743-94AD-52139241E69E}"/>
              </a:ext>
            </a:extLst>
          </p:cNvPr>
          <p:cNvSpPr/>
          <p:nvPr/>
        </p:nvSpPr>
        <p:spPr>
          <a:xfrm>
            <a:off x="1541731" y="395073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12" name="Group 11">
            <a:extLst>
              <a:ext uri="{FF2B5EF4-FFF2-40B4-BE49-F238E27FC236}">
                <a16:creationId xmlns:a16="http://schemas.microsoft.com/office/drawing/2014/main" id="{4BE02A1E-CE3C-40D1-AD5D-07A5D6F6B0A0}"/>
              </a:ext>
            </a:extLst>
          </p:cNvPr>
          <p:cNvGrpSpPr/>
          <p:nvPr/>
        </p:nvGrpSpPr>
        <p:grpSpPr>
          <a:xfrm>
            <a:off x="2118519" y="3938564"/>
            <a:ext cx="1116312" cy="461666"/>
            <a:chOff x="1870518" y="1440653"/>
            <a:chExt cx="1116312" cy="461666"/>
          </a:xfrm>
        </p:grpSpPr>
        <p:grpSp>
          <p:nvGrpSpPr>
            <p:cNvPr id="13" name="Group 12">
              <a:extLst>
                <a:ext uri="{FF2B5EF4-FFF2-40B4-BE49-F238E27FC236}">
                  <a16:creationId xmlns:a16="http://schemas.microsoft.com/office/drawing/2014/main" id="{6BA3E765-9DD9-4CC3-A865-5ABCB47059CC}"/>
                </a:ext>
              </a:extLst>
            </p:cNvPr>
            <p:cNvGrpSpPr/>
            <p:nvPr/>
          </p:nvGrpSpPr>
          <p:grpSpPr>
            <a:xfrm>
              <a:off x="1870518" y="1440654"/>
              <a:ext cx="758382" cy="461665"/>
              <a:chOff x="1870518" y="1440654"/>
              <a:chExt cx="758382" cy="461665"/>
            </a:xfrm>
          </p:grpSpPr>
          <p:sp>
            <p:nvSpPr>
              <p:cNvPr id="15" name="Rectangle: Rounded Corners 14">
                <a:extLst>
                  <a:ext uri="{FF2B5EF4-FFF2-40B4-BE49-F238E27FC236}">
                    <a16:creationId xmlns:a16="http://schemas.microsoft.com/office/drawing/2014/main" id="{591336DE-91C0-47CB-8E41-F40B6C5E135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TextBox 15">
                <a:extLst>
                  <a:ext uri="{FF2B5EF4-FFF2-40B4-BE49-F238E27FC236}">
                    <a16:creationId xmlns:a16="http://schemas.microsoft.com/office/drawing/2014/main" id="{590C7C11-D4E1-4581-BDBA-7E77364BEB12}"/>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4" name="TextBox 13">
              <a:extLst>
                <a:ext uri="{FF2B5EF4-FFF2-40B4-BE49-F238E27FC236}">
                  <a16:creationId xmlns:a16="http://schemas.microsoft.com/office/drawing/2014/main" id="{2C3266A3-4C55-4E56-A680-ECD01B44B26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pic>
        <p:nvPicPr>
          <p:cNvPr id="5" name="Picture 4">
            <a:extLst>
              <a:ext uri="{FF2B5EF4-FFF2-40B4-BE49-F238E27FC236}">
                <a16:creationId xmlns:a16="http://schemas.microsoft.com/office/drawing/2014/main" id="{E66101A1-E8EA-4E24-AF49-385D128F562F}"/>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076660" y="3950736"/>
            <a:ext cx="3553411" cy="2440583"/>
          </a:xfrm>
          <a:prstGeom prst="rect">
            <a:avLst/>
          </a:prstGeom>
        </p:spPr>
      </p:pic>
      <p:grpSp>
        <p:nvGrpSpPr>
          <p:cNvPr id="7" name="Group 6">
            <a:extLst>
              <a:ext uri="{FF2B5EF4-FFF2-40B4-BE49-F238E27FC236}">
                <a16:creationId xmlns:a16="http://schemas.microsoft.com/office/drawing/2014/main" id="{704A23C0-042C-45F9-83D7-30A7D4227BD6}"/>
              </a:ext>
            </a:extLst>
          </p:cNvPr>
          <p:cNvGrpSpPr/>
          <p:nvPr/>
        </p:nvGrpSpPr>
        <p:grpSpPr>
          <a:xfrm>
            <a:off x="1080819" y="4463424"/>
            <a:ext cx="5995841" cy="1195042"/>
            <a:chOff x="1080819" y="4463424"/>
            <a:chExt cx="5995841" cy="1195042"/>
          </a:xfrm>
        </p:grpSpPr>
        <p:sp>
          <p:nvSpPr>
            <p:cNvPr id="18" name="TextBox 17">
              <a:extLst>
                <a:ext uri="{FF2B5EF4-FFF2-40B4-BE49-F238E27FC236}">
                  <a16:creationId xmlns:a16="http://schemas.microsoft.com/office/drawing/2014/main" id="{7003AFF7-8D9D-4E02-BC4E-56EA016A4A9D}"/>
                </a:ext>
              </a:extLst>
            </p:cNvPr>
            <p:cNvSpPr txBox="1"/>
            <p:nvPr/>
          </p:nvSpPr>
          <p:spPr>
            <a:xfrm>
              <a:off x="1080819" y="4463424"/>
              <a:ext cx="5995841" cy="1131848"/>
            </a:xfrm>
            <a:prstGeom prst="rect">
              <a:avLst/>
            </a:prstGeom>
            <a:noFill/>
          </p:spPr>
          <p:txBody>
            <a:bodyPr wrap="square" rtlCol="0">
              <a:spAutoFit/>
            </a:bodyPr>
            <a:lstStyle/>
            <a:p>
              <a:pPr algn="just">
                <a:lnSpc>
                  <a:spcPct val="150000"/>
                </a:lnSpc>
              </a:pPr>
              <a:r>
                <a:rPr lang="vi-VN" sz="2400" dirty="0"/>
                <a:t>Kiến đỏ phải bò qua bụi cỏ để đến cái kẹo.</a:t>
              </a:r>
            </a:p>
            <a:p>
              <a:pPr algn="just">
                <a:lnSpc>
                  <a:spcPct val="150000"/>
                </a:lnSpc>
              </a:pPr>
              <a:r>
                <a:rPr lang="vi-VN" sz="2400" dirty="0"/>
                <a:t>Kiến đỏ phải bò              cm.</a:t>
              </a:r>
            </a:p>
          </p:txBody>
        </p:sp>
        <p:sp>
          <p:nvSpPr>
            <p:cNvPr id="19" name="Rectangle: Rounded Corners 18">
              <a:extLst>
                <a:ext uri="{FF2B5EF4-FFF2-40B4-BE49-F238E27FC236}">
                  <a16:creationId xmlns:a16="http://schemas.microsoft.com/office/drawing/2014/main" id="{2566484A-AE98-4CFE-B556-AB8B30AAB325}"/>
                </a:ext>
              </a:extLst>
            </p:cNvPr>
            <p:cNvSpPr/>
            <p:nvPr/>
          </p:nvSpPr>
          <p:spPr>
            <a:xfrm>
              <a:off x="3405257" y="5040042"/>
              <a:ext cx="928203" cy="61842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a:t>
              </a:r>
            </a:p>
          </p:txBody>
        </p:sp>
      </p:grpSp>
      <p:sp>
        <p:nvSpPr>
          <p:cNvPr id="21" name="Rectangle: Rounded Corners 20">
            <a:extLst>
              <a:ext uri="{FF2B5EF4-FFF2-40B4-BE49-F238E27FC236}">
                <a16:creationId xmlns:a16="http://schemas.microsoft.com/office/drawing/2014/main" id="{FF0AFB36-08D5-47BA-AED7-4F9EB83ED6C9}"/>
              </a:ext>
            </a:extLst>
          </p:cNvPr>
          <p:cNvSpPr/>
          <p:nvPr/>
        </p:nvSpPr>
        <p:spPr>
          <a:xfrm>
            <a:off x="3405257" y="5040042"/>
            <a:ext cx="928203" cy="61842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91</a:t>
            </a:r>
          </a:p>
        </p:txBody>
      </p:sp>
      <p:sp>
        <p:nvSpPr>
          <p:cNvPr id="22" name="Rectangle 21">
            <a:extLst>
              <a:ext uri="{FF2B5EF4-FFF2-40B4-BE49-F238E27FC236}">
                <a16:creationId xmlns:a16="http://schemas.microsoft.com/office/drawing/2014/main" id="{00739EDF-B4C7-42A0-9228-BA1592CD3C8C}"/>
              </a:ext>
            </a:extLst>
          </p:cNvPr>
          <p:cNvSpPr/>
          <p:nvPr/>
        </p:nvSpPr>
        <p:spPr>
          <a:xfrm>
            <a:off x="4605487" y="5584264"/>
            <a:ext cx="2598788" cy="658835"/>
          </a:xfrm>
          <a:prstGeom prst="rect">
            <a:avLst/>
          </a:prstGeom>
          <a:solidFill>
            <a:srgbClr val="FFFF85"/>
          </a:solidFill>
          <a:effectLst>
            <a:softEdge rad="127000"/>
          </a:effectLst>
        </p:spPr>
        <p:txBody>
          <a:bodyPr wrap="none">
            <a:spAutoFit/>
          </a:bodyPr>
          <a:lstStyle/>
          <a:p>
            <a:pPr>
              <a:lnSpc>
                <a:spcPct val="150000"/>
              </a:lnSpc>
            </a:pPr>
            <a:r>
              <a:rPr lang="vi-VN" sz="2800" dirty="0"/>
              <a:t>37 + 54 =         </a:t>
            </a:r>
          </a:p>
        </p:txBody>
      </p:sp>
      <p:sp>
        <p:nvSpPr>
          <p:cNvPr id="23" name="TextBox 22">
            <a:extLst>
              <a:ext uri="{FF2B5EF4-FFF2-40B4-BE49-F238E27FC236}">
                <a16:creationId xmlns:a16="http://schemas.microsoft.com/office/drawing/2014/main" id="{7FEC0F11-45F2-4CBB-941E-1C289555B568}"/>
              </a:ext>
            </a:extLst>
          </p:cNvPr>
          <p:cNvSpPr txBox="1"/>
          <p:nvPr/>
        </p:nvSpPr>
        <p:spPr>
          <a:xfrm>
            <a:off x="6300727" y="5658324"/>
            <a:ext cx="639919" cy="584775"/>
          </a:xfrm>
          <a:prstGeom prst="rect">
            <a:avLst/>
          </a:prstGeom>
          <a:noFill/>
        </p:spPr>
        <p:txBody>
          <a:bodyPr wrap="none" rtlCol="0">
            <a:spAutoFit/>
          </a:bodyPr>
          <a:lstStyle/>
          <a:p>
            <a:r>
              <a:rPr lang="vi-VN" sz="3200" b="1" dirty="0">
                <a:solidFill>
                  <a:srgbClr val="FF0000"/>
                </a:solidFill>
              </a:rPr>
              <a:t>91</a:t>
            </a:r>
          </a:p>
        </p:txBody>
      </p:sp>
    </p:spTree>
    <p:extLst>
      <p:ext uri="{BB962C8B-B14F-4D97-AF65-F5344CB8AC3E}">
        <p14:creationId xmlns:p14="http://schemas.microsoft.com/office/powerpoint/2010/main" val="25311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barn(inVertical)">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44" grpId="0"/>
      <p:bldP spid="45" grpId="0"/>
      <p:bldP spid="46" grpId="0"/>
      <p:bldP spid="49" grpId="0"/>
      <p:bldP spid="11" grpId="0" animBg="1"/>
      <p:bldP spid="21" grpId="0" animBg="1"/>
      <p:bldP spid="22" grpId="0" animBg="1"/>
      <p:bldP spid="2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709</Words>
  <Application>Microsoft Office PowerPoint</Application>
  <PresentationFormat>Widescreen</PresentationFormat>
  <Paragraphs>256</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ASUS</cp:lastModifiedBy>
  <cp:revision>56</cp:revision>
  <dcterms:created xsi:type="dcterms:W3CDTF">2021-06-02T01:34:28Z</dcterms:created>
  <dcterms:modified xsi:type="dcterms:W3CDTF">2024-11-22T02:05:10Z</dcterms:modified>
</cp:coreProperties>
</file>