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a)40kg + 20kg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/>
              <a:t>      8kg + 5kg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/>
              <a:t>      25kg + 31kg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60kg – 40kg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/>
              <a:t>     13kg – 8kg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/>
              <a:t>      56kg –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/>
              <a:t>30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45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40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13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68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-23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Thỏ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,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thỏ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chó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(2 + 2) con </a:t>
            </a:r>
            <a:r>
              <a:rPr lang="en-US" sz="2400" dirty="0" err="1"/>
              <a:t>gà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4 con </a:t>
            </a:r>
            <a:r>
              <a:rPr lang="en-US" sz="2400" dirty="0" err="1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2 con </a:t>
            </a:r>
            <a:r>
              <a:rPr lang="en-US" sz="2400" dirty="0" err="1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1951496"/>
            <a:chOff x="1183342" y="1400251"/>
            <a:chExt cx="9958959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 </a:t>
              </a:r>
              <a:r>
                <a:rPr lang="en-US" sz="2800" dirty="0" err="1"/>
                <a:t>dầu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ô </a:t>
              </a:r>
              <a:r>
                <a:rPr lang="en-US" sz="2800" dirty="0" err="1"/>
                <a:t>tô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25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3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3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mua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lít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xăng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25 + 3 = 28 (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 28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năm</a:t>
              </a:r>
              <a:r>
                <a:rPr lang="en-US" sz="2800" dirty="0"/>
                <a:t>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gạo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13kg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 =     13kg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9kg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268</Words>
  <Application>Microsoft Office PowerPoint</Application>
  <PresentationFormat>Màn hình rộng</PresentationFormat>
  <Paragraphs>42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53</cp:revision>
  <dcterms:created xsi:type="dcterms:W3CDTF">2021-06-02T01:34:28Z</dcterms:created>
  <dcterms:modified xsi:type="dcterms:W3CDTF">2023-11-07T03:44:45Z</dcterms:modified>
</cp:coreProperties>
</file>