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0" r:id="rId2"/>
    <p:sldId id="282" r:id="rId3"/>
    <p:sldId id="341" r:id="rId4"/>
    <p:sldId id="342" r:id="rId5"/>
    <p:sldId id="343" r:id="rId6"/>
    <p:sldId id="345" r:id="rId7"/>
    <p:sldId id="346" r:id="rId8"/>
    <p:sldId id="347" r:id="rId9"/>
    <p:sldId id="348" r:id="rId10"/>
    <p:sldId id="349" r:id="rId11"/>
    <p:sldId id="350" r:id="rId12"/>
    <p:sldId id="351" r:id="rId13"/>
    <p:sldId id="334" r:id="rId14"/>
    <p:sldId id="333" r:id="rId15"/>
    <p:sldId id="352" r:id="rId16"/>
    <p:sldId id="332" r:id="rId17"/>
    <p:sldId id="338" r:id="rId18"/>
    <p:sldId id="324" r:id="rId19"/>
    <p:sldId id="330" r:id="rId20"/>
  </p:sldIdLst>
  <p:sldSz cx="12192000" cy="6858000"/>
  <p:notesSz cx="6858000" cy="9144000"/>
  <p:custDataLst>
    <p:tags r:id="rId21"/>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5B5"/>
    <a:srgbClr val="FEEEEE"/>
    <a:srgbClr val="FF0066"/>
    <a:srgbClr val="F0F4D9"/>
    <a:srgbClr val="FFFF99"/>
    <a:srgbClr val="C4BD97"/>
    <a:srgbClr val="9E9D96"/>
    <a:srgbClr val="B9CDE5"/>
    <a:srgbClr val="B7DEE8"/>
    <a:srgbClr val="E6B9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6" d="100"/>
          <a:sy n="106" d="100"/>
        </p:scale>
        <p:origin x="70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896619" y="1603301"/>
            <a:ext cx="9867486" cy="4770499"/>
            <a:chOff x="741115" y="865258"/>
            <a:chExt cx="7691377" cy="4010102"/>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3129031" y="865258"/>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741115" y="1203950"/>
              <a:ext cx="7691377" cy="3671410"/>
              <a:chOff x="741115" y="1203950"/>
              <a:chExt cx="7691377" cy="367141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766314" y="1203950"/>
                <a:ext cx="2028300" cy="156548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7"/>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48"/>
                                        </p:tgtEl>
                                      </p:cBhvr>
                                      <p:by x="150000" y="150000"/>
                                    </p:animScale>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92"/>
                                        </p:tgtEl>
                                        <p:attrNameLst>
                                          <p:attrName>style.visibility</p:attrName>
                                        </p:attrNameLst>
                                      </p:cBhvr>
                                      <p:to>
                                        <p:strVal val="visible"/>
                                      </p:to>
                                    </p:set>
                                    <p:anim calcmode="lin" valueType="num">
                                      <p:cBhvr additive="base">
                                        <p:cTn id="16" dur="500" fill="hold"/>
                                        <p:tgtEl>
                                          <p:spTgt spid="292"/>
                                        </p:tgtEl>
                                        <p:attrNameLst>
                                          <p:attrName>ppt_x</p:attrName>
                                        </p:attrNameLst>
                                      </p:cBhvr>
                                      <p:tavLst>
                                        <p:tav tm="0">
                                          <p:val>
                                            <p:strVal val="0-#ppt_w/2"/>
                                          </p:val>
                                        </p:tav>
                                        <p:tav tm="100000">
                                          <p:val>
                                            <p:strVal val="#ppt_x"/>
                                          </p:val>
                                        </p:tav>
                                      </p:tavLst>
                                    </p:anim>
                                    <p:anim calcmode="lin" valueType="num">
                                      <p:cBhvr additive="base">
                                        <p:cTn id="17" dur="500" fill="hold"/>
                                        <p:tgtEl>
                                          <p:spTgt spid="29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3"/>
                                        </p:tgtEl>
                                        <p:attrNameLst>
                                          <p:attrName>style.visibility</p:attrName>
                                        </p:attrNameLst>
                                      </p:cBhvr>
                                      <p:to>
                                        <p:strVal val="visible"/>
                                      </p:to>
                                    </p:set>
                                    <p:anim calcmode="lin" valueType="num">
                                      <p:cBhvr additive="base">
                                        <p:cTn id="21" dur="500" fill="hold"/>
                                        <p:tgtEl>
                                          <p:spTgt spid="153"/>
                                        </p:tgtEl>
                                        <p:attrNameLst>
                                          <p:attrName>ppt_x</p:attrName>
                                        </p:attrNameLst>
                                      </p:cBhvr>
                                      <p:tavLst>
                                        <p:tav tm="0">
                                          <p:val>
                                            <p:strVal val="1+#ppt_w/2"/>
                                          </p:val>
                                        </p:tav>
                                        <p:tav tm="100000">
                                          <p:val>
                                            <p:strVal val="#ppt_x"/>
                                          </p:val>
                                        </p:tav>
                                      </p:tavLst>
                                    </p:anim>
                                    <p:anim calcmode="lin" valueType="num">
                                      <p:cBhvr additive="base">
                                        <p:cTn id="22" dur="500" fill="hold"/>
                                        <p:tgtEl>
                                          <p:spTgt spid="15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3" name="Google Shape;2356;p30">
            <a:extLst>
              <a:ext uri="{FF2B5EF4-FFF2-40B4-BE49-F238E27FC236}">
                <a16:creationId xmlns:a16="http://schemas.microsoft.com/office/drawing/2014/main" id="{FF3093F1-70FF-4A92-A939-256BC49F43A6}"/>
              </a:ext>
            </a:extLst>
          </p:cNvPr>
          <p:cNvGrpSpPr/>
          <p:nvPr userDrawn="1"/>
        </p:nvGrpSpPr>
        <p:grpSpPr>
          <a:xfrm>
            <a:off x="896619" y="1566374"/>
            <a:ext cx="9867486" cy="4807426"/>
            <a:chOff x="741115" y="853968"/>
            <a:chExt cx="7691377" cy="4021392"/>
          </a:xfrm>
          <a:solidFill>
            <a:schemeClr val="accent3"/>
          </a:solidFill>
        </p:grpSpPr>
        <p:sp>
          <p:nvSpPr>
            <p:cNvPr id="294" name="Google Shape;2357;p30">
              <a:extLst>
                <a:ext uri="{FF2B5EF4-FFF2-40B4-BE49-F238E27FC236}">
                  <a16:creationId xmlns:a16="http://schemas.microsoft.com/office/drawing/2014/main" id="{378B6936-B094-4FA3-9256-C7AF5859717D}"/>
                </a:ext>
              </a:extLst>
            </p:cNvPr>
            <p:cNvSpPr/>
            <p:nvPr/>
          </p:nvSpPr>
          <p:spPr>
            <a:xfrm>
              <a:off x="3121100" y="853968"/>
              <a:ext cx="3397427"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358;p30">
              <a:extLst>
                <a:ext uri="{FF2B5EF4-FFF2-40B4-BE49-F238E27FC236}">
                  <a16:creationId xmlns:a16="http://schemas.microsoft.com/office/drawing/2014/main" id="{FAD56BA3-21A7-4CCC-B7DB-AC61435A3A7D}"/>
                </a:ext>
              </a:extLst>
            </p:cNvPr>
            <p:cNvGrpSpPr/>
            <p:nvPr/>
          </p:nvGrpSpPr>
          <p:grpSpPr>
            <a:xfrm>
              <a:off x="741115" y="1203950"/>
              <a:ext cx="7691377" cy="3671410"/>
              <a:chOff x="741115" y="1203950"/>
              <a:chExt cx="7691377" cy="3671410"/>
            </a:xfrm>
            <a:grpFill/>
          </p:grpSpPr>
          <p:sp>
            <p:nvSpPr>
              <p:cNvPr id="296" name="Google Shape;2359;p30">
                <a:extLst>
                  <a:ext uri="{FF2B5EF4-FFF2-40B4-BE49-F238E27FC236}">
                    <a16:creationId xmlns:a16="http://schemas.microsoft.com/office/drawing/2014/main" id="{545757E5-2BB3-4409-8989-EF99146A7AC6}"/>
                  </a:ext>
                </a:extLst>
              </p:cNvPr>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 name="Google Shape;2360;p30">
                <a:extLst>
                  <a:ext uri="{FF2B5EF4-FFF2-40B4-BE49-F238E27FC236}">
                    <a16:creationId xmlns:a16="http://schemas.microsoft.com/office/drawing/2014/main" id="{697B9033-8630-487B-BB45-593826617AE1}"/>
                  </a:ext>
                </a:extLst>
              </p:cNvPr>
              <p:cNvSpPr/>
              <p:nvPr/>
            </p:nvSpPr>
            <p:spPr>
              <a:xfrm>
                <a:off x="1766314" y="1203950"/>
                <a:ext cx="2028300" cy="156548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7"/>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48"/>
                                        </p:tgtEl>
                                      </p:cBhvr>
                                      <p:by x="150000" y="150000"/>
                                    </p:animScale>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92"/>
                                        </p:tgtEl>
                                        <p:attrNameLst>
                                          <p:attrName>style.visibility</p:attrName>
                                        </p:attrNameLst>
                                      </p:cBhvr>
                                      <p:to>
                                        <p:strVal val="visible"/>
                                      </p:to>
                                    </p:set>
                                    <p:anim calcmode="lin" valueType="num">
                                      <p:cBhvr additive="base">
                                        <p:cTn id="16" dur="500" fill="hold"/>
                                        <p:tgtEl>
                                          <p:spTgt spid="292"/>
                                        </p:tgtEl>
                                        <p:attrNameLst>
                                          <p:attrName>ppt_x</p:attrName>
                                        </p:attrNameLst>
                                      </p:cBhvr>
                                      <p:tavLst>
                                        <p:tav tm="0">
                                          <p:val>
                                            <p:strVal val="0-#ppt_w/2"/>
                                          </p:val>
                                        </p:tav>
                                        <p:tav tm="100000">
                                          <p:val>
                                            <p:strVal val="#ppt_x"/>
                                          </p:val>
                                        </p:tav>
                                      </p:tavLst>
                                    </p:anim>
                                    <p:anim calcmode="lin" valueType="num">
                                      <p:cBhvr additive="base">
                                        <p:cTn id="17" dur="500" fill="hold"/>
                                        <p:tgtEl>
                                          <p:spTgt spid="29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3"/>
                                        </p:tgtEl>
                                        <p:attrNameLst>
                                          <p:attrName>style.visibility</p:attrName>
                                        </p:attrNameLst>
                                      </p:cBhvr>
                                      <p:to>
                                        <p:strVal val="visible"/>
                                      </p:to>
                                    </p:set>
                                    <p:anim calcmode="lin" valueType="num">
                                      <p:cBhvr additive="base">
                                        <p:cTn id="21" dur="500" fill="hold"/>
                                        <p:tgtEl>
                                          <p:spTgt spid="153"/>
                                        </p:tgtEl>
                                        <p:attrNameLst>
                                          <p:attrName>ppt_x</p:attrName>
                                        </p:attrNameLst>
                                      </p:cBhvr>
                                      <p:tavLst>
                                        <p:tav tm="0">
                                          <p:val>
                                            <p:strVal val="1+#ppt_w/2"/>
                                          </p:val>
                                        </p:tav>
                                        <p:tav tm="100000">
                                          <p:val>
                                            <p:strVal val="#ppt_x"/>
                                          </p:val>
                                        </p:tav>
                                      </p:tavLst>
                                    </p:anim>
                                    <p:anim calcmode="lin" valueType="num">
                                      <p:cBhvr additive="base">
                                        <p:cTn id="22" dur="500" fill="hold"/>
                                        <p:tgtEl>
                                          <p:spTgt spid="15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22"/>
                                        </p:tgtEl>
                                        <p:attrNameLst>
                                          <p:attrName>style.visibility</p:attrName>
                                        </p:attrNameLst>
                                      </p:cBhvr>
                                      <p:to>
                                        <p:strVal val="visible"/>
                                      </p:to>
                                    </p:set>
                                    <p:anim calcmode="lin" valueType="num">
                                      <p:cBhvr>
                                        <p:cTn id="17" dur="1000" fill="hold"/>
                                        <p:tgtEl>
                                          <p:spTgt spid="122"/>
                                        </p:tgtEl>
                                        <p:attrNameLst>
                                          <p:attrName>ppt_w</p:attrName>
                                        </p:attrNameLst>
                                      </p:cBhvr>
                                      <p:tavLst>
                                        <p:tav tm="0">
                                          <p:val>
                                            <p:fltVal val="0"/>
                                          </p:val>
                                        </p:tav>
                                        <p:tav tm="100000">
                                          <p:val>
                                            <p:strVal val="#ppt_w"/>
                                          </p:val>
                                        </p:tav>
                                      </p:tavLst>
                                    </p:anim>
                                    <p:anim calcmode="lin" valueType="num">
                                      <p:cBhvr>
                                        <p:cTn id="18" dur="1000" fill="hold"/>
                                        <p:tgtEl>
                                          <p:spTgt spid="122"/>
                                        </p:tgtEl>
                                        <p:attrNameLst>
                                          <p:attrName>ppt_h</p:attrName>
                                        </p:attrNameLst>
                                      </p:cBhvr>
                                      <p:tavLst>
                                        <p:tav tm="0">
                                          <p:val>
                                            <p:fltVal val="0"/>
                                          </p:val>
                                        </p:tav>
                                        <p:tav tm="100000">
                                          <p:val>
                                            <p:strVal val="#ppt_h"/>
                                          </p:val>
                                        </p:tav>
                                      </p:tavLst>
                                    </p:anim>
                                    <p:anim calcmode="lin" valueType="num">
                                      <p:cBhvr>
                                        <p:cTn id="19" dur="1000" fill="hold"/>
                                        <p:tgtEl>
                                          <p:spTgt spid="122"/>
                                        </p:tgtEl>
                                        <p:attrNameLst>
                                          <p:attrName>style.rotation</p:attrName>
                                        </p:attrNameLst>
                                      </p:cBhvr>
                                      <p:tavLst>
                                        <p:tav tm="0">
                                          <p:val>
                                            <p:fltVal val="90"/>
                                          </p:val>
                                        </p:tav>
                                        <p:tav tm="100000">
                                          <p:val>
                                            <p:fltVal val="0"/>
                                          </p:val>
                                        </p:tav>
                                      </p:tavLst>
                                    </p:anim>
                                    <p:animEffect transition="in" filter="fade">
                                      <p:cBhvr>
                                        <p:cTn id="20" dur="1000"/>
                                        <p:tgtEl>
                                          <p:spTgt spid="122"/>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36"/>
                                        </p:tgtEl>
                                        <p:attrNameLst>
                                          <p:attrName>style.visibility</p:attrName>
                                        </p:attrNameLst>
                                      </p:cBhvr>
                                      <p:to>
                                        <p:strVal val="visible"/>
                                      </p:to>
                                    </p:set>
                                    <p:animEffect transition="in" filter="randombar(horizontal)">
                                      <p:cBhvr>
                                        <p:cTn id="24"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6"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36"/>
                                        </p:tgtEl>
                                        <p:attrNameLst>
                                          <p:attrName>style.visibility</p:attrName>
                                        </p:attrNameLst>
                                      </p:cBhvr>
                                      <p:to>
                                        <p:strVal val="visible"/>
                                      </p:to>
                                    </p:set>
                                    <p:anim calcmode="lin" valueType="num">
                                      <p:cBhvr>
                                        <p:cTn id="17" dur="1000" fill="hold"/>
                                        <p:tgtEl>
                                          <p:spTgt spid="236"/>
                                        </p:tgtEl>
                                        <p:attrNameLst>
                                          <p:attrName>ppt_w</p:attrName>
                                        </p:attrNameLst>
                                      </p:cBhvr>
                                      <p:tavLst>
                                        <p:tav tm="0">
                                          <p:val>
                                            <p:fltVal val="0"/>
                                          </p:val>
                                        </p:tav>
                                        <p:tav tm="100000">
                                          <p:val>
                                            <p:strVal val="#ppt_w"/>
                                          </p:val>
                                        </p:tav>
                                      </p:tavLst>
                                    </p:anim>
                                    <p:anim calcmode="lin" valueType="num">
                                      <p:cBhvr>
                                        <p:cTn id="18" dur="1000" fill="hold"/>
                                        <p:tgtEl>
                                          <p:spTgt spid="236"/>
                                        </p:tgtEl>
                                        <p:attrNameLst>
                                          <p:attrName>ppt_h</p:attrName>
                                        </p:attrNameLst>
                                      </p:cBhvr>
                                      <p:tavLst>
                                        <p:tav tm="0">
                                          <p:val>
                                            <p:fltVal val="0"/>
                                          </p:val>
                                        </p:tav>
                                        <p:tav tm="100000">
                                          <p:val>
                                            <p:strVal val="#ppt_h"/>
                                          </p:val>
                                        </p:tav>
                                      </p:tavLst>
                                    </p:anim>
                                    <p:anim calcmode="lin" valueType="num">
                                      <p:cBhvr>
                                        <p:cTn id="19" dur="1000" fill="hold"/>
                                        <p:tgtEl>
                                          <p:spTgt spid="236"/>
                                        </p:tgtEl>
                                        <p:attrNameLst>
                                          <p:attrName>style.rotation</p:attrName>
                                        </p:attrNameLst>
                                      </p:cBhvr>
                                      <p:tavLst>
                                        <p:tav tm="0">
                                          <p:val>
                                            <p:fltVal val="90"/>
                                          </p:val>
                                        </p:tav>
                                        <p:tav tm="100000">
                                          <p:val>
                                            <p:fltVal val="0"/>
                                          </p:val>
                                        </p:tav>
                                      </p:tavLst>
                                    </p:anim>
                                    <p:animEffect transition="in" filter="fade">
                                      <p:cBhvr>
                                        <p:cTn id="20" dur="1000"/>
                                        <p:tgtEl>
                                          <p:spTgt spid="236"/>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randombar(horizontal)">
                                      <p:cBhvr>
                                        <p:cTn id="2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38"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p:cTn id="17" dur="1000" fill="hold"/>
                                        <p:tgtEl>
                                          <p:spTgt spid="138"/>
                                        </p:tgtEl>
                                        <p:attrNameLst>
                                          <p:attrName>ppt_w</p:attrName>
                                        </p:attrNameLst>
                                      </p:cBhvr>
                                      <p:tavLst>
                                        <p:tav tm="0">
                                          <p:val>
                                            <p:fltVal val="0"/>
                                          </p:val>
                                        </p:tav>
                                        <p:tav tm="100000">
                                          <p:val>
                                            <p:strVal val="#ppt_w"/>
                                          </p:val>
                                        </p:tav>
                                      </p:tavLst>
                                    </p:anim>
                                    <p:anim calcmode="lin" valueType="num">
                                      <p:cBhvr>
                                        <p:cTn id="18" dur="1000" fill="hold"/>
                                        <p:tgtEl>
                                          <p:spTgt spid="138"/>
                                        </p:tgtEl>
                                        <p:attrNameLst>
                                          <p:attrName>ppt_h</p:attrName>
                                        </p:attrNameLst>
                                      </p:cBhvr>
                                      <p:tavLst>
                                        <p:tav tm="0">
                                          <p:val>
                                            <p:fltVal val="0"/>
                                          </p:val>
                                        </p:tav>
                                        <p:tav tm="100000">
                                          <p:val>
                                            <p:strVal val="#ppt_h"/>
                                          </p:val>
                                        </p:tav>
                                      </p:tavLst>
                                    </p:anim>
                                    <p:anim calcmode="lin" valueType="num">
                                      <p:cBhvr>
                                        <p:cTn id="19" dur="1000" fill="hold"/>
                                        <p:tgtEl>
                                          <p:spTgt spid="138"/>
                                        </p:tgtEl>
                                        <p:attrNameLst>
                                          <p:attrName>style.rotation</p:attrName>
                                        </p:attrNameLst>
                                      </p:cBhvr>
                                      <p:tavLst>
                                        <p:tav tm="0">
                                          <p:val>
                                            <p:fltVal val="90"/>
                                          </p:val>
                                        </p:tav>
                                        <p:tav tm="100000">
                                          <p:val>
                                            <p:fltVal val="0"/>
                                          </p:val>
                                        </p:tav>
                                      </p:tavLst>
                                    </p:anim>
                                    <p:animEffect transition="in" filter="fade">
                                      <p:cBhvr>
                                        <p:cTn id="20" dur="1000"/>
                                        <p:tgtEl>
                                          <p:spTgt spid="13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24"/>
                                        </p:tgtEl>
                                        <p:attrNameLst>
                                          <p:attrName>style.visibility</p:attrName>
                                        </p:attrNameLst>
                                      </p:cBhvr>
                                      <p:to>
                                        <p:strVal val="visible"/>
                                      </p:to>
                                    </p:set>
                                    <p:animEffect transition="in" filter="randombar(horizontal)">
                                      <p:cBhvr>
                                        <p:cTn id="24"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 name="Picture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345" y="364703"/>
            <a:ext cx="2069886" cy="1034943"/>
          </a:xfrm>
          <a:prstGeom prst="rect">
            <a:avLst/>
          </a:prstGeom>
        </p:spPr>
      </p:pic>
    </p:spTree>
    <p:extLst>
      <p:ext uri="{BB962C8B-B14F-4D97-AF65-F5344CB8AC3E}">
        <p14:creationId xmlns:p14="http://schemas.microsoft.com/office/powerpoint/2010/main" val="930506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96"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userDrawn="1"/>
        </p:nvPicPr>
        <p:blipFill>
          <a:blip r:embed="rId2" cstate="print"/>
          <a:srcRect/>
          <a:stretch>
            <a:fillRect/>
          </a:stretch>
        </p:blipFill>
        <p:spPr bwMode="auto">
          <a:xfrm>
            <a:off x="785396" y="450429"/>
            <a:ext cx="2237784" cy="863493"/>
          </a:xfrm>
          <a:prstGeom prst="rect">
            <a:avLst/>
          </a:prstGeom>
          <a:noFill/>
        </p:spPr>
      </p:pic>
    </p:spTree>
    <p:extLst>
      <p:ext uri="{BB962C8B-B14F-4D97-AF65-F5344CB8AC3E}">
        <p14:creationId xmlns:p14="http://schemas.microsoft.com/office/powerpoint/2010/main" val="243630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6" descr="Không có mô tả.">
            <a:extLst>
              <a:ext uri="{FF2B5EF4-FFF2-40B4-BE49-F238E27FC236}">
                <a16:creationId xmlns:a16="http://schemas.microsoft.com/office/drawing/2014/main" id="{9B856AB9-7D07-45DD-A088-BE4905E45470}"/>
              </a:ext>
            </a:extLst>
          </p:cNvPr>
          <p:cNvPicPr>
            <a:picLocks noChangeAspect="1" noChangeArrowheads="1"/>
          </p:cNvPicPr>
          <p:nvPr userDrawn="1"/>
        </p:nvPicPr>
        <p:blipFill>
          <a:blip r:embed="rId2">
            <a:clrChange>
              <a:clrFrom>
                <a:srgbClr val="F7FBFB"/>
              </a:clrFrom>
              <a:clrTo>
                <a:srgbClr val="F7FBFB">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39013" y="438261"/>
            <a:ext cx="2330549" cy="88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043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 name="Picture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396" y="357971"/>
            <a:ext cx="2325467" cy="1162735"/>
          </a:xfrm>
          <a:prstGeom prst="rect">
            <a:avLst/>
          </a:prstGeom>
        </p:spPr>
      </p:pic>
    </p:spTree>
    <p:extLst>
      <p:ext uri="{BB962C8B-B14F-4D97-AF65-F5344CB8AC3E}">
        <p14:creationId xmlns:p14="http://schemas.microsoft.com/office/powerpoint/2010/main" val="3656448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9744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22"/>
                                        </p:tgtEl>
                                        <p:attrNameLst>
                                          <p:attrName>style.visibility</p:attrName>
                                        </p:attrNameLst>
                                      </p:cBhvr>
                                      <p:to>
                                        <p:strVal val="visible"/>
                                      </p:to>
                                    </p:set>
                                    <p:anim calcmode="lin" valueType="num">
                                      <p:cBhvr>
                                        <p:cTn id="17" dur="1000" fill="hold"/>
                                        <p:tgtEl>
                                          <p:spTgt spid="122"/>
                                        </p:tgtEl>
                                        <p:attrNameLst>
                                          <p:attrName>ppt_w</p:attrName>
                                        </p:attrNameLst>
                                      </p:cBhvr>
                                      <p:tavLst>
                                        <p:tav tm="0">
                                          <p:val>
                                            <p:fltVal val="0"/>
                                          </p:val>
                                        </p:tav>
                                        <p:tav tm="100000">
                                          <p:val>
                                            <p:strVal val="#ppt_w"/>
                                          </p:val>
                                        </p:tav>
                                      </p:tavLst>
                                    </p:anim>
                                    <p:anim calcmode="lin" valueType="num">
                                      <p:cBhvr>
                                        <p:cTn id="18" dur="1000" fill="hold"/>
                                        <p:tgtEl>
                                          <p:spTgt spid="122"/>
                                        </p:tgtEl>
                                        <p:attrNameLst>
                                          <p:attrName>ppt_h</p:attrName>
                                        </p:attrNameLst>
                                      </p:cBhvr>
                                      <p:tavLst>
                                        <p:tav tm="0">
                                          <p:val>
                                            <p:fltVal val="0"/>
                                          </p:val>
                                        </p:tav>
                                        <p:tav tm="100000">
                                          <p:val>
                                            <p:strVal val="#ppt_h"/>
                                          </p:val>
                                        </p:tav>
                                      </p:tavLst>
                                    </p:anim>
                                    <p:anim calcmode="lin" valueType="num">
                                      <p:cBhvr>
                                        <p:cTn id="19" dur="1000" fill="hold"/>
                                        <p:tgtEl>
                                          <p:spTgt spid="122"/>
                                        </p:tgtEl>
                                        <p:attrNameLst>
                                          <p:attrName>style.rotation</p:attrName>
                                        </p:attrNameLst>
                                      </p:cBhvr>
                                      <p:tavLst>
                                        <p:tav tm="0">
                                          <p:val>
                                            <p:fltVal val="90"/>
                                          </p:val>
                                        </p:tav>
                                        <p:tav tm="100000">
                                          <p:val>
                                            <p:fltVal val="0"/>
                                          </p:val>
                                        </p:tav>
                                      </p:tavLst>
                                    </p:anim>
                                    <p:animEffect transition="in" filter="fade">
                                      <p:cBhvr>
                                        <p:cTn id="20" dur="1000"/>
                                        <p:tgtEl>
                                          <p:spTgt spid="122"/>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36"/>
                                        </p:tgtEl>
                                        <p:attrNameLst>
                                          <p:attrName>style.visibility</p:attrName>
                                        </p:attrNameLst>
                                      </p:cBhvr>
                                      <p:to>
                                        <p:strVal val="visible"/>
                                      </p:to>
                                    </p:set>
                                    <p:animEffect transition="in" filter="randombar(horizontal)">
                                      <p:cBhvr>
                                        <p:cTn id="24"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6"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36"/>
                                        </p:tgtEl>
                                        <p:attrNameLst>
                                          <p:attrName>style.visibility</p:attrName>
                                        </p:attrNameLst>
                                      </p:cBhvr>
                                      <p:to>
                                        <p:strVal val="visible"/>
                                      </p:to>
                                    </p:set>
                                    <p:anim calcmode="lin" valueType="num">
                                      <p:cBhvr>
                                        <p:cTn id="17" dur="1000" fill="hold"/>
                                        <p:tgtEl>
                                          <p:spTgt spid="236"/>
                                        </p:tgtEl>
                                        <p:attrNameLst>
                                          <p:attrName>ppt_w</p:attrName>
                                        </p:attrNameLst>
                                      </p:cBhvr>
                                      <p:tavLst>
                                        <p:tav tm="0">
                                          <p:val>
                                            <p:fltVal val="0"/>
                                          </p:val>
                                        </p:tav>
                                        <p:tav tm="100000">
                                          <p:val>
                                            <p:strVal val="#ppt_w"/>
                                          </p:val>
                                        </p:tav>
                                      </p:tavLst>
                                    </p:anim>
                                    <p:anim calcmode="lin" valueType="num">
                                      <p:cBhvr>
                                        <p:cTn id="18" dur="1000" fill="hold"/>
                                        <p:tgtEl>
                                          <p:spTgt spid="236"/>
                                        </p:tgtEl>
                                        <p:attrNameLst>
                                          <p:attrName>ppt_h</p:attrName>
                                        </p:attrNameLst>
                                      </p:cBhvr>
                                      <p:tavLst>
                                        <p:tav tm="0">
                                          <p:val>
                                            <p:fltVal val="0"/>
                                          </p:val>
                                        </p:tav>
                                        <p:tav tm="100000">
                                          <p:val>
                                            <p:strVal val="#ppt_h"/>
                                          </p:val>
                                        </p:tav>
                                      </p:tavLst>
                                    </p:anim>
                                    <p:anim calcmode="lin" valueType="num">
                                      <p:cBhvr>
                                        <p:cTn id="19" dur="1000" fill="hold"/>
                                        <p:tgtEl>
                                          <p:spTgt spid="236"/>
                                        </p:tgtEl>
                                        <p:attrNameLst>
                                          <p:attrName>style.rotation</p:attrName>
                                        </p:attrNameLst>
                                      </p:cBhvr>
                                      <p:tavLst>
                                        <p:tav tm="0">
                                          <p:val>
                                            <p:fltVal val="90"/>
                                          </p:val>
                                        </p:tav>
                                        <p:tav tm="100000">
                                          <p:val>
                                            <p:fltVal val="0"/>
                                          </p:val>
                                        </p:tav>
                                      </p:tavLst>
                                    </p:anim>
                                    <p:animEffect transition="in" filter="fade">
                                      <p:cBhvr>
                                        <p:cTn id="20" dur="1000"/>
                                        <p:tgtEl>
                                          <p:spTgt spid="236"/>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randombar(horizontal)">
                                      <p:cBhvr>
                                        <p:cTn id="2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3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p:cTn id="17" dur="1000" fill="hold"/>
                                        <p:tgtEl>
                                          <p:spTgt spid="138"/>
                                        </p:tgtEl>
                                        <p:attrNameLst>
                                          <p:attrName>ppt_w</p:attrName>
                                        </p:attrNameLst>
                                      </p:cBhvr>
                                      <p:tavLst>
                                        <p:tav tm="0">
                                          <p:val>
                                            <p:fltVal val="0"/>
                                          </p:val>
                                        </p:tav>
                                        <p:tav tm="100000">
                                          <p:val>
                                            <p:strVal val="#ppt_w"/>
                                          </p:val>
                                        </p:tav>
                                      </p:tavLst>
                                    </p:anim>
                                    <p:anim calcmode="lin" valueType="num">
                                      <p:cBhvr>
                                        <p:cTn id="18" dur="1000" fill="hold"/>
                                        <p:tgtEl>
                                          <p:spTgt spid="138"/>
                                        </p:tgtEl>
                                        <p:attrNameLst>
                                          <p:attrName>ppt_h</p:attrName>
                                        </p:attrNameLst>
                                      </p:cBhvr>
                                      <p:tavLst>
                                        <p:tav tm="0">
                                          <p:val>
                                            <p:fltVal val="0"/>
                                          </p:val>
                                        </p:tav>
                                        <p:tav tm="100000">
                                          <p:val>
                                            <p:strVal val="#ppt_h"/>
                                          </p:val>
                                        </p:tav>
                                      </p:tavLst>
                                    </p:anim>
                                    <p:anim calcmode="lin" valueType="num">
                                      <p:cBhvr>
                                        <p:cTn id="19" dur="1000" fill="hold"/>
                                        <p:tgtEl>
                                          <p:spTgt spid="138"/>
                                        </p:tgtEl>
                                        <p:attrNameLst>
                                          <p:attrName>style.rotation</p:attrName>
                                        </p:attrNameLst>
                                      </p:cBhvr>
                                      <p:tavLst>
                                        <p:tav tm="0">
                                          <p:val>
                                            <p:fltVal val="90"/>
                                          </p:val>
                                        </p:tav>
                                        <p:tav tm="100000">
                                          <p:val>
                                            <p:fltVal val="0"/>
                                          </p:val>
                                        </p:tav>
                                      </p:tavLst>
                                    </p:anim>
                                    <p:animEffect transition="in" filter="fade">
                                      <p:cBhvr>
                                        <p:cTn id="20" dur="1000"/>
                                        <p:tgtEl>
                                          <p:spTgt spid="13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24"/>
                                        </p:tgtEl>
                                        <p:attrNameLst>
                                          <p:attrName>style.visibility</p:attrName>
                                        </p:attrNameLst>
                                      </p:cBhvr>
                                      <p:to>
                                        <p:strVal val="visible"/>
                                      </p:to>
                                    </p:set>
                                    <p:animEffect transition="in" filter="randombar(horizontal)">
                                      <p:cBhvr>
                                        <p:cTn id="24"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Picture 10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345" y="364703"/>
            <a:ext cx="2069886" cy="1034943"/>
          </a:xfrm>
          <a:prstGeom prst="rect">
            <a:avLst/>
          </a:prstGeom>
        </p:spPr>
      </p:pic>
    </p:spTree>
    <p:extLst>
      <p:ext uri="{BB962C8B-B14F-4D97-AF65-F5344CB8AC3E}">
        <p14:creationId xmlns:p14="http://schemas.microsoft.com/office/powerpoint/2010/main" val="123238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96"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userDrawn="1"/>
        </p:nvPicPr>
        <p:blipFill>
          <a:blip r:embed="rId2" cstate="print"/>
          <a:srcRect/>
          <a:stretch>
            <a:fillRect/>
          </a:stretch>
        </p:blipFill>
        <p:spPr bwMode="auto">
          <a:xfrm>
            <a:off x="785396" y="450429"/>
            <a:ext cx="2237784" cy="863493"/>
          </a:xfrm>
          <a:prstGeom prst="rect">
            <a:avLst/>
          </a:prstGeom>
          <a:noFill/>
        </p:spPr>
      </p:pic>
    </p:spTree>
    <p:extLst>
      <p:ext uri="{BB962C8B-B14F-4D97-AF65-F5344CB8AC3E}">
        <p14:creationId xmlns:p14="http://schemas.microsoft.com/office/powerpoint/2010/main" val="10771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 name="Picture 6" descr="Không có mô tả.">
            <a:extLst>
              <a:ext uri="{FF2B5EF4-FFF2-40B4-BE49-F238E27FC236}">
                <a16:creationId xmlns:a16="http://schemas.microsoft.com/office/drawing/2014/main" id="{9B856AB9-7D07-45DD-A088-BE4905E45470}"/>
              </a:ext>
            </a:extLst>
          </p:cNvPr>
          <p:cNvPicPr>
            <a:picLocks noChangeAspect="1" noChangeArrowheads="1"/>
          </p:cNvPicPr>
          <p:nvPr userDrawn="1"/>
        </p:nvPicPr>
        <p:blipFill>
          <a:blip r:embed="rId2">
            <a:clrChange>
              <a:clrFrom>
                <a:srgbClr val="F7FBFB"/>
              </a:clrFrom>
              <a:clrTo>
                <a:srgbClr val="F7FBFB">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39013" y="438261"/>
            <a:ext cx="2330549" cy="88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665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Picture 9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396" y="357971"/>
            <a:ext cx="2325467" cy="1162735"/>
          </a:xfrm>
          <a:prstGeom prst="rect">
            <a:avLst/>
          </a:prstGeom>
        </p:spPr>
      </p:pic>
    </p:spTree>
    <p:extLst>
      <p:ext uri="{BB962C8B-B14F-4D97-AF65-F5344CB8AC3E}">
        <p14:creationId xmlns:p14="http://schemas.microsoft.com/office/powerpoint/2010/main" val="2926936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1015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75" r:id="rId5"/>
    <p:sldLayoutId id="2147483692" r:id="rId6"/>
    <p:sldLayoutId id="2147483694" r:id="rId7"/>
    <p:sldLayoutId id="2147483693" r:id="rId8"/>
    <p:sldLayoutId id="2147483691" r:id="rId9"/>
    <p:sldLayoutId id="2147483676" r:id="rId10"/>
    <p:sldLayoutId id="2147483677" r:id="rId11"/>
    <p:sldLayoutId id="2147483678" r:id="rId12"/>
    <p:sldLayoutId id="2147483679" r:id="rId13"/>
    <p:sldLayoutId id="2147483680" r:id="rId14"/>
    <p:sldLayoutId id="2147483695" r:id="rId15"/>
    <p:sldLayoutId id="2147483696" r:id="rId16"/>
    <p:sldLayoutId id="2147483697" r:id="rId17"/>
    <p:sldLayoutId id="214748369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5.xml"/><Relationship Id="rId1" Type="http://schemas.openxmlformats.org/officeDocument/2006/relationships/tags" Target="../tags/tag1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8.xml"/><Relationship Id="rId1" Type="http://schemas.openxmlformats.org/officeDocument/2006/relationships/tags" Target="../tags/tag14.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slideLayout" Target="../slideLayouts/slideLayout9.xml"/><Relationship Id="rId1" Type="http://schemas.openxmlformats.org/officeDocument/2006/relationships/tags" Target="../tags/tag1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9.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9.xml"/><Relationship Id="rId1" Type="http://schemas.openxmlformats.org/officeDocument/2006/relationships/tags" Target="../tags/tag19.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9.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5.xml"/><Relationship Id="rId1" Type="http://schemas.openxmlformats.org/officeDocument/2006/relationships/tags" Target="../tags/tag4.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9.xml"/><Relationship Id="rId1" Type="http://schemas.openxmlformats.org/officeDocument/2006/relationships/tags" Target="../tags/tag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9.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66950" y="2363419"/>
            <a:ext cx="6113417" cy="2131161"/>
          </a:xfrm>
          <a:prstGeom prst="rect">
            <a:avLst/>
          </a:prstGeom>
          <a:noFill/>
        </p:spPr>
        <p:txBody>
          <a:bodyPr wrap="square" rtlCol="0">
            <a:spAutoFit/>
          </a:bodyPr>
          <a:lstStyle/>
          <a:p>
            <a:pPr algn="ctr">
              <a:lnSpc>
                <a:spcPct val="150000"/>
              </a:lnSpc>
            </a:pPr>
            <a:r>
              <a:rPr lang="en-US" sz="4800" dirty="0">
                <a:ln>
                  <a:solidFill>
                    <a:schemeClr val="accent1">
                      <a:lumMod val="50000"/>
                    </a:schemeClr>
                  </a:solidFill>
                </a:ln>
                <a:solidFill>
                  <a:schemeClr val="bg1"/>
                </a:solidFill>
                <a:latin typeface="+mj-lt"/>
              </a:rPr>
              <a:t>BÀI 15</a:t>
            </a:r>
          </a:p>
          <a:p>
            <a:pPr algn="ctr">
              <a:lnSpc>
                <a:spcPct val="150000"/>
              </a:lnSpc>
            </a:pPr>
            <a:r>
              <a:rPr lang="en-US" sz="4800" dirty="0">
                <a:ln>
                  <a:solidFill>
                    <a:schemeClr val="accent1">
                      <a:lumMod val="50000"/>
                    </a:schemeClr>
                  </a:solidFill>
                </a:ln>
                <a:solidFill>
                  <a:schemeClr val="bg1"/>
                </a:solidFill>
                <a:latin typeface="+mj-lt"/>
              </a:rPr>
              <a:t>KI - LO - GAM </a:t>
            </a:r>
          </a:p>
        </p:txBody>
      </p:sp>
      <p:grpSp>
        <p:nvGrpSpPr>
          <p:cNvPr id="4" name="Group 3">
            <a:extLst>
              <a:ext uri="{FF2B5EF4-FFF2-40B4-BE49-F238E27FC236}">
                <a16:creationId xmlns:a16="http://schemas.microsoft.com/office/drawing/2014/main" id="{B5044254-DE52-4029-B43E-ACD26C567FBA}"/>
              </a:ext>
            </a:extLst>
          </p:cNvPr>
          <p:cNvGrpSpPr/>
          <p:nvPr/>
        </p:nvGrpSpPr>
        <p:grpSpPr>
          <a:xfrm>
            <a:off x="1137602" y="223582"/>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7"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1">
                  <a:lumMod val="75000"/>
                </a:schemeClr>
              </a:solidFill>
              <a:ln>
                <a:solidFill>
                  <a:schemeClr val="accent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sp>
            <p:nvSpPr>
              <p:cNvPr id="8"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1">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grpSp>
        <p:sp>
          <p:nvSpPr>
            <p:cNvPr id="6" name="TextBox 5">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rgbClr val="002060"/>
                  </a:solidFill>
                  <a:latin typeface="+mj-lt"/>
                </a:rPr>
                <a:t>CHỦ ĐỀ </a:t>
              </a:r>
              <a:r>
                <a:rPr lang="en-US" sz="3200" dirty="0">
                  <a:solidFill>
                    <a:srgbClr val="002060"/>
                  </a:solidFill>
                  <a:latin typeface="+mj-lt"/>
                </a:rPr>
                <a:t>3</a:t>
              </a:r>
              <a:endParaRPr lang="vi-VN" sz="3200" dirty="0">
                <a:solidFill>
                  <a:srgbClr val="002060"/>
                </a:solidFill>
                <a:latin typeface="+mj-lt"/>
              </a:endParaRPr>
            </a:p>
          </p:txBody>
        </p:sp>
      </p:grpSp>
      <p:sp>
        <p:nvSpPr>
          <p:cNvPr id="9" name="TextBox 8">
            <a:extLst>
              <a:ext uri="{FF2B5EF4-FFF2-40B4-BE49-F238E27FC236}">
                <a16:creationId xmlns:a16="http://schemas.microsoft.com/office/drawing/2014/main" id="{D049F577-F92A-4405-A19E-48EB947980F5}"/>
              </a:ext>
            </a:extLst>
          </p:cNvPr>
          <p:cNvSpPr txBox="1"/>
          <p:nvPr/>
        </p:nvSpPr>
        <p:spPr>
          <a:xfrm>
            <a:off x="3107421" y="290067"/>
            <a:ext cx="6755037" cy="1200329"/>
          </a:xfrm>
          <a:prstGeom prst="rect">
            <a:avLst/>
          </a:prstGeom>
          <a:noFill/>
        </p:spPr>
        <p:txBody>
          <a:bodyPr wrap="square" rtlCol="0">
            <a:spAutoFit/>
          </a:bodyPr>
          <a:lstStyle/>
          <a:p>
            <a:pPr algn="ctr"/>
            <a:r>
              <a:rPr lang="en-US" sz="3600" dirty="0">
                <a:solidFill>
                  <a:srgbClr val="002060"/>
                </a:solidFill>
                <a:latin typeface="+mj-lt"/>
              </a:rPr>
              <a:t>LÀM QUEN VỚI KHỐI LƯỢNG, DUNG TÍCH</a:t>
            </a:r>
            <a:endParaRPr lang="vi-VN" sz="3600" dirty="0">
              <a:solidFill>
                <a:srgbClr val="002060"/>
              </a:solidFill>
              <a:latin typeface="+mj-lt"/>
            </a:endParaRPr>
          </a:p>
        </p:txBody>
      </p:sp>
    </p:spTree>
    <p:custDataLst>
      <p:tags r:id="rId1"/>
    </p:custDataLst>
    <p:extLst>
      <p:ext uri="{BB962C8B-B14F-4D97-AF65-F5344CB8AC3E}">
        <p14:creationId xmlns:p14="http://schemas.microsoft.com/office/powerpoint/2010/main" val="141518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255AC9-60CE-49BC-B0C9-AE782F74E777}"/>
              </a:ext>
            </a:extLst>
          </p:cNvPr>
          <p:cNvSpPr txBox="1"/>
          <p:nvPr/>
        </p:nvSpPr>
        <p:spPr>
          <a:xfrm>
            <a:off x="4681119" y="772797"/>
            <a:ext cx="3118990" cy="461665"/>
          </a:xfrm>
          <a:prstGeom prst="rect">
            <a:avLst/>
          </a:prstGeom>
          <a:noFill/>
        </p:spPr>
        <p:txBody>
          <a:bodyPr wrap="square" rtlCol="0">
            <a:spAutoFit/>
          </a:bodyPr>
          <a:lstStyle/>
          <a:p>
            <a:r>
              <a:rPr lang="en-US" sz="2400" b="1" dirty="0"/>
              <a:t>Ki – </a:t>
            </a:r>
            <a:r>
              <a:rPr lang="en-US" sz="2400" b="1" dirty="0" err="1"/>
              <a:t>lô</a:t>
            </a:r>
            <a:r>
              <a:rPr lang="en-US" sz="2400" b="1" dirty="0"/>
              <a:t> – gam </a:t>
            </a:r>
          </a:p>
        </p:txBody>
      </p:sp>
      <p:pic>
        <p:nvPicPr>
          <p:cNvPr id="5" name="Picture 4">
            <a:extLst>
              <a:ext uri="{FF2B5EF4-FFF2-40B4-BE49-F238E27FC236}">
                <a16:creationId xmlns:a16="http://schemas.microsoft.com/office/drawing/2014/main" id="{698AFF42-41B8-40A8-8090-9403C0CE6692}"/>
              </a:ext>
            </a:extLst>
          </p:cNvPr>
          <p:cNvPicPr>
            <a:picLocks noChangeAspect="1"/>
          </p:cNvPicPr>
          <p:nvPr/>
        </p:nvPicPr>
        <p:blipFill>
          <a:blip r:embed="rId3"/>
          <a:stretch>
            <a:fillRect/>
          </a:stretch>
        </p:blipFill>
        <p:spPr>
          <a:xfrm>
            <a:off x="2528887" y="1804987"/>
            <a:ext cx="6791325" cy="3505200"/>
          </a:xfrm>
          <a:prstGeom prst="rect">
            <a:avLst/>
          </a:prstGeom>
        </p:spPr>
      </p:pic>
      <p:sp>
        <p:nvSpPr>
          <p:cNvPr id="6" name="TextBox 5">
            <a:extLst>
              <a:ext uri="{FF2B5EF4-FFF2-40B4-BE49-F238E27FC236}">
                <a16:creationId xmlns:a16="http://schemas.microsoft.com/office/drawing/2014/main" id="{154B7B8B-25EF-403E-8605-847A14CB1FB7}"/>
              </a:ext>
            </a:extLst>
          </p:cNvPr>
          <p:cNvSpPr txBox="1"/>
          <p:nvPr/>
        </p:nvSpPr>
        <p:spPr>
          <a:xfrm>
            <a:off x="3189394" y="5592760"/>
            <a:ext cx="5813211" cy="492443"/>
          </a:xfrm>
          <a:prstGeom prst="rect">
            <a:avLst/>
          </a:prstGeom>
          <a:noFill/>
        </p:spPr>
        <p:txBody>
          <a:bodyPr wrap="square" rtlCol="0">
            <a:spAutoFit/>
          </a:bodyPr>
          <a:lstStyle/>
          <a:p>
            <a:pPr algn="just"/>
            <a:r>
              <a:rPr lang="en-US" sz="2600" dirty="0">
                <a:solidFill>
                  <a:srgbClr val="FF0000"/>
                </a:solidFill>
                <a:sym typeface="Wingdings" panose="05000000000000000000" pitchFamily="2" charset="2"/>
              </a:rPr>
              <a:t>Con </a:t>
            </a:r>
            <a:r>
              <a:rPr lang="en-US" sz="2600" dirty="0" err="1">
                <a:solidFill>
                  <a:srgbClr val="FF0000"/>
                </a:solidFill>
                <a:sym typeface="Wingdings" panose="05000000000000000000" pitchFamily="2" charset="2"/>
              </a:rPr>
              <a:t>sóc</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cân</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nặng</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bằng</a:t>
            </a:r>
            <a:r>
              <a:rPr lang="en-US" sz="2600" dirty="0">
                <a:solidFill>
                  <a:srgbClr val="FF0000"/>
                </a:solidFill>
                <a:sym typeface="Wingdings" panose="05000000000000000000" pitchFamily="2" charset="2"/>
              </a:rPr>
              <a:t> 1 </a:t>
            </a:r>
            <a:r>
              <a:rPr lang="en-US" sz="2600" dirty="0" err="1">
                <a:solidFill>
                  <a:srgbClr val="FF0000"/>
                </a:solidFill>
                <a:sym typeface="Wingdings" panose="05000000000000000000" pitchFamily="2" charset="2"/>
              </a:rPr>
              <a:t>quả</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bưởi</a:t>
            </a:r>
            <a:r>
              <a:rPr lang="en-US" sz="2600" dirty="0">
                <a:solidFill>
                  <a:srgbClr val="FF0000"/>
                </a:solidFill>
                <a:sym typeface="Wingdings" panose="05000000000000000000" pitchFamily="2" charset="2"/>
              </a:rPr>
              <a:t>.</a:t>
            </a:r>
            <a:endParaRPr lang="en-US" sz="2600" dirty="0">
              <a:solidFill>
                <a:srgbClr val="FF0000"/>
              </a:solidFill>
            </a:endParaRPr>
          </a:p>
        </p:txBody>
      </p:sp>
    </p:spTree>
    <p:custDataLst>
      <p:tags r:id="rId1"/>
    </p:custDataLst>
    <p:extLst>
      <p:ext uri="{BB962C8B-B14F-4D97-AF65-F5344CB8AC3E}">
        <p14:creationId xmlns:p14="http://schemas.microsoft.com/office/powerpoint/2010/main" val="137015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255AC9-60CE-49BC-B0C9-AE782F74E777}"/>
              </a:ext>
            </a:extLst>
          </p:cNvPr>
          <p:cNvSpPr txBox="1"/>
          <p:nvPr/>
        </p:nvSpPr>
        <p:spPr>
          <a:xfrm>
            <a:off x="4681119" y="772797"/>
            <a:ext cx="3118990" cy="461665"/>
          </a:xfrm>
          <a:prstGeom prst="rect">
            <a:avLst/>
          </a:prstGeom>
          <a:noFill/>
        </p:spPr>
        <p:txBody>
          <a:bodyPr wrap="square" rtlCol="0">
            <a:spAutoFit/>
          </a:bodyPr>
          <a:lstStyle/>
          <a:p>
            <a:r>
              <a:rPr lang="en-US" sz="2400" b="1" dirty="0"/>
              <a:t>Ki – </a:t>
            </a:r>
            <a:r>
              <a:rPr lang="en-US" sz="2400" b="1" dirty="0" err="1"/>
              <a:t>lô</a:t>
            </a:r>
            <a:r>
              <a:rPr lang="en-US" sz="2400" b="1" dirty="0"/>
              <a:t> – gam </a:t>
            </a:r>
          </a:p>
        </p:txBody>
      </p:sp>
      <p:sp>
        <p:nvSpPr>
          <p:cNvPr id="6" name="TextBox 5">
            <a:extLst>
              <a:ext uri="{FF2B5EF4-FFF2-40B4-BE49-F238E27FC236}">
                <a16:creationId xmlns:a16="http://schemas.microsoft.com/office/drawing/2014/main" id="{154B7B8B-25EF-403E-8605-847A14CB1FB7}"/>
              </a:ext>
            </a:extLst>
          </p:cNvPr>
          <p:cNvSpPr txBox="1"/>
          <p:nvPr/>
        </p:nvSpPr>
        <p:spPr>
          <a:xfrm>
            <a:off x="3073280" y="1458507"/>
            <a:ext cx="5813211" cy="492443"/>
          </a:xfrm>
          <a:prstGeom prst="rect">
            <a:avLst/>
          </a:prstGeom>
          <a:noFill/>
        </p:spPr>
        <p:txBody>
          <a:bodyPr wrap="square" rtlCol="0">
            <a:spAutoFit/>
          </a:bodyPr>
          <a:lstStyle/>
          <a:p>
            <a:pPr algn="just"/>
            <a:r>
              <a:rPr lang="en-US" sz="2600" dirty="0" err="1">
                <a:solidFill>
                  <a:srgbClr val="FF0000"/>
                </a:solidFill>
                <a:sym typeface="Wingdings" panose="05000000000000000000" pitchFamily="2" charset="2"/>
              </a:rPr>
              <a:t>Đây</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là</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quả</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cân</a:t>
            </a:r>
            <a:r>
              <a:rPr lang="en-US" sz="2600" dirty="0">
                <a:solidFill>
                  <a:srgbClr val="FF0000"/>
                </a:solidFill>
                <a:sym typeface="Wingdings" panose="05000000000000000000" pitchFamily="2" charset="2"/>
              </a:rPr>
              <a:t> 1 ki – </a:t>
            </a:r>
            <a:r>
              <a:rPr lang="en-US" sz="2600" dirty="0" err="1">
                <a:solidFill>
                  <a:srgbClr val="FF0000"/>
                </a:solidFill>
                <a:sym typeface="Wingdings" panose="05000000000000000000" pitchFamily="2" charset="2"/>
              </a:rPr>
              <a:t>lô</a:t>
            </a:r>
            <a:r>
              <a:rPr lang="en-US" sz="2600" dirty="0">
                <a:solidFill>
                  <a:srgbClr val="FF0000"/>
                </a:solidFill>
                <a:sym typeface="Wingdings" panose="05000000000000000000" pitchFamily="2" charset="2"/>
              </a:rPr>
              <a:t> – gam:</a:t>
            </a:r>
            <a:endParaRPr lang="en-US" sz="2600" dirty="0">
              <a:solidFill>
                <a:srgbClr val="FF0000"/>
              </a:solidFill>
            </a:endParaRPr>
          </a:p>
        </p:txBody>
      </p:sp>
      <p:pic>
        <p:nvPicPr>
          <p:cNvPr id="8" name="Picture 7">
            <a:extLst>
              <a:ext uri="{FF2B5EF4-FFF2-40B4-BE49-F238E27FC236}">
                <a16:creationId xmlns:a16="http://schemas.microsoft.com/office/drawing/2014/main" id="{6530BD37-A7C9-4636-9022-AEFD51980873}"/>
              </a:ext>
            </a:extLst>
          </p:cNvPr>
          <p:cNvPicPr>
            <a:picLocks noChangeAspect="1"/>
          </p:cNvPicPr>
          <p:nvPr/>
        </p:nvPicPr>
        <p:blipFill rotWithShape="1">
          <a:blip r:embed="rId3">
            <a:clrChange>
              <a:clrFrom>
                <a:srgbClr val="FFFFFF"/>
              </a:clrFrom>
              <a:clrTo>
                <a:srgbClr val="FFFFFF">
                  <a:alpha val="0"/>
                </a:srgbClr>
              </a:clrTo>
            </a:clrChange>
          </a:blip>
          <a:srcRect l="5171" t="6887" r="6609"/>
          <a:stretch/>
        </p:blipFill>
        <p:spPr>
          <a:xfrm rot="21600000">
            <a:off x="5044299" y="2158023"/>
            <a:ext cx="543629" cy="720462"/>
          </a:xfrm>
          <a:prstGeom prst="rect">
            <a:avLst/>
          </a:prstGeom>
        </p:spPr>
      </p:pic>
      <p:grpSp>
        <p:nvGrpSpPr>
          <p:cNvPr id="14" name="Group 13">
            <a:extLst>
              <a:ext uri="{FF2B5EF4-FFF2-40B4-BE49-F238E27FC236}">
                <a16:creationId xmlns:a16="http://schemas.microsoft.com/office/drawing/2014/main" id="{B1F851AF-44ED-4A44-9FD6-4502EB43A2E9}"/>
              </a:ext>
            </a:extLst>
          </p:cNvPr>
          <p:cNvGrpSpPr/>
          <p:nvPr/>
        </p:nvGrpSpPr>
        <p:grpSpPr>
          <a:xfrm>
            <a:off x="3027804" y="1234462"/>
            <a:ext cx="6580046" cy="2277476"/>
            <a:chOff x="2935691" y="1934977"/>
            <a:chExt cx="6580046" cy="2277476"/>
          </a:xfrm>
        </p:grpSpPr>
        <p:grpSp>
          <p:nvGrpSpPr>
            <p:cNvPr id="12" name="Group 11">
              <a:extLst>
                <a:ext uri="{FF2B5EF4-FFF2-40B4-BE49-F238E27FC236}">
                  <a16:creationId xmlns:a16="http://schemas.microsoft.com/office/drawing/2014/main" id="{54069A63-B6F2-42B8-86F0-8A718F7DCAE5}"/>
                </a:ext>
              </a:extLst>
            </p:cNvPr>
            <p:cNvGrpSpPr/>
            <p:nvPr/>
          </p:nvGrpSpPr>
          <p:grpSpPr>
            <a:xfrm>
              <a:off x="7905572" y="2229093"/>
              <a:ext cx="1610165" cy="1983360"/>
              <a:chOff x="7905572" y="1933867"/>
              <a:chExt cx="1610165" cy="1983360"/>
            </a:xfrm>
          </p:grpSpPr>
          <p:pic>
            <p:nvPicPr>
              <p:cNvPr id="10" name="Picture 9">
                <a:extLst>
                  <a:ext uri="{FF2B5EF4-FFF2-40B4-BE49-F238E27FC236}">
                    <a16:creationId xmlns:a16="http://schemas.microsoft.com/office/drawing/2014/main" id="{1D31818F-B586-441D-ACE0-968DDD3590DC}"/>
                  </a:ext>
                </a:extLst>
              </p:cNvPr>
              <p:cNvPicPr>
                <a:picLocks noChangeAspect="1"/>
              </p:cNvPicPr>
              <p:nvPr/>
            </p:nvPicPr>
            <p:blipFill>
              <a:blip r:embed="rId4"/>
              <a:stretch>
                <a:fillRect/>
              </a:stretch>
            </p:blipFill>
            <p:spPr>
              <a:xfrm>
                <a:off x="7951678" y="1933867"/>
                <a:ext cx="1564059" cy="1983360"/>
              </a:xfrm>
              <a:prstGeom prst="rect">
                <a:avLst/>
              </a:prstGeom>
            </p:spPr>
          </p:pic>
          <p:sp>
            <p:nvSpPr>
              <p:cNvPr id="11" name="Rectangle 10">
                <a:extLst>
                  <a:ext uri="{FF2B5EF4-FFF2-40B4-BE49-F238E27FC236}">
                    <a16:creationId xmlns:a16="http://schemas.microsoft.com/office/drawing/2014/main" id="{B5A864D9-9CE1-498D-B36C-CB5789EFB3F1}"/>
                  </a:ext>
                </a:extLst>
              </p:cNvPr>
              <p:cNvSpPr/>
              <p:nvPr/>
            </p:nvSpPr>
            <p:spPr>
              <a:xfrm>
                <a:off x="7905572" y="3032763"/>
                <a:ext cx="526257" cy="66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Rounded Corners 12">
              <a:extLst>
                <a:ext uri="{FF2B5EF4-FFF2-40B4-BE49-F238E27FC236}">
                  <a16:creationId xmlns:a16="http://schemas.microsoft.com/office/drawing/2014/main" id="{EBFF328F-4C8C-49DF-B9F8-D5F9BA14F63D}"/>
                </a:ext>
              </a:extLst>
            </p:cNvPr>
            <p:cNvSpPr/>
            <p:nvPr/>
          </p:nvSpPr>
          <p:spPr>
            <a:xfrm>
              <a:off x="2935691" y="1934977"/>
              <a:ext cx="4992914" cy="2277476"/>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5" name="TextBox 14">
            <a:extLst>
              <a:ext uri="{FF2B5EF4-FFF2-40B4-BE49-F238E27FC236}">
                <a16:creationId xmlns:a16="http://schemas.microsoft.com/office/drawing/2014/main" id="{094B420B-D494-46DF-B4C0-12CEE0DB6688}"/>
              </a:ext>
            </a:extLst>
          </p:cNvPr>
          <p:cNvSpPr txBox="1"/>
          <p:nvPr/>
        </p:nvSpPr>
        <p:spPr>
          <a:xfrm>
            <a:off x="3410554" y="2895297"/>
            <a:ext cx="4529587" cy="492443"/>
          </a:xfrm>
          <a:prstGeom prst="rect">
            <a:avLst/>
          </a:prstGeom>
          <a:noFill/>
        </p:spPr>
        <p:txBody>
          <a:bodyPr wrap="square" rtlCol="0">
            <a:spAutoFit/>
          </a:bodyPr>
          <a:lstStyle/>
          <a:p>
            <a:pPr algn="just"/>
            <a:r>
              <a:rPr lang="en-US" sz="2600" dirty="0">
                <a:solidFill>
                  <a:srgbClr val="FF0000"/>
                </a:solidFill>
                <a:sym typeface="Wingdings" panose="05000000000000000000" pitchFamily="2" charset="2"/>
              </a:rPr>
              <a:t>Ki – </a:t>
            </a:r>
            <a:r>
              <a:rPr lang="en-US" sz="2600" dirty="0" err="1">
                <a:solidFill>
                  <a:srgbClr val="FF0000"/>
                </a:solidFill>
                <a:sym typeface="Wingdings" panose="05000000000000000000" pitchFamily="2" charset="2"/>
              </a:rPr>
              <a:t>lô</a:t>
            </a:r>
            <a:r>
              <a:rPr lang="en-US" sz="2600" dirty="0">
                <a:solidFill>
                  <a:srgbClr val="FF0000"/>
                </a:solidFill>
                <a:sym typeface="Wingdings" panose="05000000000000000000" pitchFamily="2" charset="2"/>
              </a:rPr>
              <a:t> – gam </a:t>
            </a:r>
            <a:r>
              <a:rPr lang="en-US" sz="2600" dirty="0" err="1">
                <a:solidFill>
                  <a:srgbClr val="FF0000"/>
                </a:solidFill>
                <a:sym typeface="Wingdings" panose="05000000000000000000" pitchFamily="2" charset="2"/>
              </a:rPr>
              <a:t>viết</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tắt</a:t>
            </a:r>
            <a:r>
              <a:rPr lang="en-US" sz="2600" dirty="0">
                <a:solidFill>
                  <a:srgbClr val="FF0000"/>
                </a:solidFill>
                <a:sym typeface="Wingdings" panose="05000000000000000000" pitchFamily="2" charset="2"/>
              </a:rPr>
              <a:t> </a:t>
            </a:r>
            <a:r>
              <a:rPr lang="en-US" sz="2600" dirty="0" err="1">
                <a:solidFill>
                  <a:srgbClr val="FF0000"/>
                </a:solidFill>
                <a:sym typeface="Wingdings" panose="05000000000000000000" pitchFamily="2" charset="2"/>
              </a:rPr>
              <a:t>là</a:t>
            </a:r>
            <a:r>
              <a:rPr lang="en-US" sz="2600" dirty="0">
                <a:solidFill>
                  <a:srgbClr val="FF0000"/>
                </a:solidFill>
                <a:sym typeface="Wingdings" panose="05000000000000000000" pitchFamily="2" charset="2"/>
              </a:rPr>
              <a:t> </a:t>
            </a:r>
            <a:r>
              <a:rPr lang="en-US" sz="2600" b="1" i="1" dirty="0">
                <a:solidFill>
                  <a:srgbClr val="FF0000"/>
                </a:solidFill>
                <a:sym typeface="Wingdings" panose="05000000000000000000" pitchFamily="2" charset="2"/>
              </a:rPr>
              <a:t>kg</a:t>
            </a:r>
            <a:r>
              <a:rPr lang="en-US" sz="2600" dirty="0">
                <a:solidFill>
                  <a:srgbClr val="FF0000"/>
                </a:solidFill>
                <a:sym typeface="Wingdings" panose="05000000000000000000" pitchFamily="2" charset="2"/>
              </a:rPr>
              <a:t>.</a:t>
            </a:r>
            <a:endParaRPr lang="en-US" sz="2600" dirty="0">
              <a:solidFill>
                <a:srgbClr val="FF0000"/>
              </a:solidFill>
            </a:endParaRPr>
          </a:p>
        </p:txBody>
      </p:sp>
      <p:pic>
        <p:nvPicPr>
          <p:cNvPr id="17" name="Picture 16">
            <a:extLst>
              <a:ext uri="{FF2B5EF4-FFF2-40B4-BE49-F238E27FC236}">
                <a16:creationId xmlns:a16="http://schemas.microsoft.com/office/drawing/2014/main" id="{4151D6C8-0E34-43B3-9A6B-DFEE23212CBD}"/>
              </a:ext>
            </a:extLst>
          </p:cNvPr>
          <p:cNvPicPr>
            <a:picLocks noChangeAspect="1"/>
          </p:cNvPicPr>
          <p:nvPr/>
        </p:nvPicPr>
        <p:blipFill>
          <a:blip r:embed="rId5"/>
          <a:stretch>
            <a:fillRect/>
          </a:stretch>
        </p:blipFill>
        <p:spPr>
          <a:xfrm>
            <a:off x="2060724" y="3788230"/>
            <a:ext cx="8245515" cy="2277476"/>
          </a:xfrm>
          <a:prstGeom prst="rect">
            <a:avLst/>
          </a:prstGeom>
        </p:spPr>
      </p:pic>
      <p:sp>
        <p:nvSpPr>
          <p:cNvPr id="18" name="TextBox 17">
            <a:extLst>
              <a:ext uri="{FF2B5EF4-FFF2-40B4-BE49-F238E27FC236}">
                <a16:creationId xmlns:a16="http://schemas.microsoft.com/office/drawing/2014/main" id="{E662B6DA-5C52-4F62-99BB-0E01B8ECDFA6}"/>
              </a:ext>
            </a:extLst>
          </p:cNvPr>
          <p:cNvSpPr txBox="1"/>
          <p:nvPr/>
        </p:nvSpPr>
        <p:spPr>
          <a:xfrm>
            <a:off x="2060724" y="5951155"/>
            <a:ext cx="3813415" cy="492443"/>
          </a:xfrm>
          <a:prstGeom prst="rect">
            <a:avLst/>
          </a:prstGeom>
          <a:noFill/>
        </p:spPr>
        <p:txBody>
          <a:bodyPr wrap="square" rtlCol="0">
            <a:spAutoFit/>
          </a:bodyPr>
          <a:lstStyle/>
          <a:p>
            <a:pPr algn="just"/>
            <a:r>
              <a:rPr lang="en-US" sz="2600" dirty="0" err="1">
                <a:sym typeface="Wingdings" panose="05000000000000000000" pitchFamily="2" charset="2"/>
              </a:rPr>
              <a:t>Hộp</a:t>
            </a:r>
            <a:r>
              <a:rPr lang="en-US" sz="2600" dirty="0">
                <a:sym typeface="Wingdings" panose="05000000000000000000" pitchFamily="2" charset="2"/>
              </a:rPr>
              <a:t> </a:t>
            </a:r>
            <a:r>
              <a:rPr lang="en-US" sz="2600" dirty="0" err="1">
                <a:sym typeface="Wingdings" panose="05000000000000000000" pitchFamily="2" charset="2"/>
              </a:rPr>
              <a:t>sữa</a:t>
            </a:r>
            <a:r>
              <a:rPr lang="en-US" sz="2600" dirty="0">
                <a:sym typeface="Wingdings" panose="05000000000000000000" pitchFamily="2" charset="2"/>
              </a:rPr>
              <a:t> </a:t>
            </a:r>
            <a:r>
              <a:rPr lang="en-US" sz="2600" dirty="0" err="1">
                <a:sym typeface="Wingdings" panose="05000000000000000000" pitchFamily="2" charset="2"/>
              </a:rPr>
              <a:t>cân</a:t>
            </a:r>
            <a:r>
              <a:rPr lang="en-US" sz="2600" dirty="0">
                <a:sym typeface="Wingdings" panose="05000000000000000000" pitchFamily="2" charset="2"/>
              </a:rPr>
              <a:t> </a:t>
            </a:r>
            <a:r>
              <a:rPr lang="en-US" sz="2600" dirty="0" err="1">
                <a:sym typeface="Wingdings" panose="05000000000000000000" pitchFamily="2" charset="2"/>
              </a:rPr>
              <a:t>nặng</a:t>
            </a:r>
            <a:r>
              <a:rPr lang="en-US" sz="2600" dirty="0">
                <a:sym typeface="Wingdings" panose="05000000000000000000" pitchFamily="2" charset="2"/>
              </a:rPr>
              <a:t> 1 kg.</a:t>
            </a:r>
            <a:endParaRPr lang="en-US" sz="2600" dirty="0"/>
          </a:p>
        </p:txBody>
      </p:sp>
      <p:sp>
        <p:nvSpPr>
          <p:cNvPr id="19" name="TextBox 18">
            <a:extLst>
              <a:ext uri="{FF2B5EF4-FFF2-40B4-BE49-F238E27FC236}">
                <a16:creationId xmlns:a16="http://schemas.microsoft.com/office/drawing/2014/main" id="{85B738CF-D7EA-4D2D-88FD-B300EDB37E40}"/>
              </a:ext>
            </a:extLst>
          </p:cNvPr>
          <p:cNvSpPr txBox="1"/>
          <p:nvPr/>
        </p:nvSpPr>
        <p:spPr>
          <a:xfrm>
            <a:off x="6802166" y="5951154"/>
            <a:ext cx="3813415" cy="492443"/>
          </a:xfrm>
          <a:prstGeom prst="rect">
            <a:avLst/>
          </a:prstGeom>
          <a:noFill/>
        </p:spPr>
        <p:txBody>
          <a:bodyPr wrap="square" rtlCol="0">
            <a:spAutoFit/>
          </a:bodyPr>
          <a:lstStyle/>
          <a:p>
            <a:pPr algn="just"/>
            <a:r>
              <a:rPr lang="en-US" sz="2600" dirty="0" err="1">
                <a:sym typeface="Wingdings" panose="05000000000000000000" pitchFamily="2" charset="2"/>
              </a:rPr>
              <a:t>Túi</a:t>
            </a:r>
            <a:r>
              <a:rPr lang="en-US" sz="2600" dirty="0">
                <a:sym typeface="Wingdings" panose="05000000000000000000" pitchFamily="2" charset="2"/>
              </a:rPr>
              <a:t> </a:t>
            </a:r>
            <a:r>
              <a:rPr lang="en-US" sz="2600" dirty="0" err="1">
                <a:sym typeface="Wingdings" panose="05000000000000000000" pitchFamily="2" charset="2"/>
              </a:rPr>
              <a:t>gạo</a:t>
            </a:r>
            <a:r>
              <a:rPr lang="en-US" sz="2600" dirty="0">
                <a:sym typeface="Wingdings" panose="05000000000000000000" pitchFamily="2" charset="2"/>
              </a:rPr>
              <a:t> </a:t>
            </a:r>
            <a:r>
              <a:rPr lang="en-US" sz="2600" dirty="0" err="1">
                <a:sym typeface="Wingdings" panose="05000000000000000000" pitchFamily="2" charset="2"/>
              </a:rPr>
              <a:t>cân</a:t>
            </a:r>
            <a:r>
              <a:rPr lang="en-US" sz="2600" dirty="0">
                <a:sym typeface="Wingdings" panose="05000000000000000000" pitchFamily="2" charset="2"/>
              </a:rPr>
              <a:t> </a:t>
            </a:r>
            <a:r>
              <a:rPr lang="en-US" sz="2600" dirty="0" err="1">
                <a:sym typeface="Wingdings" panose="05000000000000000000" pitchFamily="2" charset="2"/>
              </a:rPr>
              <a:t>nặng</a:t>
            </a:r>
            <a:r>
              <a:rPr lang="en-US" sz="2600" dirty="0">
                <a:sym typeface="Wingdings" panose="05000000000000000000" pitchFamily="2" charset="2"/>
              </a:rPr>
              <a:t> 2 kg.</a:t>
            </a:r>
            <a:endParaRPr lang="en-US" sz="2600" dirty="0"/>
          </a:p>
        </p:txBody>
      </p:sp>
    </p:spTree>
    <p:custDataLst>
      <p:tags r:id="rId1"/>
    </p:custDataLst>
    <p:extLst>
      <p:ext uri="{BB962C8B-B14F-4D97-AF65-F5344CB8AC3E}">
        <p14:creationId xmlns:p14="http://schemas.microsoft.com/office/powerpoint/2010/main" val="142055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down)">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wipe(down)">
                                      <p:cBhvr>
                                        <p:cTn id="32" dur="500"/>
                                        <p:tgtEl>
                                          <p:spTgt spid="1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wipe(down)">
                                      <p:cBhvr>
                                        <p:cTn id="3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845475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C96BEAC-AA60-4761-A01C-991F155C90DF}"/>
              </a:ext>
            </a:extLst>
          </p:cNvPr>
          <p:cNvGrpSpPr/>
          <p:nvPr/>
        </p:nvGrpSpPr>
        <p:grpSpPr>
          <a:xfrm>
            <a:off x="1592614" y="1416079"/>
            <a:ext cx="2507672" cy="635866"/>
            <a:chOff x="3740729" y="661336"/>
            <a:chExt cx="2507672" cy="635866"/>
          </a:xfrm>
        </p:grpSpPr>
        <p:sp>
          <p:nvSpPr>
            <p:cNvPr id="191" name="Oval 190">
              <a:extLst>
                <a:ext uri="{FF2B5EF4-FFF2-40B4-BE49-F238E27FC236}">
                  <a16:creationId xmlns:a16="http://schemas.microsoft.com/office/drawing/2014/main" id="{FC72CC7D-E218-4291-AA55-F216BB68CF10}"/>
                </a:ext>
              </a:extLst>
            </p:cNvPr>
            <p:cNvSpPr/>
            <p:nvPr/>
          </p:nvSpPr>
          <p:spPr>
            <a:xfrm>
              <a:off x="3740729" y="773982"/>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
          <p:nvSpPr>
            <p:cNvPr id="192" name="TextBox 191">
              <a:extLst>
                <a:ext uri="{FF2B5EF4-FFF2-40B4-BE49-F238E27FC236}">
                  <a16:creationId xmlns:a16="http://schemas.microsoft.com/office/drawing/2014/main" id="{E0C9CD36-4E04-483B-AFB0-317C17891738}"/>
                </a:ext>
              </a:extLst>
            </p:cNvPr>
            <p:cNvSpPr txBox="1"/>
            <p:nvPr/>
          </p:nvSpPr>
          <p:spPr>
            <a:xfrm>
              <a:off x="4263949" y="661336"/>
              <a:ext cx="1984452" cy="618374"/>
            </a:xfrm>
            <a:prstGeom prst="rect">
              <a:avLst/>
            </a:prstGeom>
            <a:noFill/>
          </p:spPr>
          <p:txBody>
            <a:bodyPr wrap="square" rtlCol="0">
              <a:spAutoFit/>
            </a:bodyPr>
            <a:lstStyle/>
            <a:p>
              <a:pPr algn="just">
                <a:lnSpc>
                  <a:spcPct val="150000"/>
                </a:lnSpc>
              </a:pPr>
              <a:r>
                <a:rPr lang="en-US" sz="2600" dirty="0"/>
                <a:t>Đ, S ?</a:t>
              </a:r>
            </a:p>
          </p:txBody>
        </p:sp>
      </p:grpSp>
      <p:sp>
        <p:nvSpPr>
          <p:cNvPr id="119" name="TextBox 118">
            <a:extLst>
              <a:ext uri="{FF2B5EF4-FFF2-40B4-BE49-F238E27FC236}">
                <a16:creationId xmlns:a16="http://schemas.microsoft.com/office/drawing/2014/main" id="{1A2F6DD7-ECE3-460E-A93A-DB1EAA0EA472}"/>
              </a:ext>
            </a:extLst>
          </p:cNvPr>
          <p:cNvSpPr txBox="1"/>
          <p:nvPr/>
        </p:nvSpPr>
        <p:spPr>
          <a:xfrm>
            <a:off x="694626" y="2146163"/>
            <a:ext cx="5401374" cy="3969292"/>
          </a:xfrm>
          <a:prstGeom prst="rect">
            <a:avLst/>
          </a:prstGeom>
          <a:noFill/>
        </p:spPr>
        <p:txBody>
          <a:bodyPr wrap="square" rtlCol="0">
            <a:spAutoFit/>
          </a:bodyPr>
          <a:lstStyle/>
          <a:p>
            <a:pPr marL="514350" indent="-514350" algn="just">
              <a:lnSpc>
                <a:spcPct val="20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bóng</a:t>
            </a:r>
            <a:r>
              <a:rPr lang="en-US" sz="2600" dirty="0">
                <a:solidFill>
                  <a:schemeClr val="tx1">
                    <a:lumMod val="95000"/>
                    <a:lumOff val="5000"/>
                  </a:schemeClr>
                </a:solidFill>
              </a:rPr>
              <a:t> </a:t>
            </a:r>
            <a:r>
              <a:rPr lang="en-US" sz="2600" dirty="0" err="1">
                <a:solidFill>
                  <a:schemeClr val="tx1">
                    <a:lumMod val="95000"/>
                    <a:lumOff val="5000"/>
                  </a:schemeClr>
                </a:solidFill>
              </a:rPr>
              <a:t>nhẹ</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 1 kg.</a:t>
            </a:r>
          </a:p>
          <a:p>
            <a:pPr marL="514350" indent="-514350" algn="just">
              <a:lnSpc>
                <a:spcPct val="200000"/>
              </a:lnSpc>
              <a:buAutoNum type="alphaLcParenR"/>
            </a:pPr>
            <a:r>
              <a:rPr lang="en-US" sz="2600" dirty="0" err="1">
                <a:solidFill>
                  <a:schemeClr val="tx1">
                    <a:lumMod val="95000"/>
                    <a:lumOff val="5000"/>
                  </a:schemeClr>
                </a:solidFill>
              </a:rPr>
              <a:t>Nải</a:t>
            </a:r>
            <a:r>
              <a:rPr lang="en-US" sz="2600" dirty="0">
                <a:solidFill>
                  <a:schemeClr val="tx1">
                    <a:lumMod val="95000"/>
                    <a:lumOff val="5000"/>
                  </a:schemeClr>
                </a:solidFill>
              </a:rPr>
              <a:t> </a:t>
            </a:r>
            <a:r>
              <a:rPr lang="en-US" sz="2600" dirty="0" err="1">
                <a:solidFill>
                  <a:schemeClr val="tx1">
                    <a:lumMod val="95000"/>
                    <a:lumOff val="5000"/>
                  </a:schemeClr>
                </a:solidFill>
              </a:rPr>
              <a:t>chuối</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 1 kg.</a:t>
            </a:r>
          </a:p>
          <a:p>
            <a:pPr marL="514350" indent="-514350" algn="just">
              <a:lnSpc>
                <a:spcPct val="20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 </a:t>
            </a:r>
            <a:r>
              <a:rPr lang="en-US" sz="2600" dirty="0" err="1">
                <a:solidFill>
                  <a:schemeClr val="tx1">
                    <a:lumMod val="95000"/>
                    <a:lumOff val="5000"/>
                  </a:schemeClr>
                </a:solidFill>
              </a:rPr>
              <a:t>cân</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1 kg.</a:t>
            </a:r>
          </a:p>
          <a:p>
            <a:pPr marL="514350" indent="-514350" algn="just">
              <a:lnSpc>
                <a:spcPct val="20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bóng</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bằng</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a:t>
            </a:r>
          </a:p>
          <a:p>
            <a:pPr marL="514350" indent="-514350" algn="just">
              <a:lnSpc>
                <a:spcPct val="200000"/>
              </a:lnSpc>
              <a:buAutoNum type="alphaLcParenR"/>
            </a:pPr>
            <a:r>
              <a:rPr lang="en-US" sz="2600" dirty="0" err="1">
                <a:solidFill>
                  <a:schemeClr val="tx1">
                    <a:lumMod val="95000"/>
                    <a:lumOff val="5000"/>
                  </a:schemeClr>
                </a:solidFill>
              </a:rPr>
              <a:t>Nải</a:t>
            </a:r>
            <a:r>
              <a:rPr lang="en-US" sz="2600" dirty="0">
                <a:solidFill>
                  <a:schemeClr val="tx1">
                    <a:lumMod val="95000"/>
                    <a:lumOff val="5000"/>
                  </a:schemeClr>
                </a:solidFill>
              </a:rPr>
              <a:t> </a:t>
            </a:r>
            <a:r>
              <a:rPr lang="en-US" sz="2600" dirty="0" err="1">
                <a:solidFill>
                  <a:schemeClr val="tx1">
                    <a:lumMod val="95000"/>
                    <a:lumOff val="5000"/>
                  </a:schemeClr>
                </a:solidFill>
              </a:rPr>
              <a:t>chuối</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a:t>
            </a:r>
          </a:p>
        </p:txBody>
      </p:sp>
      <p:sp>
        <p:nvSpPr>
          <p:cNvPr id="120" name="Rectangle: Rounded Corners 119">
            <a:extLst>
              <a:ext uri="{FF2B5EF4-FFF2-40B4-BE49-F238E27FC236}">
                <a16:creationId xmlns:a16="http://schemas.microsoft.com/office/drawing/2014/main" id="{5FF30482-433E-4B0C-8725-1594900EFB5A}"/>
              </a:ext>
            </a:extLst>
          </p:cNvPr>
          <p:cNvSpPr/>
          <p:nvPr/>
        </p:nvSpPr>
        <p:spPr>
          <a:xfrm>
            <a:off x="6096001" y="2450262"/>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1" name="Rectangle: Rounded Corners 120">
            <a:extLst>
              <a:ext uri="{FF2B5EF4-FFF2-40B4-BE49-F238E27FC236}">
                <a16:creationId xmlns:a16="http://schemas.microsoft.com/office/drawing/2014/main" id="{0E2C34D6-4190-4499-BFA4-602DAFA97ECE}"/>
              </a:ext>
            </a:extLst>
          </p:cNvPr>
          <p:cNvSpPr/>
          <p:nvPr/>
        </p:nvSpPr>
        <p:spPr>
          <a:xfrm>
            <a:off x="6134100" y="2471258"/>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Đ</a:t>
            </a:r>
            <a:endParaRPr lang="en-US" sz="3200" dirty="0">
              <a:solidFill>
                <a:srgbClr val="FF0000"/>
              </a:solidFill>
            </a:endParaRPr>
          </a:p>
        </p:txBody>
      </p:sp>
      <p:sp>
        <p:nvSpPr>
          <p:cNvPr id="122" name="Rectangle: Rounded Corners 121">
            <a:extLst>
              <a:ext uri="{FF2B5EF4-FFF2-40B4-BE49-F238E27FC236}">
                <a16:creationId xmlns:a16="http://schemas.microsoft.com/office/drawing/2014/main" id="{59DFF83F-B5EE-40DB-95CA-76941F216028}"/>
              </a:ext>
            </a:extLst>
          </p:cNvPr>
          <p:cNvSpPr/>
          <p:nvPr/>
        </p:nvSpPr>
        <p:spPr>
          <a:xfrm>
            <a:off x="6096001" y="320995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3" name="Rectangle: Rounded Corners 122">
            <a:extLst>
              <a:ext uri="{FF2B5EF4-FFF2-40B4-BE49-F238E27FC236}">
                <a16:creationId xmlns:a16="http://schemas.microsoft.com/office/drawing/2014/main" id="{BB86C049-B4D2-46A1-BCFE-4EE390981856}"/>
              </a:ext>
            </a:extLst>
          </p:cNvPr>
          <p:cNvSpPr/>
          <p:nvPr/>
        </p:nvSpPr>
        <p:spPr>
          <a:xfrm>
            <a:off x="6096001" y="4018153"/>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4" name="Rectangle: Rounded Corners 123">
            <a:extLst>
              <a:ext uri="{FF2B5EF4-FFF2-40B4-BE49-F238E27FC236}">
                <a16:creationId xmlns:a16="http://schemas.microsoft.com/office/drawing/2014/main" id="{23F11431-2D16-4000-81B9-75B2E4A14CB5}"/>
              </a:ext>
            </a:extLst>
          </p:cNvPr>
          <p:cNvSpPr/>
          <p:nvPr/>
        </p:nvSpPr>
        <p:spPr>
          <a:xfrm>
            <a:off x="6096001" y="4806879"/>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25" name="Rectangle: Rounded Corners 124">
            <a:extLst>
              <a:ext uri="{FF2B5EF4-FFF2-40B4-BE49-F238E27FC236}">
                <a16:creationId xmlns:a16="http://schemas.microsoft.com/office/drawing/2014/main" id="{CE43D443-C8AC-471D-B8F2-BDCB24BA903A}"/>
              </a:ext>
            </a:extLst>
          </p:cNvPr>
          <p:cNvSpPr/>
          <p:nvPr/>
        </p:nvSpPr>
        <p:spPr>
          <a:xfrm>
            <a:off x="6096000" y="5563577"/>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pic>
        <p:nvPicPr>
          <p:cNvPr id="4" name="Picture 3">
            <a:extLst>
              <a:ext uri="{FF2B5EF4-FFF2-40B4-BE49-F238E27FC236}">
                <a16:creationId xmlns:a16="http://schemas.microsoft.com/office/drawing/2014/main" id="{5059A187-AB63-49E8-A6D2-35D7F7C82EA9}"/>
              </a:ext>
            </a:extLst>
          </p:cNvPr>
          <p:cNvPicPr>
            <a:picLocks noChangeAspect="1"/>
          </p:cNvPicPr>
          <p:nvPr/>
        </p:nvPicPr>
        <p:blipFill rotWithShape="1">
          <a:blip r:embed="rId3">
            <a:clrChange>
              <a:clrFrom>
                <a:srgbClr val="FFFFFF"/>
              </a:clrFrom>
              <a:clrTo>
                <a:srgbClr val="FFFFFF">
                  <a:alpha val="0"/>
                </a:srgbClr>
              </a:clrTo>
            </a:clrChange>
          </a:blip>
          <a:srcRect b="5208"/>
          <a:stretch/>
        </p:blipFill>
        <p:spPr>
          <a:xfrm>
            <a:off x="6999514" y="1109629"/>
            <a:ext cx="4114800" cy="1950237"/>
          </a:xfrm>
          <a:prstGeom prst="rect">
            <a:avLst/>
          </a:prstGeom>
        </p:spPr>
      </p:pic>
      <p:pic>
        <p:nvPicPr>
          <p:cNvPr id="6" name="Picture 5">
            <a:extLst>
              <a:ext uri="{FF2B5EF4-FFF2-40B4-BE49-F238E27FC236}">
                <a16:creationId xmlns:a16="http://schemas.microsoft.com/office/drawing/2014/main" id="{9094F8F8-1D68-4209-8AAB-9893C41802A8}"/>
              </a:ext>
            </a:extLst>
          </p:cNvPr>
          <p:cNvPicPr>
            <a:picLocks noChangeAspect="1"/>
          </p:cNvPicPr>
          <p:nvPr/>
        </p:nvPicPr>
        <p:blipFill rotWithShape="1">
          <a:blip r:embed="rId4">
            <a:clrChange>
              <a:clrFrom>
                <a:srgbClr val="FFFFFF"/>
              </a:clrFrom>
              <a:clrTo>
                <a:srgbClr val="FFFFFF">
                  <a:alpha val="0"/>
                </a:srgbClr>
              </a:clrTo>
            </a:clrChange>
          </a:blip>
          <a:srcRect b="2363"/>
          <a:stretch/>
        </p:blipFill>
        <p:spPr>
          <a:xfrm>
            <a:off x="7306126" y="3129126"/>
            <a:ext cx="3924300" cy="2957353"/>
          </a:xfrm>
          <a:prstGeom prst="rect">
            <a:avLst/>
          </a:prstGeom>
        </p:spPr>
      </p:pic>
      <p:sp>
        <p:nvSpPr>
          <p:cNvPr id="131" name="Rectangle: Rounded Corners 130">
            <a:extLst>
              <a:ext uri="{FF2B5EF4-FFF2-40B4-BE49-F238E27FC236}">
                <a16:creationId xmlns:a16="http://schemas.microsoft.com/office/drawing/2014/main" id="{20D4C094-1EE1-4203-9228-D1A5D09CE3FD}"/>
              </a:ext>
            </a:extLst>
          </p:cNvPr>
          <p:cNvSpPr/>
          <p:nvPr/>
        </p:nvSpPr>
        <p:spPr>
          <a:xfrm>
            <a:off x="6115759" y="3223985"/>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Đ</a:t>
            </a:r>
            <a:endParaRPr lang="en-US" sz="3200" dirty="0">
              <a:solidFill>
                <a:srgbClr val="FF0000"/>
              </a:solidFill>
            </a:endParaRPr>
          </a:p>
        </p:txBody>
      </p:sp>
      <p:sp>
        <p:nvSpPr>
          <p:cNvPr id="132" name="Rectangle: Rounded Corners 131">
            <a:extLst>
              <a:ext uri="{FF2B5EF4-FFF2-40B4-BE49-F238E27FC236}">
                <a16:creationId xmlns:a16="http://schemas.microsoft.com/office/drawing/2014/main" id="{D35877A1-3409-4324-BBE4-D9EA6A60B170}"/>
              </a:ext>
            </a:extLst>
          </p:cNvPr>
          <p:cNvSpPr/>
          <p:nvPr/>
        </p:nvSpPr>
        <p:spPr>
          <a:xfrm>
            <a:off x="6124281" y="4822367"/>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S</a:t>
            </a:r>
            <a:endParaRPr lang="en-US" sz="3200" dirty="0">
              <a:solidFill>
                <a:srgbClr val="FF0000"/>
              </a:solidFill>
            </a:endParaRPr>
          </a:p>
        </p:txBody>
      </p:sp>
      <p:sp>
        <p:nvSpPr>
          <p:cNvPr id="133" name="Rectangle: Rounded Corners 132">
            <a:extLst>
              <a:ext uri="{FF2B5EF4-FFF2-40B4-BE49-F238E27FC236}">
                <a16:creationId xmlns:a16="http://schemas.microsoft.com/office/drawing/2014/main" id="{C1198372-6795-4058-A973-366C2838BF59}"/>
              </a:ext>
            </a:extLst>
          </p:cNvPr>
          <p:cNvSpPr/>
          <p:nvPr/>
        </p:nvSpPr>
        <p:spPr>
          <a:xfrm>
            <a:off x="6120038" y="4033641"/>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Đ</a:t>
            </a:r>
            <a:endParaRPr lang="en-US" sz="3200" dirty="0">
              <a:solidFill>
                <a:srgbClr val="FF0000"/>
              </a:solidFill>
            </a:endParaRPr>
          </a:p>
        </p:txBody>
      </p:sp>
      <p:sp>
        <p:nvSpPr>
          <p:cNvPr id="134" name="Rectangle: Rounded Corners 133">
            <a:extLst>
              <a:ext uri="{FF2B5EF4-FFF2-40B4-BE49-F238E27FC236}">
                <a16:creationId xmlns:a16="http://schemas.microsoft.com/office/drawing/2014/main" id="{AB26CFDD-C585-48DE-8B0B-F8E3DDBA4DDA}"/>
              </a:ext>
            </a:extLst>
          </p:cNvPr>
          <p:cNvSpPr/>
          <p:nvPr/>
        </p:nvSpPr>
        <p:spPr>
          <a:xfrm>
            <a:off x="6155155" y="5579065"/>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Đ</a:t>
            </a:r>
            <a:endParaRPr lang="en-US" sz="3200" dirty="0">
              <a:solidFill>
                <a:srgbClr val="FF0000"/>
              </a:solidFill>
            </a:endParaRPr>
          </a:p>
        </p:txBody>
      </p:sp>
    </p:spTree>
    <p:custDataLst>
      <p:tags r:id="rId1"/>
    </p:custDataLst>
    <p:extLst>
      <p:ext uri="{BB962C8B-B14F-4D97-AF65-F5344CB8AC3E}">
        <p14:creationId xmlns:p14="http://schemas.microsoft.com/office/powerpoint/2010/main" val="100259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500"/>
                                        <p:tgtEl>
                                          <p:spTgt spid="1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
                                        </p:tgtEl>
                                        <p:attrNameLst>
                                          <p:attrName>style.visibility</p:attrName>
                                        </p:attrNameLst>
                                      </p:cBhvr>
                                      <p:to>
                                        <p:strVal val="visible"/>
                                      </p:to>
                                    </p:set>
                                    <p:animEffect transition="in" filter="fade">
                                      <p:cBhvr>
                                        <p:cTn id="17" dur="500"/>
                                        <p:tgtEl>
                                          <p:spTgt spid="1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fade">
                                      <p:cBhvr>
                                        <p:cTn id="22" dur="500"/>
                                        <p:tgtEl>
                                          <p:spTgt spid="1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4"/>
                                        </p:tgtEl>
                                        <p:attrNameLst>
                                          <p:attrName>style.visibility</p:attrName>
                                        </p:attrNameLst>
                                      </p:cBhvr>
                                      <p:to>
                                        <p:strVal val="visible"/>
                                      </p:to>
                                    </p:set>
                                    <p:animEffect transition="in" filter="fade">
                                      <p:cBhvr>
                                        <p:cTn id="27"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31" grpId="0" animBg="1"/>
      <p:bldP spid="132" grpId="0" animBg="1"/>
      <p:bldP spid="133" grpId="0" animBg="1"/>
      <p:bldP spid="1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0A7F67E-AB7B-40D3-B067-67B2E0197C96}"/>
              </a:ext>
            </a:extLst>
          </p:cNvPr>
          <p:cNvGrpSpPr/>
          <p:nvPr/>
        </p:nvGrpSpPr>
        <p:grpSpPr>
          <a:xfrm>
            <a:off x="999843" y="470122"/>
            <a:ext cx="7986637" cy="640072"/>
            <a:chOff x="4478082" y="879975"/>
            <a:chExt cx="7986637" cy="640072"/>
          </a:xfrm>
        </p:grpSpPr>
        <p:sp>
          <p:nvSpPr>
            <p:cNvPr id="2" name="Oval 1">
              <a:extLst>
                <a:ext uri="{FF2B5EF4-FFF2-40B4-BE49-F238E27FC236}">
                  <a16:creationId xmlns:a16="http://schemas.microsoft.com/office/drawing/2014/main" id="{33F2756E-1510-4D57-A82D-A4390E8E461A}"/>
                </a:ext>
              </a:extLst>
            </p:cNvPr>
            <p:cNvSpPr/>
            <p:nvPr/>
          </p:nvSpPr>
          <p:spPr>
            <a:xfrm>
              <a:off x="4478082" y="996827"/>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sp>
          <p:nvSpPr>
            <p:cNvPr id="3" name="TextBox 2">
              <a:extLst>
                <a:ext uri="{FF2B5EF4-FFF2-40B4-BE49-F238E27FC236}">
                  <a16:creationId xmlns:a16="http://schemas.microsoft.com/office/drawing/2014/main" id="{361BBA7C-B4EB-4F4E-A7AD-26B6DC85C5A1}"/>
                </a:ext>
              </a:extLst>
            </p:cNvPr>
            <p:cNvSpPr txBox="1"/>
            <p:nvPr/>
          </p:nvSpPr>
          <p:spPr>
            <a:xfrm>
              <a:off x="5012095" y="879975"/>
              <a:ext cx="7452624" cy="618374"/>
            </a:xfrm>
            <a:prstGeom prst="rect">
              <a:avLst/>
            </a:prstGeom>
            <a:noFill/>
          </p:spPr>
          <p:txBody>
            <a:bodyPr wrap="square" rtlCol="0">
              <a:spAutoFit/>
            </a:bodyPr>
            <a:lstStyle/>
            <a:p>
              <a:pPr algn="just">
                <a:lnSpc>
                  <a:spcPct val="150000"/>
                </a:lnSpc>
              </a:pPr>
              <a:r>
                <a:rPr lang="en-US" sz="2600" dirty="0" err="1"/>
                <a:t>Đọc</a:t>
              </a:r>
              <a:r>
                <a:rPr lang="en-US" sz="2600" dirty="0"/>
                <a:t> </a:t>
              </a:r>
              <a:r>
                <a:rPr lang="en-US" sz="2600" dirty="0" err="1"/>
                <a:t>cân</a:t>
              </a:r>
              <a:r>
                <a:rPr lang="en-US" sz="2600" dirty="0"/>
                <a:t> </a:t>
              </a:r>
              <a:r>
                <a:rPr lang="en-US" sz="2600" dirty="0" err="1"/>
                <a:t>nặng</a:t>
              </a:r>
              <a:r>
                <a:rPr lang="en-US" sz="2600" dirty="0"/>
                <a:t> </a:t>
              </a:r>
              <a:r>
                <a:rPr lang="en-US" sz="2600" dirty="0" err="1"/>
                <a:t>của</a:t>
              </a:r>
              <a:r>
                <a:rPr lang="en-US" sz="2600" dirty="0"/>
                <a:t> </a:t>
              </a:r>
              <a:r>
                <a:rPr lang="en-US" sz="2600" dirty="0" err="1"/>
                <a:t>mỗi</a:t>
              </a:r>
              <a:r>
                <a:rPr lang="en-US" sz="2600" dirty="0"/>
                <a:t> </a:t>
              </a:r>
              <a:r>
                <a:rPr lang="en-US" sz="2600" dirty="0" err="1"/>
                <a:t>quả</a:t>
              </a:r>
              <a:r>
                <a:rPr lang="en-US" sz="2600" dirty="0"/>
                <a:t> </a:t>
              </a:r>
              <a:r>
                <a:rPr lang="en-US" sz="2600" dirty="0" err="1"/>
                <a:t>hoặc</a:t>
              </a:r>
              <a:r>
                <a:rPr lang="en-US" sz="2600" dirty="0"/>
                <a:t> </a:t>
              </a:r>
              <a:r>
                <a:rPr lang="en-US" sz="2600" dirty="0" err="1"/>
                <a:t>đồ</a:t>
              </a:r>
              <a:r>
                <a:rPr lang="en-US" sz="2600" dirty="0"/>
                <a:t> </a:t>
              </a:r>
              <a:r>
                <a:rPr lang="en-US" sz="2600" dirty="0" err="1"/>
                <a:t>vật</a:t>
              </a:r>
              <a:r>
                <a:rPr lang="en-US" sz="2600" dirty="0"/>
                <a:t> </a:t>
              </a:r>
              <a:r>
                <a:rPr lang="en-US" sz="2600" dirty="0" err="1"/>
                <a:t>dưới</a:t>
              </a:r>
              <a:r>
                <a:rPr lang="en-US" sz="2600" dirty="0"/>
                <a:t> </a:t>
              </a:r>
              <a:r>
                <a:rPr lang="en-US" sz="2600" dirty="0" err="1"/>
                <a:t>đây</a:t>
              </a:r>
              <a:r>
                <a:rPr lang="en-US" sz="2600" dirty="0"/>
                <a:t>.</a:t>
              </a:r>
            </a:p>
          </p:txBody>
        </p:sp>
      </p:grpSp>
      <p:grpSp>
        <p:nvGrpSpPr>
          <p:cNvPr id="15" name="Group 14">
            <a:extLst>
              <a:ext uri="{FF2B5EF4-FFF2-40B4-BE49-F238E27FC236}">
                <a16:creationId xmlns:a16="http://schemas.microsoft.com/office/drawing/2014/main" id="{0E215A0D-5F79-4F2D-8B47-D324D799B7CB}"/>
              </a:ext>
            </a:extLst>
          </p:cNvPr>
          <p:cNvGrpSpPr/>
          <p:nvPr/>
        </p:nvGrpSpPr>
        <p:grpSpPr>
          <a:xfrm>
            <a:off x="693427" y="1536203"/>
            <a:ext cx="2359911" cy="1841711"/>
            <a:chOff x="1261453" y="1634838"/>
            <a:chExt cx="1814946" cy="1416412"/>
          </a:xfrm>
        </p:grpSpPr>
        <p:pic>
          <p:nvPicPr>
            <p:cNvPr id="31750" name="Picture 6" descr="Hình ảnh Minh Họa Vector Bí Ngô Trong Phong Cách Hoạt Hình, Clipart Bí Ngô,  Quả Bí Ngô, Rau Vector và PNG với nền trong suốt để tải xuống miễn phí">
              <a:extLst>
                <a:ext uri="{FF2B5EF4-FFF2-40B4-BE49-F238E27FC236}">
                  <a16:creationId xmlns:a16="http://schemas.microsoft.com/office/drawing/2014/main" id="{D977093F-83EE-43E7-9232-6C476AE4650B}"/>
                </a:ext>
              </a:extLst>
            </p:cNvPr>
            <p:cNvPicPr>
              <a:picLocks noChangeAspect="1" noChangeArrowheads="1"/>
            </p:cNvPicPr>
            <p:nvPr/>
          </p:nvPicPr>
          <p:blipFill rotWithShape="1">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l="8408" t="21932" r="15001" b="18295"/>
            <a:stretch/>
          </p:blipFill>
          <p:spPr bwMode="auto">
            <a:xfrm>
              <a:off x="1261453" y="1634838"/>
              <a:ext cx="1814946" cy="1416412"/>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Rounded Corners 22">
              <a:extLst>
                <a:ext uri="{FF2B5EF4-FFF2-40B4-BE49-F238E27FC236}">
                  <a16:creationId xmlns:a16="http://schemas.microsoft.com/office/drawing/2014/main" id="{CBDB8D52-9DE8-437A-8A5C-F84C12D1572B}"/>
                </a:ext>
              </a:extLst>
            </p:cNvPr>
            <p:cNvSpPr/>
            <p:nvPr/>
          </p:nvSpPr>
          <p:spPr>
            <a:xfrm>
              <a:off x="1735288" y="2161586"/>
              <a:ext cx="92269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2 kg</a:t>
              </a:r>
              <a:endParaRPr lang="en-US" sz="2800" dirty="0">
                <a:solidFill>
                  <a:srgbClr val="FF0000"/>
                </a:solidFill>
              </a:endParaRPr>
            </a:p>
          </p:txBody>
        </p:sp>
      </p:grpSp>
      <p:grpSp>
        <p:nvGrpSpPr>
          <p:cNvPr id="16" name="Group 15">
            <a:extLst>
              <a:ext uri="{FF2B5EF4-FFF2-40B4-BE49-F238E27FC236}">
                <a16:creationId xmlns:a16="http://schemas.microsoft.com/office/drawing/2014/main" id="{3F42959E-5CC8-469A-972E-77F7180D4C98}"/>
              </a:ext>
            </a:extLst>
          </p:cNvPr>
          <p:cNvGrpSpPr/>
          <p:nvPr/>
        </p:nvGrpSpPr>
        <p:grpSpPr>
          <a:xfrm>
            <a:off x="2708795" y="4121823"/>
            <a:ext cx="1268120" cy="1711386"/>
            <a:chOff x="3570902" y="1923943"/>
            <a:chExt cx="975278" cy="1316182"/>
          </a:xfrm>
        </p:grpSpPr>
        <p:pic>
          <p:nvPicPr>
            <p:cNvPr id="26" name="Picture 10" descr="Sticker Cartoon Pickle Jar ⬇ Vector Image by © lineartestpilot | Vector  Stock 248578244">
              <a:extLst>
                <a:ext uri="{FF2B5EF4-FFF2-40B4-BE49-F238E27FC236}">
                  <a16:creationId xmlns:a16="http://schemas.microsoft.com/office/drawing/2014/main" id="{8714DAA3-DF11-4D3B-BFEB-41DD9AF422DE}"/>
                </a:ext>
              </a:extLst>
            </p:cNvPr>
            <p:cNvPicPr>
              <a:picLocks noChangeAspect="1" noChangeArrowheads="1"/>
            </p:cNvPicPr>
            <p:nvPr/>
          </p:nvPicPr>
          <p:blipFill rotWithShape="1">
            <a:blip r:embed="rId4">
              <a:clrChange>
                <a:clrFrom>
                  <a:srgbClr val="F6F6F6"/>
                </a:clrFrom>
                <a:clrTo>
                  <a:srgbClr val="F6F6F6">
                    <a:alpha val="0"/>
                  </a:srgbClr>
                </a:clrTo>
              </a:clrChange>
              <a:extLst>
                <a:ext uri="{28A0092B-C50C-407E-A947-70E740481C1C}">
                  <a14:useLocalDpi xmlns:a14="http://schemas.microsoft.com/office/drawing/2010/main" val="0"/>
                </a:ext>
              </a:extLst>
            </a:blip>
            <a:srcRect l="18877" t="6855" r="18447" b="13536"/>
            <a:stretch/>
          </p:blipFill>
          <p:spPr bwMode="auto">
            <a:xfrm>
              <a:off x="3570902" y="1923943"/>
              <a:ext cx="975278" cy="1316182"/>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id="{21B546FA-9C65-4ECB-96F3-73FA259A115D}"/>
                </a:ext>
              </a:extLst>
            </p:cNvPr>
            <p:cNvSpPr/>
            <p:nvPr/>
          </p:nvSpPr>
          <p:spPr>
            <a:xfrm>
              <a:off x="3606875" y="2359011"/>
              <a:ext cx="89380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700" dirty="0">
                  <a:solidFill>
                    <a:srgbClr val="FF0000"/>
                  </a:solidFill>
                  <a:sym typeface="Wingdings" panose="05000000000000000000" pitchFamily="2" charset="2"/>
                </a:rPr>
                <a:t>1 kg</a:t>
              </a:r>
              <a:endParaRPr lang="en-US" sz="2700" dirty="0">
                <a:solidFill>
                  <a:srgbClr val="FF0000"/>
                </a:solidFill>
              </a:endParaRPr>
            </a:p>
          </p:txBody>
        </p:sp>
      </p:grpSp>
      <p:grpSp>
        <p:nvGrpSpPr>
          <p:cNvPr id="19" name="Group 18">
            <a:extLst>
              <a:ext uri="{FF2B5EF4-FFF2-40B4-BE49-F238E27FC236}">
                <a16:creationId xmlns:a16="http://schemas.microsoft.com/office/drawing/2014/main" id="{6E8B4940-60AB-4972-93C4-4C995C806043}"/>
              </a:ext>
            </a:extLst>
          </p:cNvPr>
          <p:cNvGrpSpPr/>
          <p:nvPr/>
        </p:nvGrpSpPr>
        <p:grpSpPr>
          <a:xfrm>
            <a:off x="5126141" y="1627883"/>
            <a:ext cx="2316329" cy="1711386"/>
            <a:chOff x="4973628" y="1380153"/>
            <a:chExt cx="1781428" cy="1316182"/>
          </a:xfrm>
        </p:grpSpPr>
        <p:pic>
          <p:nvPicPr>
            <p:cNvPr id="31756" name="Picture 12" descr="20 Cartoon Of The Jackfruit Tree Illustrations &amp;amp; Clip Art">
              <a:extLst>
                <a:ext uri="{FF2B5EF4-FFF2-40B4-BE49-F238E27FC236}">
                  <a16:creationId xmlns:a16="http://schemas.microsoft.com/office/drawing/2014/main" id="{C40C0563-BD56-431F-BA2B-CBD7FA926935}"/>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2685" t="20081" r="10309" b="23025"/>
            <a:stretch/>
          </p:blipFill>
          <p:spPr bwMode="auto">
            <a:xfrm>
              <a:off x="4973628" y="1380153"/>
              <a:ext cx="1781428" cy="131618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Rounded Corners 28">
              <a:extLst>
                <a:ext uri="{FF2B5EF4-FFF2-40B4-BE49-F238E27FC236}">
                  <a16:creationId xmlns:a16="http://schemas.microsoft.com/office/drawing/2014/main" id="{F208DF29-7A23-4BB8-A1D7-5C34F96657E0}"/>
                </a:ext>
              </a:extLst>
            </p:cNvPr>
            <p:cNvSpPr/>
            <p:nvPr/>
          </p:nvSpPr>
          <p:spPr>
            <a:xfrm>
              <a:off x="5260168" y="1845348"/>
              <a:ext cx="922696"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3 kg</a:t>
              </a:r>
              <a:endParaRPr lang="en-US" sz="2800" dirty="0">
                <a:solidFill>
                  <a:srgbClr val="FF0000"/>
                </a:solidFill>
              </a:endParaRPr>
            </a:p>
          </p:txBody>
        </p:sp>
      </p:grpSp>
      <p:grpSp>
        <p:nvGrpSpPr>
          <p:cNvPr id="18" name="Group 17">
            <a:extLst>
              <a:ext uri="{FF2B5EF4-FFF2-40B4-BE49-F238E27FC236}">
                <a16:creationId xmlns:a16="http://schemas.microsoft.com/office/drawing/2014/main" id="{C9461057-2E15-4272-B705-336BCDD50CA4}"/>
              </a:ext>
            </a:extLst>
          </p:cNvPr>
          <p:cNvGrpSpPr/>
          <p:nvPr/>
        </p:nvGrpSpPr>
        <p:grpSpPr>
          <a:xfrm>
            <a:off x="7239153" y="3770078"/>
            <a:ext cx="2244052" cy="2063131"/>
            <a:chOff x="7347390" y="1432819"/>
            <a:chExt cx="1725842" cy="1586700"/>
          </a:xfrm>
        </p:grpSpPr>
        <p:pic>
          <p:nvPicPr>
            <p:cNvPr id="31758" name="Picture 14" descr="Sacks clipart 2 » Clipart Station">
              <a:extLst>
                <a:ext uri="{FF2B5EF4-FFF2-40B4-BE49-F238E27FC236}">
                  <a16:creationId xmlns:a16="http://schemas.microsoft.com/office/drawing/2014/main" id="{D81B95CD-A701-4421-8453-A133F95055F0}"/>
                </a:ext>
              </a:extLst>
            </p:cNvPr>
            <p:cNvPicPr>
              <a:picLocks noChangeAspect="1" noChangeArrowheads="1"/>
            </p:cNvPicPr>
            <p:nvPr/>
          </p:nvPicPr>
          <p:blipFill>
            <a:blip r:embed="rId6">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3109270">
              <a:off x="7416961" y="1363248"/>
              <a:ext cx="1586700" cy="1725842"/>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Rounded Corners 29">
              <a:extLst>
                <a:ext uri="{FF2B5EF4-FFF2-40B4-BE49-F238E27FC236}">
                  <a16:creationId xmlns:a16="http://schemas.microsoft.com/office/drawing/2014/main" id="{DDD3CA42-C194-4B7F-94AA-61EAF8C25489}"/>
                </a:ext>
              </a:extLst>
            </p:cNvPr>
            <p:cNvSpPr/>
            <p:nvPr/>
          </p:nvSpPr>
          <p:spPr>
            <a:xfrm rot="2269924">
              <a:off x="7488662" y="1965046"/>
              <a:ext cx="1188711"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10 kg</a:t>
              </a:r>
              <a:endParaRPr lang="en-US" sz="2800" dirty="0">
                <a:solidFill>
                  <a:srgbClr val="FF0000"/>
                </a:solidFill>
              </a:endParaRPr>
            </a:p>
          </p:txBody>
        </p:sp>
      </p:grpSp>
      <p:grpSp>
        <p:nvGrpSpPr>
          <p:cNvPr id="17" name="Group 16">
            <a:extLst>
              <a:ext uri="{FF2B5EF4-FFF2-40B4-BE49-F238E27FC236}">
                <a16:creationId xmlns:a16="http://schemas.microsoft.com/office/drawing/2014/main" id="{77C3BE6A-3A55-4BBE-938A-877B95BE5E51}"/>
              </a:ext>
            </a:extLst>
          </p:cNvPr>
          <p:cNvGrpSpPr/>
          <p:nvPr/>
        </p:nvGrpSpPr>
        <p:grpSpPr>
          <a:xfrm>
            <a:off x="9741877" y="1509542"/>
            <a:ext cx="1706607" cy="1891531"/>
            <a:chOff x="6878992" y="3942076"/>
            <a:chExt cx="1312507" cy="1454727"/>
          </a:xfrm>
        </p:grpSpPr>
        <p:pic>
          <p:nvPicPr>
            <p:cNvPr id="31760" name="Picture 16" descr="Cái bao đựng bột mì Túi Clip nghệ thuật - bột 628*771 minh bạch Png Tải về  miễn phí - đồ ăn Vặt, Hàng Hóa, Khu Vực.">
              <a:extLst>
                <a:ext uri="{FF2B5EF4-FFF2-40B4-BE49-F238E27FC236}">
                  <a16:creationId xmlns:a16="http://schemas.microsoft.com/office/drawing/2014/main" id="{61C4F7E7-62BB-40C0-931D-56CF3140A1B2}"/>
                </a:ext>
              </a:extLst>
            </p:cNvPr>
            <p:cNvPicPr>
              <a:picLocks noChangeAspect="1" noChangeArrowheads="1"/>
            </p:cNvPicPr>
            <p:nvPr/>
          </p:nvPicPr>
          <p:blipFill rotWithShape="1">
            <a:blip r:embed="rId7">
              <a:duotone>
                <a:schemeClr val="accent5">
                  <a:shade val="45000"/>
                  <a:satMod val="135000"/>
                </a:schemeClr>
                <a:prstClr val="white"/>
              </a:duotone>
              <a:extLst>
                <a:ext uri="{BEBA8EAE-BF5A-486C-A8C5-ECC9F3942E4B}">
                  <a14:imgProps xmlns:a14="http://schemas.microsoft.com/office/drawing/2010/main">
                    <a14:imgLayer r:embed="rId8">
                      <a14:imgEffect>
                        <a14:backgroundRemoval t="0" b="100000" l="10000" r="90000"/>
                      </a14:imgEffect>
                    </a14:imgLayer>
                  </a14:imgProps>
                </a:ext>
                <a:ext uri="{28A0092B-C50C-407E-A947-70E740481C1C}">
                  <a14:useLocalDpi xmlns:a14="http://schemas.microsoft.com/office/drawing/2010/main" val="0"/>
                </a:ext>
              </a:extLst>
            </a:blip>
            <a:srcRect l="14567" r="14209"/>
            <a:stretch/>
          </p:blipFill>
          <p:spPr bwMode="auto">
            <a:xfrm>
              <a:off x="6878992" y="3942076"/>
              <a:ext cx="1312507" cy="1454727"/>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Rounded Corners 30">
              <a:extLst>
                <a:ext uri="{FF2B5EF4-FFF2-40B4-BE49-F238E27FC236}">
                  <a16:creationId xmlns:a16="http://schemas.microsoft.com/office/drawing/2014/main" id="{63371885-5C77-4EAF-A65B-3363F1BB6F10}"/>
                </a:ext>
              </a:extLst>
            </p:cNvPr>
            <p:cNvSpPr/>
            <p:nvPr/>
          </p:nvSpPr>
          <p:spPr>
            <a:xfrm>
              <a:off x="7024521" y="4812768"/>
              <a:ext cx="922051" cy="446045"/>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sym typeface="Wingdings" panose="05000000000000000000" pitchFamily="2" charset="2"/>
                </a:rPr>
                <a:t>5 kg</a:t>
              </a:r>
              <a:endParaRPr lang="en-US" sz="2800" dirty="0">
                <a:solidFill>
                  <a:srgbClr val="FF0000"/>
                </a:solidFill>
              </a:endParaRPr>
            </a:p>
          </p:txBody>
        </p:sp>
      </p:grpSp>
    </p:spTree>
    <p:custDataLst>
      <p:tags r:id="rId1"/>
    </p:custDataLst>
    <p:extLst>
      <p:ext uri="{BB962C8B-B14F-4D97-AF65-F5344CB8AC3E}">
        <p14:creationId xmlns:p14="http://schemas.microsoft.com/office/powerpoint/2010/main" val="388975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D760DB5-7D46-4447-853D-FBC50F8EC846}"/>
              </a:ext>
            </a:extLst>
          </p:cNvPr>
          <p:cNvGrpSpPr/>
          <p:nvPr/>
        </p:nvGrpSpPr>
        <p:grpSpPr>
          <a:xfrm>
            <a:off x="1261100" y="301524"/>
            <a:ext cx="7986637" cy="618374"/>
            <a:chOff x="999843" y="3400324"/>
            <a:chExt cx="7986637" cy="618374"/>
          </a:xfrm>
        </p:grpSpPr>
        <p:sp>
          <p:nvSpPr>
            <p:cNvPr id="3" name="Oval 2">
              <a:extLst>
                <a:ext uri="{FF2B5EF4-FFF2-40B4-BE49-F238E27FC236}">
                  <a16:creationId xmlns:a16="http://schemas.microsoft.com/office/drawing/2014/main" id="{AEADE339-D6C0-401B-BE45-EF75655CBB12}"/>
                </a:ext>
              </a:extLst>
            </p:cNvPr>
            <p:cNvSpPr/>
            <p:nvPr/>
          </p:nvSpPr>
          <p:spPr>
            <a:xfrm>
              <a:off x="999843" y="3479104"/>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3</a:t>
              </a:r>
            </a:p>
          </p:txBody>
        </p:sp>
        <p:sp>
          <p:nvSpPr>
            <p:cNvPr id="4" name="TextBox 3">
              <a:extLst>
                <a:ext uri="{FF2B5EF4-FFF2-40B4-BE49-F238E27FC236}">
                  <a16:creationId xmlns:a16="http://schemas.microsoft.com/office/drawing/2014/main" id="{D14B506B-2FEE-4A7F-A253-C65534426B95}"/>
                </a:ext>
              </a:extLst>
            </p:cNvPr>
            <p:cNvSpPr txBox="1"/>
            <p:nvPr/>
          </p:nvSpPr>
          <p:spPr>
            <a:xfrm>
              <a:off x="1533856" y="3400324"/>
              <a:ext cx="7452624" cy="618374"/>
            </a:xfrm>
            <a:prstGeom prst="rect">
              <a:avLst/>
            </a:prstGeom>
            <a:noFill/>
          </p:spPr>
          <p:txBody>
            <a:bodyPr wrap="square" rtlCol="0">
              <a:spAutoFit/>
            </a:bodyPr>
            <a:lstStyle/>
            <a:p>
              <a:pPr algn="just">
                <a:lnSpc>
                  <a:spcPct val="150000"/>
                </a:lnSpc>
              </a:pPr>
              <a:r>
                <a:rPr lang="en-US" sz="2600" dirty="0"/>
                <a:t>Quan </a:t>
              </a:r>
              <a:r>
                <a:rPr lang="en-US" sz="2600" dirty="0" err="1"/>
                <a:t>sát</a:t>
              </a:r>
              <a:r>
                <a:rPr lang="en-US" sz="2600" dirty="0"/>
                <a:t> </a:t>
              </a:r>
              <a:r>
                <a:rPr lang="en-US" sz="2600" dirty="0" err="1"/>
                <a:t>tranh</a:t>
              </a:r>
              <a:r>
                <a:rPr lang="en-US" sz="2600" dirty="0"/>
                <a:t> </a:t>
              </a:r>
              <a:r>
                <a:rPr lang="en-US" sz="2600" dirty="0" err="1"/>
                <a:t>rồi</a:t>
              </a:r>
              <a:r>
                <a:rPr lang="en-US" sz="2600" dirty="0"/>
                <a:t> </a:t>
              </a:r>
              <a:r>
                <a:rPr lang="en-US" sz="2600" dirty="0" err="1"/>
                <a:t>trả</a:t>
              </a:r>
              <a:r>
                <a:rPr lang="en-US" sz="2600" dirty="0"/>
                <a:t> </a:t>
              </a:r>
              <a:r>
                <a:rPr lang="en-US" sz="2600" dirty="0" err="1"/>
                <a:t>lời</a:t>
              </a:r>
              <a:r>
                <a:rPr lang="en-US" sz="2600" dirty="0"/>
                <a:t> </a:t>
              </a:r>
              <a:r>
                <a:rPr lang="en-US" sz="2600" dirty="0" err="1"/>
                <a:t>câu</a:t>
              </a:r>
              <a:r>
                <a:rPr lang="en-US" sz="2600" dirty="0"/>
                <a:t> </a:t>
              </a:r>
              <a:r>
                <a:rPr lang="en-US" sz="2600" dirty="0" err="1"/>
                <a:t>hỏi</a:t>
              </a:r>
              <a:endParaRPr lang="en-US" sz="2600" dirty="0"/>
            </a:p>
          </p:txBody>
        </p:sp>
      </p:grpSp>
      <p:pic>
        <p:nvPicPr>
          <p:cNvPr id="6" name="Picture 5">
            <a:extLst>
              <a:ext uri="{FF2B5EF4-FFF2-40B4-BE49-F238E27FC236}">
                <a16:creationId xmlns:a16="http://schemas.microsoft.com/office/drawing/2014/main" id="{544334B2-31AC-48EA-94CB-24EDE8B13F66}"/>
              </a:ext>
            </a:extLst>
          </p:cNvPr>
          <p:cNvPicPr>
            <a:picLocks noChangeAspect="1"/>
          </p:cNvPicPr>
          <p:nvPr/>
        </p:nvPicPr>
        <p:blipFill rotWithShape="1">
          <a:blip r:embed="rId3"/>
          <a:srcRect b="2277"/>
          <a:stretch/>
        </p:blipFill>
        <p:spPr>
          <a:xfrm>
            <a:off x="3319369" y="1004873"/>
            <a:ext cx="7915461" cy="3543300"/>
          </a:xfrm>
          <a:prstGeom prst="rect">
            <a:avLst/>
          </a:prstGeom>
        </p:spPr>
      </p:pic>
      <p:grpSp>
        <p:nvGrpSpPr>
          <p:cNvPr id="12" name="Group 11">
            <a:extLst>
              <a:ext uri="{FF2B5EF4-FFF2-40B4-BE49-F238E27FC236}">
                <a16:creationId xmlns:a16="http://schemas.microsoft.com/office/drawing/2014/main" id="{1B23CECC-CCEC-4B47-BEB1-8DCDA58AABAC}"/>
              </a:ext>
            </a:extLst>
          </p:cNvPr>
          <p:cNvGrpSpPr/>
          <p:nvPr/>
        </p:nvGrpSpPr>
        <p:grpSpPr>
          <a:xfrm>
            <a:off x="908969" y="2229516"/>
            <a:ext cx="4326287" cy="3169073"/>
            <a:chOff x="908969" y="2229516"/>
            <a:chExt cx="4326287" cy="3169073"/>
          </a:xfrm>
        </p:grpSpPr>
        <p:sp>
          <p:nvSpPr>
            <p:cNvPr id="7" name="TextBox 6">
              <a:extLst>
                <a:ext uri="{FF2B5EF4-FFF2-40B4-BE49-F238E27FC236}">
                  <a16:creationId xmlns:a16="http://schemas.microsoft.com/office/drawing/2014/main" id="{EA84D0AE-AB5B-4CAC-A7F1-0DDDE7A41244}"/>
                </a:ext>
              </a:extLst>
            </p:cNvPr>
            <p:cNvSpPr txBox="1"/>
            <p:nvPr/>
          </p:nvSpPr>
          <p:spPr>
            <a:xfrm>
              <a:off x="908969" y="2229516"/>
              <a:ext cx="4326287" cy="3169073"/>
            </a:xfrm>
            <a:prstGeom prst="rect">
              <a:avLst/>
            </a:prstGeom>
            <a:noFill/>
          </p:spPr>
          <p:txBody>
            <a:bodyPr wrap="square" rtlCol="0">
              <a:spAutoFit/>
            </a:bodyPr>
            <a:lstStyle/>
            <a:p>
              <a:pPr marL="514350" indent="-514350" algn="just">
                <a:lnSpc>
                  <a:spcPct val="200000"/>
                </a:lnSpc>
                <a:buAutoNum type="alphaLcParenR"/>
              </a:pPr>
              <a:r>
                <a:rPr lang="en-US" sz="2600" b="1" i="1" dirty="0" err="1"/>
                <a:t>Số</a:t>
              </a:r>
              <a:r>
                <a:rPr lang="en-US" sz="2600" b="1" i="1" dirty="0"/>
                <a:t>?</a:t>
              </a:r>
            </a:p>
            <a:p>
              <a:pPr algn="just">
                <a:lnSpc>
                  <a:spcPct val="200000"/>
                </a:lnSpc>
              </a:pPr>
              <a:r>
                <a:rPr lang="en-US" sz="2600" dirty="0" err="1"/>
                <a:t>Hộp</a:t>
              </a:r>
              <a:r>
                <a:rPr lang="en-US" sz="2600" dirty="0"/>
                <a:t> A </a:t>
              </a:r>
              <a:r>
                <a:rPr lang="en-US" sz="2600" dirty="0" err="1"/>
                <a:t>cân</a:t>
              </a:r>
              <a:r>
                <a:rPr lang="en-US" sz="2600" dirty="0"/>
                <a:t> </a:t>
              </a:r>
              <a:r>
                <a:rPr lang="en-US" sz="2600" dirty="0" err="1"/>
                <a:t>nặng</a:t>
              </a:r>
              <a:r>
                <a:rPr lang="en-US" sz="2600" dirty="0"/>
                <a:t>         kg. </a:t>
              </a:r>
            </a:p>
            <a:p>
              <a:pPr algn="just">
                <a:lnSpc>
                  <a:spcPct val="200000"/>
                </a:lnSpc>
              </a:pPr>
              <a:r>
                <a:rPr lang="en-US" sz="2600" dirty="0" err="1"/>
                <a:t>Hộp</a:t>
              </a:r>
              <a:r>
                <a:rPr lang="en-US" sz="2600" dirty="0"/>
                <a:t> B </a:t>
              </a:r>
              <a:r>
                <a:rPr lang="en-US" sz="2600" dirty="0" err="1"/>
                <a:t>cân</a:t>
              </a:r>
              <a:r>
                <a:rPr lang="en-US" sz="2600" dirty="0"/>
                <a:t> </a:t>
              </a:r>
              <a:r>
                <a:rPr lang="en-US" sz="2600" dirty="0" err="1"/>
                <a:t>nặng</a:t>
              </a:r>
              <a:r>
                <a:rPr lang="en-US" sz="2600" dirty="0"/>
                <a:t>         kg.</a:t>
              </a:r>
            </a:p>
            <a:p>
              <a:pPr algn="just">
                <a:lnSpc>
                  <a:spcPct val="200000"/>
                </a:lnSpc>
              </a:pPr>
              <a:r>
                <a:rPr lang="en-US" sz="2600" dirty="0" err="1"/>
                <a:t>Hộp</a:t>
              </a:r>
              <a:r>
                <a:rPr lang="en-US" sz="2600" dirty="0"/>
                <a:t> C </a:t>
              </a:r>
              <a:r>
                <a:rPr lang="en-US" sz="2600" dirty="0" err="1"/>
                <a:t>cân</a:t>
              </a:r>
              <a:r>
                <a:rPr lang="en-US" sz="2600" dirty="0"/>
                <a:t> </a:t>
              </a:r>
              <a:r>
                <a:rPr lang="en-US" sz="2600" dirty="0" err="1"/>
                <a:t>nặng</a:t>
              </a:r>
              <a:r>
                <a:rPr lang="en-US" sz="2600" dirty="0"/>
                <a:t> 	     kg.</a:t>
              </a:r>
            </a:p>
          </p:txBody>
        </p:sp>
        <p:sp>
          <p:nvSpPr>
            <p:cNvPr id="8" name="Rectangle: Rounded Corners 7">
              <a:extLst>
                <a:ext uri="{FF2B5EF4-FFF2-40B4-BE49-F238E27FC236}">
                  <a16:creationId xmlns:a16="http://schemas.microsoft.com/office/drawing/2014/main" id="{911A1FE5-094E-4120-B8F2-12A603019B56}"/>
                </a:ext>
              </a:extLst>
            </p:cNvPr>
            <p:cNvSpPr/>
            <p:nvPr/>
          </p:nvSpPr>
          <p:spPr>
            <a:xfrm>
              <a:off x="3526971" y="320995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0" name="Rectangle: Rounded Corners 9">
              <a:extLst>
                <a:ext uri="{FF2B5EF4-FFF2-40B4-BE49-F238E27FC236}">
                  <a16:creationId xmlns:a16="http://schemas.microsoft.com/office/drawing/2014/main" id="{69592503-CEFD-4D1E-AA29-6281C3D0CFC0}"/>
                </a:ext>
              </a:extLst>
            </p:cNvPr>
            <p:cNvSpPr/>
            <p:nvPr/>
          </p:nvSpPr>
          <p:spPr>
            <a:xfrm>
              <a:off x="3526971" y="4009650"/>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1" name="Rectangle: Rounded Corners 10">
              <a:extLst>
                <a:ext uri="{FF2B5EF4-FFF2-40B4-BE49-F238E27FC236}">
                  <a16:creationId xmlns:a16="http://schemas.microsoft.com/office/drawing/2014/main" id="{1D9AFCDD-DE2F-44AA-B3A8-E4A48CD3FB50}"/>
                </a:ext>
              </a:extLst>
            </p:cNvPr>
            <p:cNvSpPr/>
            <p:nvPr/>
          </p:nvSpPr>
          <p:spPr>
            <a:xfrm>
              <a:off x="3526971" y="4813048"/>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grpSp>
      <p:sp>
        <p:nvSpPr>
          <p:cNvPr id="9" name="Rectangle: Rounded Corners 8">
            <a:extLst>
              <a:ext uri="{FF2B5EF4-FFF2-40B4-BE49-F238E27FC236}">
                <a16:creationId xmlns:a16="http://schemas.microsoft.com/office/drawing/2014/main" id="{A8D1E575-39F9-4CFA-BC4A-674006D1DEA7}"/>
              </a:ext>
            </a:extLst>
          </p:cNvPr>
          <p:cNvSpPr/>
          <p:nvPr/>
        </p:nvSpPr>
        <p:spPr>
          <a:xfrm>
            <a:off x="3565071" y="3223777"/>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3</a:t>
            </a:r>
            <a:endParaRPr lang="en-US" sz="3200" dirty="0">
              <a:solidFill>
                <a:srgbClr val="FF0000"/>
              </a:solidFill>
            </a:endParaRPr>
          </a:p>
        </p:txBody>
      </p:sp>
      <p:sp>
        <p:nvSpPr>
          <p:cNvPr id="13" name="Rectangle: Rounded Corners 12">
            <a:extLst>
              <a:ext uri="{FF2B5EF4-FFF2-40B4-BE49-F238E27FC236}">
                <a16:creationId xmlns:a16="http://schemas.microsoft.com/office/drawing/2014/main" id="{2FA452C6-094C-4C9F-B3C8-994497271EBF}"/>
              </a:ext>
            </a:extLst>
          </p:cNvPr>
          <p:cNvSpPr/>
          <p:nvPr/>
        </p:nvSpPr>
        <p:spPr>
          <a:xfrm>
            <a:off x="3556548" y="4028516"/>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4</a:t>
            </a:r>
            <a:endParaRPr lang="en-US" sz="3200" dirty="0">
              <a:solidFill>
                <a:srgbClr val="FF0000"/>
              </a:solidFill>
            </a:endParaRPr>
          </a:p>
        </p:txBody>
      </p:sp>
      <p:sp>
        <p:nvSpPr>
          <p:cNvPr id="14" name="Rectangle: Rounded Corners 13">
            <a:extLst>
              <a:ext uri="{FF2B5EF4-FFF2-40B4-BE49-F238E27FC236}">
                <a16:creationId xmlns:a16="http://schemas.microsoft.com/office/drawing/2014/main" id="{6DA3A4A4-2A00-40C0-961B-387271ABC5E0}"/>
              </a:ext>
            </a:extLst>
          </p:cNvPr>
          <p:cNvSpPr/>
          <p:nvPr/>
        </p:nvSpPr>
        <p:spPr>
          <a:xfrm>
            <a:off x="3588526" y="4869606"/>
            <a:ext cx="448129" cy="44108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5</a:t>
            </a:r>
            <a:endParaRPr lang="en-US" sz="3200" dirty="0">
              <a:solidFill>
                <a:srgbClr val="FF0000"/>
              </a:solidFill>
            </a:endParaRPr>
          </a:p>
        </p:txBody>
      </p:sp>
      <p:sp>
        <p:nvSpPr>
          <p:cNvPr id="15" name="TextBox 14">
            <a:extLst>
              <a:ext uri="{FF2B5EF4-FFF2-40B4-BE49-F238E27FC236}">
                <a16:creationId xmlns:a16="http://schemas.microsoft.com/office/drawing/2014/main" id="{A5CCF610-D5C5-40D9-AADD-E915116BEF50}"/>
              </a:ext>
            </a:extLst>
          </p:cNvPr>
          <p:cNvSpPr txBox="1"/>
          <p:nvPr/>
        </p:nvSpPr>
        <p:spPr>
          <a:xfrm>
            <a:off x="5506911" y="4609849"/>
            <a:ext cx="4326287" cy="1568635"/>
          </a:xfrm>
          <a:prstGeom prst="rect">
            <a:avLst/>
          </a:prstGeom>
          <a:noFill/>
        </p:spPr>
        <p:txBody>
          <a:bodyPr wrap="square" rtlCol="0">
            <a:spAutoFit/>
          </a:bodyPr>
          <a:lstStyle/>
          <a:p>
            <a:pPr algn="just">
              <a:lnSpc>
                <a:spcPct val="200000"/>
              </a:lnSpc>
            </a:pPr>
            <a:r>
              <a:rPr lang="en-US" sz="2600" b="1" i="1" dirty="0"/>
              <a:t>b) </a:t>
            </a:r>
            <a:r>
              <a:rPr lang="en-US" sz="2600" dirty="0" err="1"/>
              <a:t>Hộp</a:t>
            </a:r>
            <a:r>
              <a:rPr lang="en-US" sz="2600" dirty="0"/>
              <a:t> </a:t>
            </a:r>
            <a:r>
              <a:rPr lang="en-US" sz="2600" dirty="0" err="1"/>
              <a:t>nào</a:t>
            </a:r>
            <a:r>
              <a:rPr lang="en-US" sz="2600" dirty="0"/>
              <a:t> </a:t>
            </a:r>
            <a:r>
              <a:rPr lang="en-US" sz="2600" dirty="0" err="1"/>
              <a:t>nặng</a:t>
            </a:r>
            <a:r>
              <a:rPr lang="en-US" sz="2600" dirty="0"/>
              <a:t> </a:t>
            </a:r>
            <a:r>
              <a:rPr lang="en-US" sz="2600" dirty="0" err="1"/>
              <a:t>nhất</a:t>
            </a:r>
            <a:r>
              <a:rPr lang="en-US" sz="2600" dirty="0"/>
              <a:t>? </a:t>
            </a:r>
          </a:p>
          <a:p>
            <a:pPr algn="just">
              <a:lnSpc>
                <a:spcPct val="200000"/>
              </a:lnSpc>
            </a:pPr>
            <a:r>
              <a:rPr lang="en-US" sz="2600" dirty="0"/>
              <a:t>    </a:t>
            </a:r>
            <a:r>
              <a:rPr lang="en-US" sz="2600" dirty="0" err="1"/>
              <a:t>Hộp</a:t>
            </a:r>
            <a:r>
              <a:rPr lang="en-US" sz="2600" dirty="0"/>
              <a:t> </a:t>
            </a:r>
            <a:r>
              <a:rPr lang="en-US" sz="2600" dirty="0" err="1"/>
              <a:t>nào</a:t>
            </a:r>
            <a:r>
              <a:rPr lang="en-US" sz="2600" dirty="0"/>
              <a:t> </a:t>
            </a:r>
            <a:r>
              <a:rPr lang="en-US" sz="2600" dirty="0" err="1"/>
              <a:t>nhẹ</a:t>
            </a:r>
            <a:r>
              <a:rPr lang="en-US" sz="2600" dirty="0"/>
              <a:t> </a:t>
            </a:r>
            <a:r>
              <a:rPr lang="en-US" sz="2600" dirty="0" err="1"/>
              <a:t>nhất</a:t>
            </a:r>
            <a:r>
              <a:rPr lang="en-US" sz="2600" dirty="0"/>
              <a:t>?</a:t>
            </a:r>
          </a:p>
        </p:txBody>
      </p:sp>
      <p:sp>
        <p:nvSpPr>
          <p:cNvPr id="16" name="TextBox 15">
            <a:extLst>
              <a:ext uri="{FF2B5EF4-FFF2-40B4-BE49-F238E27FC236}">
                <a16:creationId xmlns:a16="http://schemas.microsoft.com/office/drawing/2014/main" id="{5CCDF853-813D-494F-B72E-79E5DCD8733F}"/>
              </a:ext>
            </a:extLst>
          </p:cNvPr>
          <p:cNvSpPr txBox="1"/>
          <p:nvPr/>
        </p:nvSpPr>
        <p:spPr>
          <a:xfrm>
            <a:off x="9231467" y="4633148"/>
            <a:ext cx="1746771" cy="1568635"/>
          </a:xfrm>
          <a:prstGeom prst="rect">
            <a:avLst/>
          </a:prstGeom>
          <a:noFill/>
        </p:spPr>
        <p:txBody>
          <a:bodyPr wrap="square" rtlCol="0">
            <a:spAutoFit/>
          </a:bodyPr>
          <a:lstStyle/>
          <a:p>
            <a:pPr marL="457200" indent="-457200" algn="just">
              <a:lnSpc>
                <a:spcPct val="200000"/>
              </a:lnSpc>
              <a:buFont typeface="Wingdings" panose="05000000000000000000" pitchFamily="2" charset="2"/>
              <a:buChar char="è"/>
            </a:pPr>
            <a:r>
              <a:rPr lang="en-US" sz="2600" dirty="0" err="1">
                <a:solidFill>
                  <a:srgbClr val="FF0000"/>
                </a:solidFill>
              </a:rPr>
              <a:t>Hộp</a:t>
            </a:r>
            <a:r>
              <a:rPr lang="en-US" sz="2600" dirty="0">
                <a:solidFill>
                  <a:srgbClr val="FF0000"/>
                </a:solidFill>
              </a:rPr>
              <a:t> C</a:t>
            </a:r>
          </a:p>
          <a:p>
            <a:pPr marL="457200" indent="-457200" algn="just">
              <a:lnSpc>
                <a:spcPct val="200000"/>
              </a:lnSpc>
              <a:buFont typeface="Wingdings" panose="05000000000000000000" pitchFamily="2" charset="2"/>
              <a:buChar char="è"/>
            </a:pPr>
            <a:r>
              <a:rPr lang="en-US" sz="2600" dirty="0" err="1">
                <a:solidFill>
                  <a:srgbClr val="FF0000"/>
                </a:solidFill>
              </a:rPr>
              <a:t>Hộp</a:t>
            </a:r>
            <a:r>
              <a:rPr lang="en-US" sz="2600" dirty="0">
                <a:solidFill>
                  <a:srgbClr val="FF0000"/>
                </a:solidFill>
              </a:rPr>
              <a:t> A</a:t>
            </a:r>
          </a:p>
        </p:txBody>
      </p:sp>
    </p:spTree>
    <p:custDataLst>
      <p:tags r:id="rId1"/>
    </p:custDataLst>
    <p:extLst>
      <p:ext uri="{BB962C8B-B14F-4D97-AF65-F5344CB8AC3E}">
        <p14:creationId xmlns:p14="http://schemas.microsoft.com/office/powerpoint/2010/main" val="196624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wipe(down)">
                                      <p:cBhvr>
                                        <p:cTn id="32" dur="5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6">
                                            <p:txEl>
                                              <p:pRg st="1" end="1"/>
                                            </p:txEl>
                                          </p:spTgt>
                                        </p:tgtEl>
                                        <p:attrNameLst>
                                          <p:attrName>style.visibility</p:attrName>
                                        </p:attrNameLst>
                                      </p:cBhvr>
                                      <p:to>
                                        <p:strVal val="visible"/>
                                      </p:to>
                                    </p:set>
                                    <p:animEffect transition="in" filter="wipe(down)">
                                      <p:cBhvr>
                                        <p:cTn id="37"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291281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2AA7B50-C54D-4FF8-A112-C1E6A5FA388A}"/>
              </a:ext>
            </a:extLst>
          </p:cNvPr>
          <p:cNvGrpSpPr/>
          <p:nvPr/>
        </p:nvGrpSpPr>
        <p:grpSpPr>
          <a:xfrm>
            <a:off x="1237019" y="269450"/>
            <a:ext cx="6637904" cy="635866"/>
            <a:chOff x="3740729" y="661336"/>
            <a:chExt cx="6637904" cy="635866"/>
          </a:xfrm>
        </p:grpSpPr>
        <p:sp>
          <p:nvSpPr>
            <p:cNvPr id="191" name="Oval 190">
              <a:extLst>
                <a:ext uri="{FF2B5EF4-FFF2-40B4-BE49-F238E27FC236}">
                  <a16:creationId xmlns:a16="http://schemas.microsoft.com/office/drawing/2014/main" id="{FC72CC7D-E218-4291-AA55-F216BB68CF10}"/>
                </a:ext>
              </a:extLst>
            </p:cNvPr>
            <p:cNvSpPr/>
            <p:nvPr/>
          </p:nvSpPr>
          <p:spPr>
            <a:xfrm>
              <a:off x="3740729" y="773982"/>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
          <p:nvSpPr>
            <p:cNvPr id="192" name="TextBox 191">
              <a:extLst>
                <a:ext uri="{FF2B5EF4-FFF2-40B4-BE49-F238E27FC236}">
                  <a16:creationId xmlns:a16="http://schemas.microsoft.com/office/drawing/2014/main" id="{E0C9CD36-4E04-483B-AFB0-317C17891738}"/>
                </a:ext>
              </a:extLst>
            </p:cNvPr>
            <p:cNvSpPr txBox="1"/>
            <p:nvPr/>
          </p:nvSpPr>
          <p:spPr>
            <a:xfrm>
              <a:off x="4263949" y="661336"/>
              <a:ext cx="6114684" cy="618374"/>
            </a:xfrm>
            <a:prstGeom prst="rect">
              <a:avLst/>
            </a:prstGeom>
            <a:noFill/>
          </p:spPr>
          <p:txBody>
            <a:bodyPr wrap="square" rtlCol="0">
              <a:spAutoFit/>
            </a:bodyPr>
            <a:lstStyle/>
            <a:p>
              <a:pPr algn="just">
                <a:lnSpc>
                  <a:spcPct val="150000"/>
                </a:lnSpc>
              </a:pPr>
              <a:r>
                <a:rPr lang="en-US" sz="2600" dirty="0" err="1"/>
                <a:t>Tính</a:t>
              </a:r>
              <a:r>
                <a:rPr lang="en-US" sz="2600" dirty="0"/>
                <a:t> (</a:t>
              </a:r>
              <a:r>
                <a:rPr lang="en-US" sz="2600" dirty="0" err="1"/>
                <a:t>theo</a:t>
              </a:r>
              <a:r>
                <a:rPr lang="en-US" sz="2600" dirty="0"/>
                <a:t> </a:t>
              </a:r>
              <a:r>
                <a:rPr lang="en-US" sz="2600" dirty="0" err="1"/>
                <a:t>mẫu</a:t>
              </a:r>
              <a:r>
                <a:rPr lang="en-US" sz="2600" dirty="0"/>
                <a:t>).</a:t>
              </a:r>
            </a:p>
          </p:txBody>
        </p:sp>
      </p:grpSp>
      <p:sp>
        <p:nvSpPr>
          <p:cNvPr id="176" name="TextBox 175">
            <a:extLst>
              <a:ext uri="{FF2B5EF4-FFF2-40B4-BE49-F238E27FC236}">
                <a16:creationId xmlns:a16="http://schemas.microsoft.com/office/drawing/2014/main" id="{1C9E5584-8C60-40B0-9142-2BBA5DD6771C}"/>
              </a:ext>
            </a:extLst>
          </p:cNvPr>
          <p:cNvSpPr txBox="1"/>
          <p:nvPr/>
        </p:nvSpPr>
        <p:spPr>
          <a:xfrm>
            <a:off x="1757819" y="1301926"/>
            <a:ext cx="8647333" cy="892552"/>
          </a:xfrm>
          <a:prstGeom prst="rect">
            <a:avLst/>
          </a:prstGeom>
          <a:solidFill>
            <a:schemeClr val="accent5">
              <a:lumMod val="20000"/>
              <a:lumOff val="80000"/>
            </a:schemeClr>
          </a:solidFill>
          <a:effectLst>
            <a:glow rad="139700">
              <a:schemeClr val="accent1">
                <a:satMod val="175000"/>
                <a:alpha val="40000"/>
              </a:schemeClr>
            </a:glow>
          </a:effectLst>
        </p:spPr>
        <p:txBody>
          <a:bodyPr wrap="square" rtlCol="0">
            <a:spAutoFit/>
          </a:bodyPr>
          <a:lstStyle/>
          <a:p>
            <a:pPr algn="ctr"/>
            <a:r>
              <a:rPr lang="en-US" sz="2600" b="1" i="1" dirty="0" err="1">
                <a:solidFill>
                  <a:srgbClr val="FF0000"/>
                </a:solidFill>
              </a:rPr>
              <a:t>Mẫu</a:t>
            </a:r>
            <a:r>
              <a:rPr lang="en-US" sz="2600" dirty="0">
                <a:solidFill>
                  <a:srgbClr val="FF0000"/>
                </a:solidFill>
              </a:rPr>
              <a:t>:</a:t>
            </a:r>
          </a:p>
          <a:p>
            <a:pPr algn="ctr"/>
            <a:r>
              <a:rPr lang="en-US" sz="2600" dirty="0"/>
              <a:t>5 kg + 4 kg = 9 kg				10 kg – 3 kg = 7 kg</a:t>
            </a:r>
          </a:p>
        </p:txBody>
      </p:sp>
      <p:grpSp>
        <p:nvGrpSpPr>
          <p:cNvPr id="177" name="Group 176">
            <a:extLst>
              <a:ext uri="{FF2B5EF4-FFF2-40B4-BE49-F238E27FC236}">
                <a16:creationId xmlns:a16="http://schemas.microsoft.com/office/drawing/2014/main" id="{E969CF92-F135-4402-9FAF-B0139F4B55BB}"/>
              </a:ext>
            </a:extLst>
          </p:cNvPr>
          <p:cNvGrpSpPr/>
          <p:nvPr/>
        </p:nvGrpSpPr>
        <p:grpSpPr>
          <a:xfrm>
            <a:off x="598743" y="2372364"/>
            <a:ext cx="10591000" cy="3069854"/>
            <a:chOff x="1027263" y="1297202"/>
            <a:chExt cx="10591000" cy="3069854"/>
          </a:xfrm>
        </p:grpSpPr>
        <p:sp>
          <p:nvSpPr>
            <p:cNvPr id="178" name="TextBox 177">
              <a:extLst>
                <a:ext uri="{FF2B5EF4-FFF2-40B4-BE49-F238E27FC236}">
                  <a16:creationId xmlns:a16="http://schemas.microsoft.com/office/drawing/2014/main" id="{F100F65D-6B0A-4A54-9C48-529095D6A3A6}"/>
                </a:ext>
              </a:extLst>
            </p:cNvPr>
            <p:cNvSpPr txBox="1"/>
            <p:nvPr/>
          </p:nvSpPr>
          <p:spPr>
            <a:xfrm>
              <a:off x="1215949" y="1297202"/>
              <a:ext cx="585142" cy="618374"/>
            </a:xfrm>
            <a:prstGeom prst="rect">
              <a:avLst/>
            </a:prstGeom>
            <a:noFill/>
          </p:spPr>
          <p:txBody>
            <a:bodyPr wrap="square" rtlCol="0">
              <a:spAutoFit/>
            </a:bodyPr>
            <a:lstStyle/>
            <a:p>
              <a:pPr algn="just">
                <a:lnSpc>
                  <a:spcPct val="150000"/>
                </a:lnSpc>
              </a:pPr>
              <a:endParaRPr lang="en-US" sz="2600" dirty="0"/>
            </a:p>
          </p:txBody>
        </p:sp>
        <p:grpSp>
          <p:nvGrpSpPr>
            <p:cNvPr id="179" name="Group 178">
              <a:extLst>
                <a:ext uri="{FF2B5EF4-FFF2-40B4-BE49-F238E27FC236}">
                  <a16:creationId xmlns:a16="http://schemas.microsoft.com/office/drawing/2014/main" id="{A8AC2ADB-1817-4E20-A871-78AE88F09D5C}"/>
                </a:ext>
              </a:extLst>
            </p:cNvPr>
            <p:cNvGrpSpPr/>
            <p:nvPr/>
          </p:nvGrpSpPr>
          <p:grpSpPr>
            <a:xfrm>
              <a:off x="1027263" y="2073799"/>
              <a:ext cx="10591000" cy="2293257"/>
              <a:chOff x="1027263" y="2073799"/>
              <a:chExt cx="10591000" cy="2293257"/>
            </a:xfrm>
          </p:grpSpPr>
          <p:grpSp>
            <p:nvGrpSpPr>
              <p:cNvPr id="180" name="Group 179">
                <a:extLst>
                  <a:ext uri="{FF2B5EF4-FFF2-40B4-BE49-F238E27FC236}">
                    <a16:creationId xmlns:a16="http://schemas.microsoft.com/office/drawing/2014/main" id="{1309C2AF-B811-40EF-ABDE-B2D205A60C74}"/>
                  </a:ext>
                </a:extLst>
              </p:cNvPr>
              <p:cNvGrpSpPr/>
              <p:nvPr/>
            </p:nvGrpSpPr>
            <p:grpSpPr>
              <a:xfrm>
                <a:off x="1027263" y="2078181"/>
                <a:ext cx="3401018" cy="685800"/>
                <a:chOff x="1612405" y="2743200"/>
                <a:chExt cx="3401018" cy="685800"/>
              </a:xfrm>
            </p:grpSpPr>
            <p:sp>
              <p:nvSpPr>
                <p:cNvPr id="200" name="Rectangle: Rounded Corners 199">
                  <a:extLst>
                    <a:ext uri="{FF2B5EF4-FFF2-40B4-BE49-F238E27FC236}">
                      <a16:creationId xmlns:a16="http://schemas.microsoft.com/office/drawing/2014/main" id="{773F6664-21D2-45AF-B769-4464997E1BCB}"/>
                    </a:ext>
                  </a:extLst>
                </p:cNvPr>
                <p:cNvSpPr/>
                <p:nvPr/>
              </p:nvSpPr>
              <p:spPr>
                <a:xfrm>
                  <a:off x="1612405" y="2743200"/>
                  <a:ext cx="3401018" cy="685800"/>
                </a:xfrm>
                <a:prstGeom prst="roundRect">
                  <a:avLst/>
                </a:prstGeom>
                <a:solidFill>
                  <a:srgbClr val="9DD04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1" name="TextBox 200">
                  <a:extLst>
                    <a:ext uri="{FF2B5EF4-FFF2-40B4-BE49-F238E27FC236}">
                      <a16:creationId xmlns:a16="http://schemas.microsoft.com/office/drawing/2014/main" id="{404EEA83-4DFE-442A-99B5-1B51C7E718C3}"/>
                    </a:ext>
                  </a:extLst>
                </p:cNvPr>
                <p:cNvSpPr txBox="1"/>
                <p:nvPr/>
              </p:nvSpPr>
              <p:spPr>
                <a:xfrm>
                  <a:off x="1961868" y="2820108"/>
                  <a:ext cx="2353529" cy="523220"/>
                </a:xfrm>
                <a:prstGeom prst="rect">
                  <a:avLst/>
                </a:prstGeom>
                <a:noFill/>
              </p:spPr>
              <p:txBody>
                <a:bodyPr wrap="none" rtlCol="0">
                  <a:spAutoFit/>
                </a:bodyPr>
                <a:lstStyle/>
                <a:p>
                  <a:r>
                    <a:rPr lang="en-US" sz="2800" dirty="0"/>
                    <a:t>12 kg + 23 kg</a:t>
                  </a:r>
                </a:p>
              </p:txBody>
            </p:sp>
          </p:grpSp>
          <p:grpSp>
            <p:nvGrpSpPr>
              <p:cNvPr id="181" name="Group 180">
                <a:extLst>
                  <a:ext uri="{FF2B5EF4-FFF2-40B4-BE49-F238E27FC236}">
                    <a16:creationId xmlns:a16="http://schemas.microsoft.com/office/drawing/2014/main" id="{181ECF48-47F8-45A5-BEAB-AD04ED5DDE83}"/>
                  </a:ext>
                </a:extLst>
              </p:cNvPr>
              <p:cNvGrpSpPr/>
              <p:nvPr/>
            </p:nvGrpSpPr>
            <p:grpSpPr>
              <a:xfrm>
                <a:off x="8432074" y="2080179"/>
                <a:ext cx="3122012" cy="685800"/>
                <a:chOff x="7964271" y="1657618"/>
                <a:chExt cx="3122012" cy="685800"/>
              </a:xfrm>
              <a:solidFill>
                <a:schemeClr val="accent2">
                  <a:lumMod val="60000"/>
                  <a:lumOff val="40000"/>
                </a:schemeClr>
              </a:solidFill>
            </p:grpSpPr>
            <p:sp>
              <p:nvSpPr>
                <p:cNvPr id="198" name="Rectangle: Rounded Corners 197">
                  <a:extLst>
                    <a:ext uri="{FF2B5EF4-FFF2-40B4-BE49-F238E27FC236}">
                      <a16:creationId xmlns:a16="http://schemas.microsoft.com/office/drawing/2014/main" id="{D17E01E9-C8E4-4078-93F7-DD71186E44B7}"/>
                    </a:ext>
                  </a:extLst>
                </p:cNvPr>
                <p:cNvSpPr/>
                <p:nvPr/>
              </p:nvSpPr>
              <p:spPr>
                <a:xfrm>
                  <a:off x="7964271" y="1657618"/>
                  <a:ext cx="3122012"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99" name="TextBox 198">
                  <a:extLst>
                    <a:ext uri="{FF2B5EF4-FFF2-40B4-BE49-F238E27FC236}">
                      <a16:creationId xmlns:a16="http://schemas.microsoft.com/office/drawing/2014/main" id="{05ECC3A1-82FE-4331-B1B1-32F18D4D9A47}"/>
                    </a:ext>
                  </a:extLst>
                </p:cNvPr>
                <p:cNvSpPr txBox="1"/>
                <p:nvPr/>
              </p:nvSpPr>
              <p:spPr>
                <a:xfrm>
                  <a:off x="8520124" y="1738908"/>
                  <a:ext cx="1952779" cy="523220"/>
                </a:xfrm>
                <a:prstGeom prst="rect">
                  <a:avLst/>
                </a:prstGeom>
                <a:grpFill/>
              </p:spPr>
              <p:txBody>
                <a:bodyPr wrap="none" rtlCol="0">
                  <a:spAutoFit/>
                </a:bodyPr>
                <a:lstStyle/>
                <a:p>
                  <a:r>
                    <a:rPr lang="en-US" sz="2800" dirty="0"/>
                    <a:t>9 kg + 7 kg</a:t>
                  </a:r>
                </a:p>
              </p:txBody>
            </p:sp>
          </p:grpSp>
          <p:grpSp>
            <p:nvGrpSpPr>
              <p:cNvPr id="182" name="Group 181">
                <a:extLst>
                  <a:ext uri="{FF2B5EF4-FFF2-40B4-BE49-F238E27FC236}">
                    <a16:creationId xmlns:a16="http://schemas.microsoft.com/office/drawing/2014/main" id="{2A971683-2F65-4F9D-82F7-1775F48CC9A0}"/>
                  </a:ext>
                </a:extLst>
              </p:cNvPr>
              <p:cNvGrpSpPr/>
              <p:nvPr/>
            </p:nvGrpSpPr>
            <p:grpSpPr>
              <a:xfrm>
                <a:off x="4684307" y="2073799"/>
                <a:ext cx="3401422" cy="685800"/>
                <a:chOff x="2221449" y="2738818"/>
                <a:chExt cx="3401422" cy="685800"/>
              </a:xfrm>
              <a:solidFill>
                <a:schemeClr val="accent1">
                  <a:lumMod val="40000"/>
                  <a:lumOff val="60000"/>
                </a:schemeClr>
              </a:solidFill>
            </p:grpSpPr>
            <p:sp>
              <p:nvSpPr>
                <p:cNvPr id="196" name="Rectangle: Rounded Corners 195">
                  <a:extLst>
                    <a:ext uri="{FF2B5EF4-FFF2-40B4-BE49-F238E27FC236}">
                      <a16:creationId xmlns:a16="http://schemas.microsoft.com/office/drawing/2014/main" id="{9419097E-62B9-437F-800B-57143192335D}"/>
                    </a:ext>
                  </a:extLst>
                </p:cNvPr>
                <p:cNvSpPr/>
                <p:nvPr/>
              </p:nvSpPr>
              <p:spPr>
                <a:xfrm>
                  <a:off x="2221449" y="2738818"/>
                  <a:ext cx="3401422"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7" name="TextBox 196">
                  <a:extLst>
                    <a:ext uri="{FF2B5EF4-FFF2-40B4-BE49-F238E27FC236}">
                      <a16:creationId xmlns:a16="http://schemas.microsoft.com/office/drawing/2014/main" id="{D3002B91-625F-445D-A7F7-130E10CB13F9}"/>
                    </a:ext>
                  </a:extLst>
                </p:cNvPr>
                <p:cNvSpPr txBox="1"/>
                <p:nvPr/>
              </p:nvSpPr>
              <p:spPr>
                <a:xfrm>
                  <a:off x="2777302" y="2820108"/>
                  <a:ext cx="2452916" cy="523220"/>
                </a:xfrm>
                <a:prstGeom prst="rect">
                  <a:avLst/>
                </a:prstGeom>
                <a:grpFill/>
              </p:spPr>
              <p:txBody>
                <a:bodyPr wrap="none" rtlCol="0">
                  <a:spAutoFit/>
                </a:bodyPr>
                <a:lstStyle/>
                <a:p>
                  <a:r>
                    <a:rPr lang="en-US" sz="2800" dirty="0"/>
                    <a:t>45 kg + 20 kg </a:t>
                  </a:r>
                </a:p>
              </p:txBody>
            </p:sp>
          </p:grpSp>
          <p:grpSp>
            <p:nvGrpSpPr>
              <p:cNvPr id="183" name="Group 182">
                <a:extLst>
                  <a:ext uri="{FF2B5EF4-FFF2-40B4-BE49-F238E27FC236}">
                    <a16:creationId xmlns:a16="http://schemas.microsoft.com/office/drawing/2014/main" id="{84EAC3AC-9567-4BB2-BE0E-F64C12DEEB9D}"/>
                  </a:ext>
                </a:extLst>
              </p:cNvPr>
              <p:cNvGrpSpPr/>
              <p:nvPr/>
            </p:nvGrpSpPr>
            <p:grpSpPr>
              <a:xfrm>
                <a:off x="4684307" y="3620860"/>
                <a:ext cx="3401422" cy="685800"/>
                <a:chOff x="-1331817" y="3198299"/>
                <a:chExt cx="3401422" cy="685800"/>
              </a:xfrm>
              <a:solidFill>
                <a:schemeClr val="bg2">
                  <a:lumMod val="75000"/>
                </a:schemeClr>
              </a:solidFill>
            </p:grpSpPr>
            <p:sp>
              <p:nvSpPr>
                <p:cNvPr id="190" name="Rectangle: Rounded Corners 189">
                  <a:extLst>
                    <a:ext uri="{FF2B5EF4-FFF2-40B4-BE49-F238E27FC236}">
                      <a16:creationId xmlns:a16="http://schemas.microsoft.com/office/drawing/2014/main" id="{48B00748-0F85-4F42-9D4F-A004F2CBD0D3}"/>
                    </a:ext>
                  </a:extLst>
                </p:cNvPr>
                <p:cNvSpPr/>
                <p:nvPr/>
              </p:nvSpPr>
              <p:spPr>
                <a:xfrm>
                  <a:off x="-1331817" y="3198299"/>
                  <a:ext cx="3401422"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4" name="TextBox 193">
                  <a:extLst>
                    <a:ext uri="{FF2B5EF4-FFF2-40B4-BE49-F238E27FC236}">
                      <a16:creationId xmlns:a16="http://schemas.microsoft.com/office/drawing/2014/main" id="{F296F69F-4C78-47D5-8C42-2D6FA619A74F}"/>
                    </a:ext>
                  </a:extLst>
                </p:cNvPr>
                <p:cNvSpPr txBox="1"/>
                <p:nvPr/>
              </p:nvSpPr>
              <p:spPr>
                <a:xfrm>
                  <a:off x="-775964" y="3279589"/>
                  <a:ext cx="2472020" cy="523220"/>
                </a:xfrm>
                <a:prstGeom prst="rect">
                  <a:avLst/>
                </a:prstGeom>
                <a:grpFill/>
              </p:spPr>
              <p:txBody>
                <a:bodyPr wrap="square" rtlCol="0">
                  <a:spAutoFit/>
                </a:bodyPr>
                <a:lstStyle/>
                <a:p>
                  <a:r>
                    <a:rPr lang="en-US" sz="2800" dirty="0"/>
                    <a:t>13 kg – 9 kg</a:t>
                  </a:r>
                </a:p>
              </p:txBody>
            </p:sp>
          </p:grpSp>
          <p:grpSp>
            <p:nvGrpSpPr>
              <p:cNvPr id="184" name="Group 183">
                <a:extLst>
                  <a:ext uri="{FF2B5EF4-FFF2-40B4-BE49-F238E27FC236}">
                    <a16:creationId xmlns:a16="http://schemas.microsoft.com/office/drawing/2014/main" id="{69DA34CB-6C0E-4FAB-BB2D-6D16C4B8E07A}"/>
                  </a:ext>
                </a:extLst>
              </p:cNvPr>
              <p:cNvGrpSpPr/>
              <p:nvPr/>
            </p:nvGrpSpPr>
            <p:grpSpPr>
              <a:xfrm>
                <a:off x="1215949" y="3681256"/>
                <a:ext cx="3165123" cy="685800"/>
                <a:chOff x="-2026014" y="3258695"/>
                <a:chExt cx="3165123" cy="685800"/>
              </a:xfrm>
              <a:solidFill>
                <a:srgbClr val="FFFF00"/>
              </a:solidFill>
            </p:grpSpPr>
            <p:sp>
              <p:nvSpPr>
                <p:cNvPr id="188" name="Rectangle: Rounded Corners 187">
                  <a:extLst>
                    <a:ext uri="{FF2B5EF4-FFF2-40B4-BE49-F238E27FC236}">
                      <a16:creationId xmlns:a16="http://schemas.microsoft.com/office/drawing/2014/main" id="{4A2372BB-B098-48DB-8299-3CC0E590BC7E}"/>
                    </a:ext>
                  </a:extLst>
                </p:cNvPr>
                <p:cNvSpPr/>
                <p:nvPr/>
              </p:nvSpPr>
              <p:spPr>
                <a:xfrm>
                  <a:off x="-2026014" y="3258695"/>
                  <a:ext cx="3165123"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9" name="TextBox 188">
                  <a:extLst>
                    <a:ext uri="{FF2B5EF4-FFF2-40B4-BE49-F238E27FC236}">
                      <a16:creationId xmlns:a16="http://schemas.microsoft.com/office/drawing/2014/main" id="{995BA503-3EB9-471B-AA6C-5FE26CA7CD08}"/>
                    </a:ext>
                  </a:extLst>
                </p:cNvPr>
                <p:cNvSpPr txBox="1"/>
                <p:nvPr/>
              </p:nvSpPr>
              <p:spPr>
                <a:xfrm>
                  <a:off x="-1470161" y="3339985"/>
                  <a:ext cx="2343911" cy="523220"/>
                </a:xfrm>
                <a:prstGeom prst="rect">
                  <a:avLst/>
                </a:prstGeom>
                <a:grpFill/>
              </p:spPr>
              <p:txBody>
                <a:bodyPr wrap="none" rtlCol="0">
                  <a:spAutoFit/>
                </a:bodyPr>
                <a:lstStyle/>
                <a:p>
                  <a:r>
                    <a:rPr lang="en-US" sz="2800" dirty="0"/>
                    <a:t>42 kg – 30 kg</a:t>
                  </a:r>
                </a:p>
              </p:txBody>
            </p:sp>
          </p:grpSp>
          <p:grpSp>
            <p:nvGrpSpPr>
              <p:cNvPr id="185" name="Group 184">
                <a:extLst>
                  <a:ext uri="{FF2B5EF4-FFF2-40B4-BE49-F238E27FC236}">
                    <a16:creationId xmlns:a16="http://schemas.microsoft.com/office/drawing/2014/main" id="{EA152603-26DF-4FC1-A58E-520B8F5B5229}"/>
                  </a:ext>
                </a:extLst>
              </p:cNvPr>
              <p:cNvGrpSpPr/>
              <p:nvPr/>
            </p:nvGrpSpPr>
            <p:grpSpPr>
              <a:xfrm>
                <a:off x="8432074" y="3630064"/>
                <a:ext cx="3186189" cy="685800"/>
                <a:chOff x="2990491" y="4299465"/>
                <a:chExt cx="3186189" cy="685800"/>
              </a:xfrm>
              <a:solidFill>
                <a:schemeClr val="accent4">
                  <a:lumMod val="60000"/>
                  <a:lumOff val="40000"/>
                </a:schemeClr>
              </a:solidFill>
            </p:grpSpPr>
            <p:sp>
              <p:nvSpPr>
                <p:cNvPr id="186" name="Rectangle: Rounded Corners 185">
                  <a:extLst>
                    <a:ext uri="{FF2B5EF4-FFF2-40B4-BE49-F238E27FC236}">
                      <a16:creationId xmlns:a16="http://schemas.microsoft.com/office/drawing/2014/main" id="{D5C81E93-795B-4876-9F05-DAE10FB4AB5C}"/>
                    </a:ext>
                  </a:extLst>
                </p:cNvPr>
                <p:cNvSpPr/>
                <p:nvPr/>
              </p:nvSpPr>
              <p:spPr>
                <a:xfrm>
                  <a:off x="2990491" y="4299465"/>
                  <a:ext cx="3186189" cy="685800"/>
                </a:xfrm>
                <a:prstGeom prst="roundRect">
                  <a:avLst/>
                </a:prstGeom>
                <a:grp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7" name="TextBox 186">
                  <a:extLst>
                    <a:ext uri="{FF2B5EF4-FFF2-40B4-BE49-F238E27FC236}">
                      <a16:creationId xmlns:a16="http://schemas.microsoft.com/office/drawing/2014/main" id="{0FE820DD-9F47-4667-8A79-30DAB941ACFD}"/>
                    </a:ext>
                  </a:extLst>
                </p:cNvPr>
                <p:cNvSpPr txBox="1"/>
                <p:nvPr/>
              </p:nvSpPr>
              <p:spPr>
                <a:xfrm>
                  <a:off x="3491744" y="4380755"/>
                  <a:ext cx="2343911" cy="523220"/>
                </a:xfrm>
                <a:prstGeom prst="rect">
                  <a:avLst/>
                </a:prstGeom>
                <a:grpFill/>
              </p:spPr>
              <p:txBody>
                <a:bodyPr wrap="square" rtlCol="0">
                  <a:spAutoFit/>
                </a:bodyPr>
                <a:lstStyle/>
                <a:p>
                  <a:r>
                    <a:rPr lang="en-US" sz="2800" dirty="0"/>
                    <a:t>60 kg – 40 kg</a:t>
                  </a:r>
                </a:p>
              </p:txBody>
            </p:sp>
          </p:grpSp>
        </p:grpSp>
      </p:grpSp>
      <p:grpSp>
        <p:nvGrpSpPr>
          <p:cNvPr id="25" name="Group 24">
            <a:extLst>
              <a:ext uri="{FF2B5EF4-FFF2-40B4-BE49-F238E27FC236}">
                <a16:creationId xmlns:a16="http://schemas.microsoft.com/office/drawing/2014/main" id="{657F0E89-0667-4C3C-AF31-0A93E27CB8DC}"/>
              </a:ext>
            </a:extLst>
          </p:cNvPr>
          <p:cNvGrpSpPr/>
          <p:nvPr/>
        </p:nvGrpSpPr>
        <p:grpSpPr>
          <a:xfrm>
            <a:off x="534609" y="3152601"/>
            <a:ext cx="3443252" cy="685800"/>
            <a:chOff x="849213" y="3134048"/>
            <a:chExt cx="3443252" cy="685800"/>
          </a:xfrm>
        </p:grpSpPr>
        <p:sp>
          <p:nvSpPr>
            <p:cNvPr id="218" name="Rectangle: Rounded Corners 217">
              <a:extLst>
                <a:ext uri="{FF2B5EF4-FFF2-40B4-BE49-F238E27FC236}">
                  <a16:creationId xmlns:a16="http://schemas.microsoft.com/office/drawing/2014/main" id="{2A64A23E-C6E2-4894-B961-6500D6984060}"/>
                </a:ext>
              </a:extLst>
            </p:cNvPr>
            <p:cNvSpPr/>
            <p:nvPr/>
          </p:nvSpPr>
          <p:spPr>
            <a:xfrm>
              <a:off x="891447" y="3134048"/>
              <a:ext cx="3401018" cy="685800"/>
            </a:xfrm>
            <a:prstGeom prst="roundRect">
              <a:avLst/>
            </a:prstGeom>
            <a:solidFill>
              <a:srgbClr val="9DD04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9" name="TextBox 218">
              <a:extLst>
                <a:ext uri="{FF2B5EF4-FFF2-40B4-BE49-F238E27FC236}">
                  <a16:creationId xmlns:a16="http://schemas.microsoft.com/office/drawing/2014/main" id="{90B6C8D7-4F64-4269-A2ED-CA92E1A8DCE6}"/>
                </a:ext>
              </a:extLst>
            </p:cNvPr>
            <p:cNvSpPr txBox="1"/>
            <p:nvPr/>
          </p:nvSpPr>
          <p:spPr>
            <a:xfrm>
              <a:off x="849213" y="3239873"/>
              <a:ext cx="3397084" cy="492443"/>
            </a:xfrm>
            <a:prstGeom prst="rect">
              <a:avLst/>
            </a:prstGeom>
            <a:noFill/>
          </p:spPr>
          <p:txBody>
            <a:bodyPr wrap="none" rtlCol="0">
              <a:spAutoFit/>
            </a:bodyPr>
            <a:lstStyle/>
            <a:p>
              <a:pPr algn="ctr"/>
              <a:r>
                <a:rPr lang="en-US" sz="2600" dirty="0">
                  <a:solidFill>
                    <a:srgbClr val="FF0000"/>
                  </a:solidFill>
                </a:rPr>
                <a:t>12 kg + 23 kg = 35 kg</a:t>
              </a:r>
            </a:p>
          </p:txBody>
        </p:sp>
      </p:grpSp>
      <p:grpSp>
        <p:nvGrpSpPr>
          <p:cNvPr id="26" name="Group 25">
            <a:extLst>
              <a:ext uri="{FF2B5EF4-FFF2-40B4-BE49-F238E27FC236}">
                <a16:creationId xmlns:a16="http://schemas.microsoft.com/office/drawing/2014/main" id="{671B077C-94F4-40CD-AB8A-6F459CCF25B3}"/>
              </a:ext>
            </a:extLst>
          </p:cNvPr>
          <p:cNvGrpSpPr/>
          <p:nvPr/>
        </p:nvGrpSpPr>
        <p:grpSpPr>
          <a:xfrm>
            <a:off x="4252618" y="3148961"/>
            <a:ext cx="3610956" cy="685800"/>
            <a:chOff x="4263967" y="5545194"/>
            <a:chExt cx="3610956" cy="685800"/>
          </a:xfrm>
        </p:grpSpPr>
        <p:sp>
          <p:nvSpPr>
            <p:cNvPr id="220" name="Rectangle: Rounded Corners 219">
              <a:extLst>
                <a:ext uri="{FF2B5EF4-FFF2-40B4-BE49-F238E27FC236}">
                  <a16:creationId xmlns:a16="http://schemas.microsoft.com/office/drawing/2014/main" id="{7798B077-7084-4632-97E7-F3CC454C19B6}"/>
                </a:ext>
              </a:extLst>
            </p:cNvPr>
            <p:cNvSpPr/>
            <p:nvPr/>
          </p:nvSpPr>
          <p:spPr>
            <a:xfrm>
              <a:off x="4263967" y="5545194"/>
              <a:ext cx="3610956" cy="685800"/>
            </a:xfrm>
            <a:prstGeom prst="roundRect">
              <a:avLst/>
            </a:prstGeom>
            <a:solidFill>
              <a:schemeClr val="accent1">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1" name="TextBox 220">
              <a:extLst>
                <a:ext uri="{FF2B5EF4-FFF2-40B4-BE49-F238E27FC236}">
                  <a16:creationId xmlns:a16="http://schemas.microsoft.com/office/drawing/2014/main" id="{0E061448-FECF-4C5E-89B2-F4982034495C}"/>
                </a:ext>
              </a:extLst>
            </p:cNvPr>
            <p:cNvSpPr txBox="1"/>
            <p:nvPr/>
          </p:nvSpPr>
          <p:spPr>
            <a:xfrm>
              <a:off x="4373745" y="5641872"/>
              <a:ext cx="3490058" cy="492443"/>
            </a:xfrm>
            <a:prstGeom prst="rect">
              <a:avLst/>
            </a:prstGeom>
            <a:solidFill>
              <a:schemeClr val="accent1">
                <a:lumMod val="40000"/>
                <a:lumOff val="60000"/>
              </a:schemeClr>
            </a:solidFill>
          </p:spPr>
          <p:txBody>
            <a:bodyPr wrap="none" rtlCol="0">
              <a:spAutoFit/>
            </a:bodyPr>
            <a:lstStyle/>
            <a:p>
              <a:r>
                <a:rPr lang="en-US" sz="2600" dirty="0">
                  <a:solidFill>
                    <a:srgbClr val="FF0000"/>
                  </a:solidFill>
                </a:rPr>
                <a:t>45 kg + 20 kg = 65 kg </a:t>
              </a:r>
            </a:p>
          </p:txBody>
        </p:sp>
      </p:grpSp>
      <p:grpSp>
        <p:nvGrpSpPr>
          <p:cNvPr id="27" name="Group 26">
            <a:extLst>
              <a:ext uri="{FF2B5EF4-FFF2-40B4-BE49-F238E27FC236}">
                <a16:creationId xmlns:a16="http://schemas.microsoft.com/office/drawing/2014/main" id="{802DD996-9306-4274-915B-5302182E09E2}"/>
              </a:ext>
            </a:extLst>
          </p:cNvPr>
          <p:cNvGrpSpPr/>
          <p:nvPr/>
        </p:nvGrpSpPr>
        <p:grpSpPr>
          <a:xfrm>
            <a:off x="8003554" y="3148960"/>
            <a:ext cx="3122012" cy="685800"/>
            <a:chOff x="5906240" y="5442218"/>
            <a:chExt cx="3122012" cy="685800"/>
          </a:xfrm>
        </p:grpSpPr>
        <p:sp>
          <p:nvSpPr>
            <p:cNvPr id="222" name="Rectangle: Rounded Corners 221">
              <a:extLst>
                <a:ext uri="{FF2B5EF4-FFF2-40B4-BE49-F238E27FC236}">
                  <a16:creationId xmlns:a16="http://schemas.microsoft.com/office/drawing/2014/main" id="{EB208CCB-9F41-4B23-9234-C7FD1BF8A57F}"/>
                </a:ext>
              </a:extLst>
            </p:cNvPr>
            <p:cNvSpPr/>
            <p:nvPr/>
          </p:nvSpPr>
          <p:spPr>
            <a:xfrm>
              <a:off x="5906240" y="5442218"/>
              <a:ext cx="3122012" cy="685800"/>
            </a:xfrm>
            <a:prstGeom prst="roundRect">
              <a:avLst/>
            </a:prstGeom>
            <a:solidFill>
              <a:schemeClr val="accent2">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23" name="TextBox 222">
              <a:extLst>
                <a:ext uri="{FF2B5EF4-FFF2-40B4-BE49-F238E27FC236}">
                  <a16:creationId xmlns:a16="http://schemas.microsoft.com/office/drawing/2014/main" id="{97F67918-C8D6-4D23-B89F-AC5F7843FD02}"/>
                </a:ext>
              </a:extLst>
            </p:cNvPr>
            <p:cNvSpPr txBox="1"/>
            <p:nvPr/>
          </p:nvSpPr>
          <p:spPr>
            <a:xfrm>
              <a:off x="6003065" y="5556074"/>
              <a:ext cx="3025187" cy="492443"/>
            </a:xfrm>
            <a:prstGeom prst="rect">
              <a:avLst/>
            </a:prstGeom>
            <a:solidFill>
              <a:schemeClr val="accent2">
                <a:lumMod val="60000"/>
                <a:lumOff val="40000"/>
              </a:schemeClr>
            </a:solidFill>
          </p:spPr>
          <p:txBody>
            <a:bodyPr wrap="none" rtlCol="0">
              <a:spAutoFit/>
            </a:bodyPr>
            <a:lstStyle/>
            <a:p>
              <a:r>
                <a:rPr lang="en-US" sz="2600" dirty="0">
                  <a:solidFill>
                    <a:srgbClr val="FF0000"/>
                  </a:solidFill>
                </a:rPr>
                <a:t>9 kg + 7 kg = 16 kg</a:t>
              </a:r>
            </a:p>
          </p:txBody>
        </p:sp>
      </p:grpSp>
      <p:grpSp>
        <p:nvGrpSpPr>
          <p:cNvPr id="28" name="Group 27">
            <a:extLst>
              <a:ext uri="{FF2B5EF4-FFF2-40B4-BE49-F238E27FC236}">
                <a16:creationId xmlns:a16="http://schemas.microsoft.com/office/drawing/2014/main" id="{7367DA79-0932-43C4-AF71-BFEFD854FBD6}"/>
              </a:ext>
            </a:extLst>
          </p:cNvPr>
          <p:cNvGrpSpPr/>
          <p:nvPr/>
        </p:nvGrpSpPr>
        <p:grpSpPr>
          <a:xfrm>
            <a:off x="598743" y="4755676"/>
            <a:ext cx="3401018" cy="685800"/>
            <a:chOff x="939829" y="4908818"/>
            <a:chExt cx="3401018" cy="685800"/>
          </a:xfrm>
        </p:grpSpPr>
        <p:sp>
          <p:nvSpPr>
            <p:cNvPr id="224" name="Rectangle: Rounded Corners 223">
              <a:extLst>
                <a:ext uri="{FF2B5EF4-FFF2-40B4-BE49-F238E27FC236}">
                  <a16:creationId xmlns:a16="http://schemas.microsoft.com/office/drawing/2014/main" id="{D275A15C-A330-4A8A-A1D2-EF6BC2812119}"/>
                </a:ext>
              </a:extLst>
            </p:cNvPr>
            <p:cNvSpPr/>
            <p:nvPr/>
          </p:nvSpPr>
          <p:spPr>
            <a:xfrm>
              <a:off x="939829" y="4908818"/>
              <a:ext cx="3401018" cy="685800"/>
            </a:xfrm>
            <a:prstGeom prst="round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5" name="TextBox 224">
              <a:extLst>
                <a:ext uri="{FF2B5EF4-FFF2-40B4-BE49-F238E27FC236}">
                  <a16:creationId xmlns:a16="http://schemas.microsoft.com/office/drawing/2014/main" id="{10EC87CB-6B9C-494B-A371-560C3FCBDA8B}"/>
                </a:ext>
              </a:extLst>
            </p:cNvPr>
            <p:cNvSpPr txBox="1"/>
            <p:nvPr/>
          </p:nvSpPr>
          <p:spPr>
            <a:xfrm>
              <a:off x="939829" y="5032803"/>
              <a:ext cx="3389069" cy="492443"/>
            </a:xfrm>
            <a:prstGeom prst="rect">
              <a:avLst/>
            </a:prstGeom>
            <a:solidFill>
              <a:srgbClr val="FFFF00"/>
            </a:solidFill>
          </p:spPr>
          <p:txBody>
            <a:bodyPr wrap="none" rtlCol="0">
              <a:spAutoFit/>
            </a:bodyPr>
            <a:lstStyle/>
            <a:p>
              <a:r>
                <a:rPr lang="en-US" sz="2600" dirty="0">
                  <a:solidFill>
                    <a:srgbClr val="FF0000"/>
                  </a:solidFill>
                </a:rPr>
                <a:t>42 kg – 30 kg = 12 kg</a:t>
              </a:r>
            </a:p>
          </p:txBody>
        </p:sp>
      </p:grpSp>
      <p:grpSp>
        <p:nvGrpSpPr>
          <p:cNvPr id="29" name="Group 28">
            <a:extLst>
              <a:ext uri="{FF2B5EF4-FFF2-40B4-BE49-F238E27FC236}">
                <a16:creationId xmlns:a16="http://schemas.microsoft.com/office/drawing/2014/main" id="{879612A8-7F54-4EE3-A3D5-CFF237ECB419}"/>
              </a:ext>
            </a:extLst>
          </p:cNvPr>
          <p:cNvGrpSpPr/>
          <p:nvPr/>
        </p:nvGrpSpPr>
        <p:grpSpPr>
          <a:xfrm>
            <a:off x="4255787" y="4722950"/>
            <a:ext cx="3401422" cy="685800"/>
            <a:chOff x="4408187" y="4848422"/>
            <a:chExt cx="3401422" cy="685800"/>
          </a:xfrm>
        </p:grpSpPr>
        <p:sp>
          <p:nvSpPr>
            <p:cNvPr id="226" name="Rectangle: Rounded Corners 225">
              <a:extLst>
                <a:ext uri="{FF2B5EF4-FFF2-40B4-BE49-F238E27FC236}">
                  <a16:creationId xmlns:a16="http://schemas.microsoft.com/office/drawing/2014/main" id="{4C37D7A4-7D2B-494D-B229-18C43CC17903}"/>
                </a:ext>
              </a:extLst>
            </p:cNvPr>
            <p:cNvSpPr/>
            <p:nvPr/>
          </p:nvSpPr>
          <p:spPr>
            <a:xfrm>
              <a:off x="4408187" y="4848422"/>
              <a:ext cx="3401422" cy="685800"/>
            </a:xfrm>
            <a:prstGeom prst="roundRect">
              <a:avLst/>
            </a:prstGeom>
            <a:solidFill>
              <a:schemeClr val="bg2">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7" name="TextBox 226">
              <a:extLst>
                <a:ext uri="{FF2B5EF4-FFF2-40B4-BE49-F238E27FC236}">
                  <a16:creationId xmlns:a16="http://schemas.microsoft.com/office/drawing/2014/main" id="{67A364CC-ED97-4F19-AF92-4DAB4F50C09A}"/>
                </a:ext>
              </a:extLst>
            </p:cNvPr>
            <p:cNvSpPr txBox="1"/>
            <p:nvPr/>
          </p:nvSpPr>
          <p:spPr>
            <a:xfrm>
              <a:off x="4417038" y="4929712"/>
              <a:ext cx="3392571" cy="492443"/>
            </a:xfrm>
            <a:prstGeom prst="rect">
              <a:avLst/>
            </a:prstGeom>
            <a:solidFill>
              <a:schemeClr val="bg2">
                <a:lumMod val="75000"/>
              </a:schemeClr>
            </a:solidFill>
          </p:spPr>
          <p:txBody>
            <a:bodyPr wrap="square" rtlCol="0">
              <a:spAutoFit/>
            </a:bodyPr>
            <a:lstStyle/>
            <a:p>
              <a:pPr algn="ctr"/>
              <a:r>
                <a:rPr lang="en-US" sz="2600" dirty="0">
                  <a:solidFill>
                    <a:srgbClr val="FF0000"/>
                  </a:solidFill>
                </a:rPr>
                <a:t>13 kg – 9 kg = 4 kg</a:t>
              </a:r>
            </a:p>
          </p:txBody>
        </p:sp>
      </p:grpSp>
      <p:grpSp>
        <p:nvGrpSpPr>
          <p:cNvPr id="30" name="Group 29">
            <a:extLst>
              <a:ext uri="{FF2B5EF4-FFF2-40B4-BE49-F238E27FC236}">
                <a16:creationId xmlns:a16="http://schemas.microsoft.com/office/drawing/2014/main" id="{0AB7CC9D-C598-4A36-BAD9-44B175E1FF68}"/>
              </a:ext>
            </a:extLst>
          </p:cNvPr>
          <p:cNvGrpSpPr/>
          <p:nvPr/>
        </p:nvGrpSpPr>
        <p:grpSpPr>
          <a:xfrm>
            <a:off x="8003554" y="4707524"/>
            <a:ext cx="3401422" cy="685800"/>
            <a:chOff x="8155954" y="4767132"/>
            <a:chExt cx="3401422" cy="685800"/>
          </a:xfrm>
        </p:grpSpPr>
        <p:sp>
          <p:nvSpPr>
            <p:cNvPr id="228" name="Rectangle: Rounded Corners 227">
              <a:extLst>
                <a:ext uri="{FF2B5EF4-FFF2-40B4-BE49-F238E27FC236}">
                  <a16:creationId xmlns:a16="http://schemas.microsoft.com/office/drawing/2014/main" id="{E7836DBE-846B-4428-BCAA-6B8F19526DAD}"/>
                </a:ext>
              </a:extLst>
            </p:cNvPr>
            <p:cNvSpPr/>
            <p:nvPr/>
          </p:nvSpPr>
          <p:spPr>
            <a:xfrm>
              <a:off x="8155954" y="4767132"/>
              <a:ext cx="3401422" cy="685800"/>
            </a:xfrm>
            <a:prstGeom prst="roundRect">
              <a:avLst/>
            </a:prstGeom>
            <a:solidFill>
              <a:schemeClr val="accent4">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9" name="TextBox 228">
              <a:extLst>
                <a:ext uri="{FF2B5EF4-FFF2-40B4-BE49-F238E27FC236}">
                  <a16:creationId xmlns:a16="http://schemas.microsoft.com/office/drawing/2014/main" id="{1AD33D68-2BA0-46F3-8458-F18A5FD0FDCB}"/>
                </a:ext>
              </a:extLst>
            </p:cNvPr>
            <p:cNvSpPr txBox="1"/>
            <p:nvPr/>
          </p:nvSpPr>
          <p:spPr>
            <a:xfrm>
              <a:off x="8155954" y="4862454"/>
              <a:ext cx="3372015" cy="492443"/>
            </a:xfrm>
            <a:prstGeom prst="rect">
              <a:avLst/>
            </a:prstGeom>
            <a:solidFill>
              <a:schemeClr val="accent4">
                <a:lumMod val="60000"/>
                <a:lumOff val="40000"/>
              </a:schemeClr>
            </a:solidFill>
          </p:spPr>
          <p:txBody>
            <a:bodyPr wrap="square" rtlCol="0">
              <a:spAutoFit/>
            </a:bodyPr>
            <a:lstStyle/>
            <a:p>
              <a:r>
                <a:rPr lang="en-US" sz="2600" dirty="0">
                  <a:solidFill>
                    <a:srgbClr val="FF0000"/>
                  </a:solidFill>
                </a:rPr>
                <a:t>60 kg – 40 kg = 20 kg</a:t>
              </a:r>
            </a:p>
          </p:txBody>
        </p:sp>
      </p:grpSp>
    </p:spTree>
    <p:custDataLst>
      <p:tags r:id="rId1"/>
    </p:custDataLst>
    <p:extLst>
      <p:ext uri="{BB962C8B-B14F-4D97-AF65-F5344CB8AC3E}">
        <p14:creationId xmlns:p14="http://schemas.microsoft.com/office/powerpoint/2010/main" val="123380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7"/>
                                        </p:tgtEl>
                                        <p:attrNameLst>
                                          <p:attrName>style.visibility</p:attrName>
                                        </p:attrNameLst>
                                      </p:cBhvr>
                                      <p:to>
                                        <p:strVal val="visible"/>
                                      </p:to>
                                    </p:set>
                                    <p:animEffect transition="in" filter="fade">
                                      <p:cBhvr>
                                        <p:cTn id="12" dur="500"/>
                                        <p:tgtEl>
                                          <p:spTgt spid="1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CFDEC60-8DF6-42B5-9D74-C270FC2780BC}"/>
              </a:ext>
            </a:extLst>
          </p:cNvPr>
          <p:cNvGrpSpPr/>
          <p:nvPr/>
        </p:nvGrpSpPr>
        <p:grpSpPr>
          <a:xfrm>
            <a:off x="1333184" y="250665"/>
            <a:ext cx="1388904" cy="658835"/>
            <a:chOff x="1188041" y="540950"/>
            <a:chExt cx="1388904" cy="658835"/>
          </a:xfrm>
        </p:grpSpPr>
        <p:sp>
          <p:nvSpPr>
            <p:cNvPr id="29" name="Oval 28">
              <a:extLst>
                <a:ext uri="{FF2B5EF4-FFF2-40B4-BE49-F238E27FC236}">
                  <a16:creationId xmlns:a16="http://schemas.microsoft.com/office/drawing/2014/main" id="{43B974B4-8456-47A4-978F-AEE45B4404EA}"/>
                </a:ext>
              </a:extLst>
            </p:cNvPr>
            <p:cNvSpPr/>
            <p:nvPr/>
          </p:nvSpPr>
          <p:spPr>
            <a:xfrm>
              <a:off x="1188041" y="676565"/>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sp>
          <p:nvSpPr>
            <p:cNvPr id="50" name="TextBox 49">
              <a:extLst>
                <a:ext uri="{FF2B5EF4-FFF2-40B4-BE49-F238E27FC236}">
                  <a16:creationId xmlns:a16="http://schemas.microsoft.com/office/drawing/2014/main" id="{3CBD434B-606C-4051-8F80-1E2592CE2DEF}"/>
                </a:ext>
              </a:extLst>
            </p:cNvPr>
            <p:cNvSpPr txBox="1"/>
            <p:nvPr/>
          </p:nvSpPr>
          <p:spPr>
            <a:xfrm>
              <a:off x="1711261" y="540950"/>
              <a:ext cx="865684" cy="658835"/>
            </a:xfrm>
            <a:prstGeom prst="rect">
              <a:avLst/>
            </a:prstGeom>
            <a:noFill/>
          </p:spPr>
          <p:txBody>
            <a:bodyPr wrap="square" rtlCol="0">
              <a:spAutoFit/>
            </a:bodyPr>
            <a:lstStyle/>
            <a:p>
              <a:pPr>
                <a:lnSpc>
                  <a:spcPct val="150000"/>
                </a:lnSpc>
              </a:pPr>
              <a:r>
                <a:rPr lang="en-US" sz="2800" dirty="0" err="1"/>
                <a:t>Số</a:t>
              </a:r>
              <a:r>
                <a:rPr lang="en-US" sz="2800" dirty="0"/>
                <a:t>?</a:t>
              </a:r>
            </a:p>
          </p:txBody>
        </p:sp>
      </p:grpSp>
      <p:sp>
        <p:nvSpPr>
          <p:cNvPr id="51" name="TextBox 50">
            <a:extLst>
              <a:ext uri="{FF2B5EF4-FFF2-40B4-BE49-F238E27FC236}">
                <a16:creationId xmlns:a16="http://schemas.microsoft.com/office/drawing/2014/main" id="{8B51AB2A-70E8-45C7-92A5-3C6803F4B5C7}"/>
              </a:ext>
            </a:extLst>
          </p:cNvPr>
          <p:cNvSpPr txBox="1"/>
          <p:nvPr/>
        </p:nvSpPr>
        <p:spPr>
          <a:xfrm>
            <a:off x="894135" y="2622017"/>
            <a:ext cx="5307917" cy="1305165"/>
          </a:xfrm>
          <a:prstGeom prst="rect">
            <a:avLst/>
          </a:prstGeom>
          <a:noFill/>
        </p:spPr>
        <p:txBody>
          <a:bodyPr wrap="square" rtlCol="0">
            <a:spAutoFit/>
          </a:bodyPr>
          <a:lstStyle/>
          <a:p>
            <a:pPr marL="514350" indent="-514350">
              <a:lnSpc>
                <a:spcPct val="150000"/>
              </a:lnSpc>
              <a:buAutoNum type="alphaLcParenR"/>
            </a:pPr>
            <a:r>
              <a:rPr lang="en-US" sz="2800" dirty="0"/>
              <a:t>Con </a:t>
            </a:r>
            <a:r>
              <a:rPr lang="en-US" sz="2800" dirty="0" err="1"/>
              <a:t>ngỗng</a:t>
            </a:r>
            <a:r>
              <a:rPr lang="en-US" sz="2800" dirty="0"/>
              <a:t> </a:t>
            </a:r>
            <a:r>
              <a:rPr lang="en-US" sz="2800" dirty="0" err="1"/>
              <a:t>cân</a:t>
            </a:r>
            <a:r>
              <a:rPr lang="en-US" sz="2800" dirty="0"/>
              <a:t> </a:t>
            </a:r>
            <a:r>
              <a:rPr lang="en-US" sz="2800" dirty="0" err="1"/>
              <a:t>nặng</a:t>
            </a:r>
            <a:r>
              <a:rPr lang="en-US" sz="2800" dirty="0"/>
              <a:t>       kg.</a:t>
            </a:r>
          </a:p>
          <a:p>
            <a:pPr>
              <a:lnSpc>
                <a:spcPct val="150000"/>
              </a:lnSpc>
            </a:pPr>
            <a:r>
              <a:rPr lang="en-US" sz="2800" dirty="0"/>
              <a:t>b)  Con </a:t>
            </a:r>
            <a:r>
              <a:rPr lang="en-US" sz="2800" dirty="0" err="1"/>
              <a:t>gà</a:t>
            </a:r>
            <a:r>
              <a:rPr lang="en-US" sz="2800" dirty="0"/>
              <a:t> </a:t>
            </a:r>
            <a:r>
              <a:rPr lang="en-US" sz="2800" dirty="0" err="1"/>
              <a:t>cân</a:t>
            </a:r>
            <a:r>
              <a:rPr lang="en-US" sz="2800" dirty="0"/>
              <a:t> </a:t>
            </a:r>
            <a:r>
              <a:rPr lang="en-US" sz="2800" dirty="0" err="1"/>
              <a:t>nặng</a:t>
            </a:r>
            <a:r>
              <a:rPr lang="en-US" sz="2800" dirty="0"/>
              <a:t>         kg.</a:t>
            </a:r>
          </a:p>
        </p:txBody>
      </p:sp>
      <p:grpSp>
        <p:nvGrpSpPr>
          <p:cNvPr id="13" name="Group 12">
            <a:extLst>
              <a:ext uri="{FF2B5EF4-FFF2-40B4-BE49-F238E27FC236}">
                <a16:creationId xmlns:a16="http://schemas.microsoft.com/office/drawing/2014/main" id="{5E1E8F2D-CC42-47B4-B506-75D42F4A87BF}"/>
              </a:ext>
            </a:extLst>
          </p:cNvPr>
          <p:cNvGrpSpPr/>
          <p:nvPr/>
        </p:nvGrpSpPr>
        <p:grpSpPr>
          <a:xfrm>
            <a:off x="1333183" y="4269293"/>
            <a:ext cx="6127159" cy="1305165"/>
            <a:chOff x="1338411" y="4330572"/>
            <a:chExt cx="5431898" cy="1305165"/>
          </a:xfrm>
        </p:grpSpPr>
        <p:sp>
          <p:nvSpPr>
            <p:cNvPr id="69" name="Oval 68">
              <a:extLst>
                <a:ext uri="{FF2B5EF4-FFF2-40B4-BE49-F238E27FC236}">
                  <a16:creationId xmlns:a16="http://schemas.microsoft.com/office/drawing/2014/main" id="{883247BC-FD00-43EF-9557-BEF2CEB227FF}"/>
                </a:ext>
              </a:extLst>
            </p:cNvPr>
            <p:cNvSpPr/>
            <p:nvPr/>
          </p:nvSpPr>
          <p:spPr>
            <a:xfrm>
              <a:off x="1338411" y="4478974"/>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3</a:t>
              </a:r>
            </a:p>
          </p:txBody>
        </p:sp>
        <p:sp>
          <p:nvSpPr>
            <p:cNvPr id="71" name="TextBox 70">
              <a:extLst>
                <a:ext uri="{FF2B5EF4-FFF2-40B4-BE49-F238E27FC236}">
                  <a16:creationId xmlns:a16="http://schemas.microsoft.com/office/drawing/2014/main" id="{3FC30FD5-BD72-4325-9736-12F1DF5E56EC}"/>
                </a:ext>
              </a:extLst>
            </p:cNvPr>
            <p:cNvSpPr txBox="1"/>
            <p:nvPr/>
          </p:nvSpPr>
          <p:spPr>
            <a:xfrm>
              <a:off x="1861631" y="4330572"/>
              <a:ext cx="4908678" cy="1305165"/>
            </a:xfrm>
            <a:prstGeom prst="rect">
              <a:avLst/>
            </a:prstGeom>
            <a:noFill/>
          </p:spPr>
          <p:txBody>
            <a:bodyPr wrap="square" rtlCol="0">
              <a:spAutoFit/>
            </a:bodyPr>
            <a:lstStyle/>
            <a:p>
              <a:pPr>
                <a:lnSpc>
                  <a:spcPct val="150000"/>
                </a:lnSpc>
              </a:pPr>
              <a:r>
                <a:rPr lang="en-US" sz="2800" dirty="0" err="1"/>
                <a:t>Tìm</a:t>
              </a:r>
              <a:r>
                <a:rPr lang="en-US" sz="2800" dirty="0"/>
                <a:t> </a:t>
              </a:r>
              <a:r>
                <a:rPr lang="en-US" sz="2800" dirty="0" err="1"/>
                <a:t>tổng</a:t>
              </a:r>
              <a:r>
                <a:rPr lang="en-US" sz="2800" dirty="0"/>
                <a:t> </a:t>
              </a:r>
              <a:r>
                <a:rPr lang="en-US" sz="2800" dirty="0" err="1"/>
                <a:t>số</a:t>
              </a:r>
              <a:r>
                <a:rPr lang="en-US" sz="2800" dirty="0"/>
                <a:t> ki – </a:t>
              </a:r>
              <a:r>
                <a:rPr lang="en-US" sz="2800" dirty="0" err="1"/>
                <a:t>lô</a:t>
              </a:r>
              <a:r>
                <a:rPr lang="en-US" sz="2800" dirty="0"/>
                <a:t> – gam </a:t>
              </a:r>
              <a:r>
                <a:rPr lang="en-US" sz="2800" dirty="0" err="1"/>
                <a:t>thóc</a:t>
              </a:r>
              <a:r>
                <a:rPr lang="en-US" sz="2800" dirty="0"/>
                <a:t> </a:t>
              </a:r>
              <a:r>
                <a:rPr lang="en-US" sz="2800" dirty="0" err="1"/>
                <a:t>của</a:t>
              </a:r>
              <a:r>
                <a:rPr lang="en-US" sz="2800" dirty="0"/>
                <a:t> </a:t>
              </a:r>
              <a:r>
                <a:rPr lang="en-US" sz="2800" dirty="0" err="1"/>
                <a:t>hai</a:t>
              </a:r>
              <a:r>
                <a:rPr lang="en-US" sz="2800" dirty="0"/>
                <a:t> bao </a:t>
              </a:r>
              <a:r>
                <a:rPr lang="en-US" sz="2800" dirty="0" err="1"/>
                <a:t>thóc</a:t>
              </a:r>
              <a:r>
                <a:rPr lang="en-US" sz="2800" dirty="0"/>
                <a:t>.</a:t>
              </a:r>
            </a:p>
          </p:txBody>
        </p:sp>
      </p:grpSp>
      <p:grpSp>
        <p:nvGrpSpPr>
          <p:cNvPr id="11" name="Group 10">
            <a:extLst>
              <a:ext uri="{FF2B5EF4-FFF2-40B4-BE49-F238E27FC236}">
                <a16:creationId xmlns:a16="http://schemas.microsoft.com/office/drawing/2014/main" id="{C7D7F0BA-7F62-4793-8416-A5BFBC68193B}"/>
              </a:ext>
            </a:extLst>
          </p:cNvPr>
          <p:cNvGrpSpPr/>
          <p:nvPr/>
        </p:nvGrpSpPr>
        <p:grpSpPr>
          <a:xfrm>
            <a:off x="3788229" y="263597"/>
            <a:ext cx="6714950" cy="2382385"/>
            <a:chOff x="2819400" y="800100"/>
            <a:chExt cx="7556501" cy="2372090"/>
          </a:xfrm>
        </p:grpSpPr>
        <p:pic>
          <p:nvPicPr>
            <p:cNvPr id="9" name="Picture 8">
              <a:extLst>
                <a:ext uri="{FF2B5EF4-FFF2-40B4-BE49-F238E27FC236}">
                  <a16:creationId xmlns:a16="http://schemas.microsoft.com/office/drawing/2014/main" id="{F7E19226-88EC-4BBD-8985-5CADC4758B42}"/>
                </a:ext>
              </a:extLst>
            </p:cNvPr>
            <p:cNvPicPr>
              <a:picLocks noChangeAspect="1"/>
            </p:cNvPicPr>
            <p:nvPr/>
          </p:nvPicPr>
          <p:blipFill rotWithShape="1">
            <a:blip r:embed="rId3"/>
            <a:srcRect t="1215" r="1388"/>
            <a:stretch/>
          </p:blipFill>
          <p:spPr>
            <a:xfrm>
              <a:off x="2927415" y="979815"/>
              <a:ext cx="7448486" cy="2192375"/>
            </a:xfrm>
            <a:prstGeom prst="rect">
              <a:avLst/>
            </a:prstGeom>
          </p:spPr>
        </p:pic>
        <p:sp>
          <p:nvSpPr>
            <p:cNvPr id="10" name="Rectangle 9">
              <a:extLst>
                <a:ext uri="{FF2B5EF4-FFF2-40B4-BE49-F238E27FC236}">
                  <a16:creationId xmlns:a16="http://schemas.microsoft.com/office/drawing/2014/main" id="{564CEE92-EE9A-400A-9582-87647681759F}"/>
                </a:ext>
              </a:extLst>
            </p:cNvPr>
            <p:cNvSpPr/>
            <p:nvPr/>
          </p:nvSpPr>
          <p:spPr>
            <a:xfrm>
              <a:off x="2819400" y="800100"/>
              <a:ext cx="1176441" cy="658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Rectangle: Rounded Corners 87">
            <a:extLst>
              <a:ext uri="{FF2B5EF4-FFF2-40B4-BE49-F238E27FC236}">
                <a16:creationId xmlns:a16="http://schemas.microsoft.com/office/drawing/2014/main" id="{3D065879-84A0-4485-A472-1D2C7D2BFE24}"/>
              </a:ext>
            </a:extLst>
          </p:cNvPr>
          <p:cNvSpPr/>
          <p:nvPr/>
        </p:nvSpPr>
        <p:spPr>
          <a:xfrm>
            <a:off x="4875711" y="2734492"/>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89" name="Rectangle: Rounded Corners 88">
            <a:extLst>
              <a:ext uri="{FF2B5EF4-FFF2-40B4-BE49-F238E27FC236}">
                <a16:creationId xmlns:a16="http://schemas.microsoft.com/office/drawing/2014/main" id="{0F26394A-9C5A-46A5-A7FC-74F5D876454E}"/>
              </a:ext>
            </a:extLst>
          </p:cNvPr>
          <p:cNvSpPr/>
          <p:nvPr/>
        </p:nvSpPr>
        <p:spPr>
          <a:xfrm>
            <a:off x="4364082" y="3377197"/>
            <a:ext cx="554196" cy="55419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90" name="Rectangle: Rounded Corners 89">
            <a:extLst>
              <a:ext uri="{FF2B5EF4-FFF2-40B4-BE49-F238E27FC236}">
                <a16:creationId xmlns:a16="http://schemas.microsoft.com/office/drawing/2014/main" id="{1EE021CD-EA66-4C94-9616-FCF22D64A563}"/>
              </a:ext>
            </a:extLst>
          </p:cNvPr>
          <p:cNvSpPr/>
          <p:nvPr/>
        </p:nvSpPr>
        <p:spPr>
          <a:xfrm>
            <a:off x="4905288" y="2753801"/>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7</a:t>
            </a:r>
            <a:endParaRPr lang="en-US" sz="3200" dirty="0">
              <a:solidFill>
                <a:srgbClr val="FF0000"/>
              </a:solidFill>
            </a:endParaRPr>
          </a:p>
        </p:txBody>
      </p:sp>
      <p:sp>
        <p:nvSpPr>
          <p:cNvPr id="91" name="Rectangle: Rounded Corners 90">
            <a:extLst>
              <a:ext uri="{FF2B5EF4-FFF2-40B4-BE49-F238E27FC236}">
                <a16:creationId xmlns:a16="http://schemas.microsoft.com/office/drawing/2014/main" id="{605AAA66-279C-41E2-8F0A-B55D811503FF}"/>
              </a:ext>
            </a:extLst>
          </p:cNvPr>
          <p:cNvSpPr/>
          <p:nvPr/>
        </p:nvSpPr>
        <p:spPr>
          <a:xfrm>
            <a:off x="4391186" y="3402339"/>
            <a:ext cx="495041" cy="52322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rPr>
              <a:t>3</a:t>
            </a:r>
            <a:endParaRPr lang="en-US" sz="3200" dirty="0">
              <a:solidFill>
                <a:srgbClr val="FF0000"/>
              </a:solidFill>
            </a:endParaRPr>
          </a:p>
        </p:txBody>
      </p:sp>
      <p:pic>
        <p:nvPicPr>
          <p:cNvPr id="15" name="Picture 14">
            <a:extLst>
              <a:ext uri="{FF2B5EF4-FFF2-40B4-BE49-F238E27FC236}">
                <a16:creationId xmlns:a16="http://schemas.microsoft.com/office/drawing/2014/main" id="{189F1F7E-FE83-4EA9-BA04-9313595FB4B1}"/>
              </a:ext>
            </a:extLst>
          </p:cNvPr>
          <p:cNvPicPr>
            <a:picLocks noChangeAspect="1"/>
          </p:cNvPicPr>
          <p:nvPr/>
        </p:nvPicPr>
        <p:blipFill>
          <a:blip r:embed="rId4"/>
          <a:stretch>
            <a:fillRect/>
          </a:stretch>
        </p:blipFill>
        <p:spPr>
          <a:xfrm>
            <a:off x="7697415" y="3883467"/>
            <a:ext cx="3600450" cy="1847850"/>
          </a:xfrm>
          <a:prstGeom prst="rect">
            <a:avLst/>
          </a:prstGeom>
        </p:spPr>
      </p:pic>
      <p:sp>
        <p:nvSpPr>
          <p:cNvPr id="92" name="TextBox 91">
            <a:extLst>
              <a:ext uri="{FF2B5EF4-FFF2-40B4-BE49-F238E27FC236}">
                <a16:creationId xmlns:a16="http://schemas.microsoft.com/office/drawing/2014/main" id="{BB2BC24F-6841-4DFF-B3C3-D63C155189BB}"/>
              </a:ext>
            </a:extLst>
          </p:cNvPr>
          <p:cNvSpPr txBox="1"/>
          <p:nvPr/>
        </p:nvSpPr>
        <p:spPr>
          <a:xfrm>
            <a:off x="1013263" y="5687601"/>
            <a:ext cx="8774131" cy="492443"/>
          </a:xfrm>
          <a:prstGeom prst="rect">
            <a:avLst/>
          </a:prstGeom>
          <a:noFill/>
        </p:spPr>
        <p:txBody>
          <a:bodyPr wrap="square" rtlCol="0">
            <a:spAutoFit/>
          </a:bodyPr>
          <a:lstStyle/>
          <a:p>
            <a:pPr algn="just"/>
            <a:r>
              <a:rPr lang="en-US" sz="2600" dirty="0">
                <a:solidFill>
                  <a:srgbClr val="FF0000"/>
                </a:solidFill>
                <a:sym typeface="Wingdings" panose="05000000000000000000" pitchFamily="2" charset="2"/>
              </a:rPr>
              <a:t> </a:t>
            </a:r>
            <a:r>
              <a:rPr lang="en-US" sz="2600" dirty="0" err="1">
                <a:solidFill>
                  <a:srgbClr val="FF0000"/>
                </a:solidFill>
              </a:rPr>
              <a:t>Số</a:t>
            </a:r>
            <a:r>
              <a:rPr lang="en-US" sz="2600" dirty="0">
                <a:solidFill>
                  <a:srgbClr val="FF0000"/>
                </a:solidFill>
              </a:rPr>
              <a:t> ki – </a:t>
            </a:r>
            <a:r>
              <a:rPr lang="en-US" sz="2600" dirty="0" err="1">
                <a:solidFill>
                  <a:srgbClr val="FF0000"/>
                </a:solidFill>
              </a:rPr>
              <a:t>lô</a:t>
            </a:r>
            <a:r>
              <a:rPr lang="en-US" sz="2600" dirty="0">
                <a:solidFill>
                  <a:srgbClr val="FF0000"/>
                </a:solidFill>
              </a:rPr>
              <a:t> – gam </a:t>
            </a:r>
            <a:r>
              <a:rPr lang="en-US" sz="2600" dirty="0" err="1">
                <a:solidFill>
                  <a:srgbClr val="FF0000"/>
                </a:solidFill>
              </a:rPr>
              <a:t>thóc</a:t>
            </a:r>
            <a:r>
              <a:rPr lang="en-US" sz="2600" dirty="0">
                <a:solidFill>
                  <a:srgbClr val="FF0000"/>
                </a:solidFill>
              </a:rPr>
              <a:t> </a:t>
            </a:r>
            <a:r>
              <a:rPr lang="en-US" sz="2600" dirty="0" err="1">
                <a:solidFill>
                  <a:srgbClr val="FF0000"/>
                </a:solidFill>
              </a:rPr>
              <a:t>của</a:t>
            </a:r>
            <a:r>
              <a:rPr lang="en-US" sz="2600" dirty="0">
                <a:solidFill>
                  <a:srgbClr val="FF0000"/>
                </a:solidFill>
              </a:rPr>
              <a:t> </a:t>
            </a:r>
            <a:r>
              <a:rPr lang="en-US" sz="2600" dirty="0" err="1">
                <a:solidFill>
                  <a:srgbClr val="FF0000"/>
                </a:solidFill>
              </a:rPr>
              <a:t>hai</a:t>
            </a:r>
            <a:r>
              <a:rPr lang="en-US" sz="2600" dirty="0">
                <a:solidFill>
                  <a:srgbClr val="FF0000"/>
                </a:solidFill>
              </a:rPr>
              <a:t> bao </a:t>
            </a:r>
            <a:r>
              <a:rPr lang="en-US" sz="2600" dirty="0" err="1">
                <a:solidFill>
                  <a:srgbClr val="FF0000"/>
                </a:solidFill>
              </a:rPr>
              <a:t>thóc</a:t>
            </a:r>
            <a:r>
              <a:rPr lang="en-US" sz="2600" dirty="0">
                <a:solidFill>
                  <a:srgbClr val="FF0000"/>
                </a:solidFill>
              </a:rPr>
              <a:t> </a:t>
            </a:r>
            <a:r>
              <a:rPr lang="en-US" sz="2600" dirty="0" err="1">
                <a:solidFill>
                  <a:srgbClr val="FF0000"/>
                </a:solidFill>
              </a:rPr>
              <a:t>là</a:t>
            </a:r>
            <a:r>
              <a:rPr lang="en-US" sz="2600" dirty="0">
                <a:solidFill>
                  <a:srgbClr val="FF0000"/>
                </a:solidFill>
              </a:rPr>
              <a:t>: 80 kg.</a:t>
            </a:r>
          </a:p>
        </p:txBody>
      </p:sp>
    </p:spTree>
    <p:custDataLst>
      <p:tags r:id="rId1"/>
    </p:custDataLst>
    <p:extLst>
      <p:ext uri="{BB962C8B-B14F-4D97-AF65-F5344CB8AC3E}">
        <p14:creationId xmlns:p14="http://schemas.microsoft.com/office/powerpoint/2010/main" val="220974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500"/>
                                        <p:tgtEl>
                                          <p:spTgt spid="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2">
                                            <p:txEl>
                                              <p:pRg st="0" end="0"/>
                                            </p:txEl>
                                          </p:spTgt>
                                        </p:tgtEl>
                                        <p:attrNameLst>
                                          <p:attrName>style.visibility</p:attrName>
                                        </p:attrNameLst>
                                      </p:cBhvr>
                                      <p:to>
                                        <p:strVal val="visible"/>
                                      </p:to>
                                    </p:set>
                                    <p:animEffect transition="in" filter="wipe(down)">
                                      <p:cBhvr>
                                        <p:cTn id="25" dur="500"/>
                                        <p:tgtEl>
                                          <p:spTgt spid="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18770792-AA92-4DF7-96D8-7EA56DD56FB4}"/>
              </a:ext>
            </a:extLst>
          </p:cNvPr>
          <p:cNvSpPr txBox="1"/>
          <p:nvPr/>
        </p:nvSpPr>
        <p:spPr>
          <a:xfrm>
            <a:off x="1292787" y="247835"/>
            <a:ext cx="9955478" cy="2239844"/>
          </a:xfrm>
          <a:prstGeom prst="rect">
            <a:avLst/>
          </a:prstGeom>
          <a:noFill/>
        </p:spPr>
        <p:txBody>
          <a:bodyPr wrap="square" rtlCol="0">
            <a:spAutoFit/>
          </a:bodyPr>
          <a:lstStyle/>
          <a:p>
            <a:pPr algn="just">
              <a:lnSpc>
                <a:spcPct val="150000"/>
              </a:lnSpc>
            </a:pPr>
            <a:r>
              <a:rPr lang="en-US" sz="2400" dirty="0"/>
              <a:t>Ba </a:t>
            </a:r>
            <a:r>
              <a:rPr lang="en-US" sz="2400" dirty="0" err="1"/>
              <a:t>chú</a:t>
            </a:r>
            <a:r>
              <a:rPr lang="en-US" sz="2400" dirty="0"/>
              <a:t> </a:t>
            </a:r>
            <a:r>
              <a:rPr lang="en-US" sz="2400" dirty="0" err="1"/>
              <a:t>rô</a:t>
            </a:r>
            <a:r>
              <a:rPr lang="en-US" sz="2400" dirty="0"/>
              <a:t> – </a:t>
            </a:r>
            <a:r>
              <a:rPr lang="en-US" sz="2400" dirty="0" err="1"/>
              <a:t>bốt</a:t>
            </a:r>
            <a:r>
              <a:rPr lang="en-US" sz="2400" dirty="0"/>
              <a:t> </a:t>
            </a:r>
            <a:r>
              <a:rPr lang="en-US" sz="2400" dirty="0" err="1"/>
              <a:t>rủ</a:t>
            </a:r>
            <a:r>
              <a:rPr lang="en-US" sz="2400" dirty="0"/>
              <a:t> </a:t>
            </a:r>
            <a:r>
              <a:rPr lang="en-US" sz="2400" dirty="0" err="1"/>
              <a:t>nhau</a:t>
            </a:r>
            <a:r>
              <a:rPr lang="en-US" sz="2400" dirty="0"/>
              <a:t> </a:t>
            </a:r>
            <a:r>
              <a:rPr lang="en-US" sz="2400" dirty="0" err="1"/>
              <a:t>đi</a:t>
            </a:r>
            <a:r>
              <a:rPr lang="en-US" sz="2400" dirty="0"/>
              <a:t> </a:t>
            </a:r>
            <a:r>
              <a:rPr lang="en-US" sz="2400" dirty="0" err="1"/>
              <a:t>cân</a:t>
            </a:r>
            <a:r>
              <a:rPr lang="en-US" sz="2400" dirty="0"/>
              <a:t>. </a:t>
            </a:r>
            <a:r>
              <a:rPr lang="en-US" sz="2400" dirty="0" err="1"/>
              <a:t>Rô</a:t>
            </a:r>
            <a:r>
              <a:rPr lang="en-US" sz="2400" dirty="0"/>
              <a:t> – </a:t>
            </a:r>
            <a:r>
              <a:rPr lang="en-US" sz="2400" dirty="0" err="1"/>
              <a:t>bốt</a:t>
            </a:r>
            <a:r>
              <a:rPr lang="en-US" sz="2400" dirty="0"/>
              <a:t> A </a:t>
            </a:r>
            <a:r>
              <a:rPr lang="en-US" sz="2400" dirty="0" err="1"/>
              <a:t>cân</a:t>
            </a:r>
            <a:r>
              <a:rPr lang="en-US" sz="2400" dirty="0"/>
              <a:t> </a:t>
            </a:r>
            <a:r>
              <a:rPr lang="en-US" sz="2400" dirty="0" err="1"/>
              <a:t>nặng</a:t>
            </a:r>
            <a:r>
              <a:rPr lang="en-US" sz="2400" dirty="0"/>
              <a:t> 32 kg, </a:t>
            </a:r>
            <a:r>
              <a:rPr lang="en-US" sz="2400" dirty="0" err="1"/>
              <a:t>rô</a:t>
            </a:r>
            <a:r>
              <a:rPr lang="en-US" sz="2400" dirty="0"/>
              <a:t> – </a:t>
            </a:r>
            <a:r>
              <a:rPr lang="en-US" sz="2400" dirty="0" err="1"/>
              <a:t>bốt</a:t>
            </a:r>
            <a:r>
              <a:rPr lang="en-US" sz="2400" dirty="0"/>
              <a:t> B </a:t>
            </a:r>
            <a:r>
              <a:rPr lang="en-US" sz="2400" dirty="0" err="1"/>
              <a:t>nặng</a:t>
            </a:r>
            <a:r>
              <a:rPr lang="en-US" sz="2400" dirty="0"/>
              <a:t> </a:t>
            </a:r>
            <a:r>
              <a:rPr lang="en-US" sz="2400" dirty="0" err="1"/>
              <a:t>hơn</a:t>
            </a:r>
            <a:r>
              <a:rPr lang="en-US" sz="2400" dirty="0"/>
              <a:t> </a:t>
            </a:r>
            <a:r>
              <a:rPr lang="en-US" sz="2400" dirty="0" err="1"/>
              <a:t>rô</a:t>
            </a:r>
            <a:r>
              <a:rPr lang="en-US" sz="2400" dirty="0"/>
              <a:t> – </a:t>
            </a:r>
            <a:r>
              <a:rPr lang="en-US" sz="2400" dirty="0" err="1"/>
              <a:t>bốt</a:t>
            </a:r>
            <a:r>
              <a:rPr lang="en-US" sz="2400" dirty="0"/>
              <a:t> A </a:t>
            </a:r>
            <a:r>
              <a:rPr lang="en-US" sz="2400" dirty="0" err="1"/>
              <a:t>là</a:t>
            </a:r>
            <a:r>
              <a:rPr lang="en-US" sz="2400" dirty="0"/>
              <a:t> 2 kg, </a:t>
            </a:r>
            <a:r>
              <a:rPr lang="en-US" sz="2400" dirty="0" err="1"/>
              <a:t>rô</a:t>
            </a:r>
            <a:r>
              <a:rPr lang="en-US" sz="2400" dirty="0"/>
              <a:t> – </a:t>
            </a:r>
            <a:r>
              <a:rPr lang="en-US" sz="2400" dirty="0" err="1"/>
              <a:t>bốt</a:t>
            </a:r>
            <a:r>
              <a:rPr lang="en-US" sz="2400" dirty="0"/>
              <a:t> C </a:t>
            </a:r>
            <a:r>
              <a:rPr lang="en-US" sz="2400" dirty="0" err="1"/>
              <a:t>nhẹ</a:t>
            </a:r>
            <a:r>
              <a:rPr lang="en-US" sz="2400" dirty="0"/>
              <a:t> </a:t>
            </a:r>
            <a:r>
              <a:rPr lang="en-US" sz="2400" dirty="0" err="1"/>
              <a:t>hơn</a:t>
            </a:r>
            <a:r>
              <a:rPr lang="en-US" sz="2400" dirty="0"/>
              <a:t> </a:t>
            </a:r>
            <a:r>
              <a:rPr lang="en-US" sz="2400" dirty="0" err="1"/>
              <a:t>rô</a:t>
            </a:r>
            <a:r>
              <a:rPr lang="en-US" sz="2400" dirty="0"/>
              <a:t> – </a:t>
            </a:r>
            <a:r>
              <a:rPr lang="en-US" sz="2400" dirty="0" err="1"/>
              <a:t>bốt</a:t>
            </a:r>
            <a:r>
              <a:rPr lang="en-US" sz="2400" dirty="0"/>
              <a:t> A </a:t>
            </a:r>
            <a:r>
              <a:rPr lang="en-US" sz="2400" dirty="0" err="1"/>
              <a:t>là</a:t>
            </a:r>
            <a:r>
              <a:rPr lang="en-US" sz="2400" dirty="0"/>
              <a:t> 2 kg. </a:t>
            </a:r>
            <a:r>
              <a:rPr lang="en-US" sz="2400" dirty="0" err="1"/>
              <a:t>Hỏi</a:t>
            </a:r>
            <a:r>
              <a:rPr lang="en-US" sz="2400" dirty="0"/>
              <a:t>:</a:t>
            </a:r>
          </a:p>
          <a:p>
            <a:pPr marL="514350" indent="-514350" algn="just">
              <a:lnSpc>
                <a:spcPct val="150000"/>
              </a:lnSpc>
              <a:buAutoNum type="alphaLcParenR"/>
            </a:pPr>
            <a:r>
              <a:rPr lang="en-US" sz="2400" dirty="0" err="1"/>
              <a:t>Rô</a:t>
            </a:r>
            <a:r>
              <a:rPr lang="en-US" sz="2400" dirty="0"/>
              <a:t> – </a:t>
            </a:r>
            <a:r>
              <a:rPr lang="en-US" sz="2400" dirty="0" err="1"/>
              <a:t>bốt</a:t>
            </a:r>
            <a:r>
              <a:rPr lang="en-US" sz="2400" dirty="0"/>
              <a:t> B </a:t>
            </a:r>
            <a:r>
              <a:rPr lang="en-US" sz="2400" dirty="0" err="1"/>
              <a:t>cân</a:t>
            </a:r>
            <a:r>
              <a:rPr lang="en-US" sz="2400" dirty="0"/>
              <a:t> </a:t>
            </a:r>
            <a:r>
              <a:rPr lang="en-US" sz="2400" dirty="0" err="1"/>
              <a:t>nặng</a:t>
            </a:r>
            <a:r>
              <a:rPr lang="en-US" sz="2400" dirty="0"/>
              <a:t> bao </a:t>
            </a:r>
            <a:r>
              <a:rPr lang="en-US" sz="2400" dirty="0" err="1"/>
              <a:t>nhiêu</a:t>
            </a:r>
            <a:r>
              <a:rPr lang="en-US" sz="2400" dirty="0"/>
              <a:t> ki – </a:t>
            </a:r>
            <a:r>
              <a:rPr lang="en-US" sz="2400" dirty="0" err="1"/>
              <a:t>lô</a:t>
            </a:r>
            <a:r>
              <a:rPr lang="en-US" sz="2400" dirty="0"/>
              <a:t> – gam?</a:t>
            </a:r>
          </a:p>
          <a:p>
            <a:pPr marL="514350" indent="-514350" algn="just">
              <a:lnSpc>
                <a:spcPct val="150000"/>
              </a:lnSpc>
              <a:buAutoNum type="alphaLcParenR"/>
            </a:pPr>
            <a:r>
              <a:rPr lang="en-US" sz="2400" dirty="0" err="1"/>
              <a:t>Rô</a:t>
            </a:r>
            <a:r>
              <a:rPr lang="en-US" sz="2400" dirty="0"/>
              <a:t> – </a:t>
            </a:r>
            <a:r>
              <a:rPr lang="en-US" sz="2400" dirty="0" err="1"/>
              <a:t>bốt</a:t>
            </a:r>
            <a:r>
              <a:rPr lang="en-US" sz="2400" dirty="0"/>
              <a:t> C </a:t>
            </a:r>
            <a:r>
              <a:rPr lang="en-US" sz="2400" dirty="0" err="1"/>
              <a:t>cân</a:t>
            </a:r>
            <a:r>
              <a:rPr lang="en-US" sz="2400" dirty="0"/>
              <a:t> </a:t>
            </a:r>
            <a:r>
              <a:rPr lang="en-US" sz="2400" dirty="0" err="1"/>
              <a:t>nặng</a:t>
            </a:r>
            <a:r>
              <a:rPr lang="en-US" sz="2400" dirty="0"/>
              <a:t> bao </a:t>
            </a:r>
            <a:r>
              <a:rPr lang="en-US" sz="2400" dirty="0" err="1"/>
              <a:t>nhiêu</a:t>
            </a:r>
            <a:r>
              <a:rPr lang="en-US" sz="2400" dirty="0"/>
              <a:t> ki – </a:t>
            </a:r>
            <a:r>
              <a:rPr lang="en-US" sz="2400" dirty="0" err="1"/>
              <a:t>lô</a:t>
            </a:r>
            <a:r>
              <a:rPr lang="en-US" sz="2400" dirty="0"/>
              <a:t> – gam?</a:t>
            </a:r>
          </a:p>
        </p:txBody>
      </p:sp>
      <p:sp>
        <p:nvSpPr>
          <p:cNvPr id="40" name="Oval 39">
            <a:extLst>
              <a:ext uri="{FF2B5EF4-FFF2-40B4-BE49-F238E27FC236}">
                <a16:creationId xmlns:a16="http://schemas.microsoft.com/office/drawing/2014/main" id="{370741EC-71BB-402D-9972-6F4E4437B564}"/>
              </a:ext>
            </a:extLst>
          </p:cNvPr>
          <p:cNvSpPr/>
          <p:nvPr/>
        </p:nvSpPr>
        <p:spPr>
          <a:xfrm>
            <a:off x="769567" y="538121"/>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4</a:t>
            </a:r>
          </a:p>
        </p:txBody>
      </p:sp>
      <p:pic>
        <p:nvPicPr>
          <p:cNvPr id="12" name="Picture 11">
            <a:extLst>
              <a:ext uri="{FF2B5EF4-FFF2-40B4-BE49-F238E27FC236}">
                <a16:creationId xmlns:a16="http://schemas.microsoft.com/office/drawing/2014/main" id="{80BC7F7E-ED32-46DC-9DA8-EBA56FF6B70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270526" y="3429000"/>
            <a:ext cx="5032148" cy="2989621"/>
          </a:xfrm>
          <a:prstGeom prst="rect">
            <a:avLst/>
          </a:prstGeom>
        </p:spPr>
      </p:pic>
      <p:sp>
        <p:nvSpPr>
          <p:cNvPr id="13" name="TextBox 12">
            <a:extLst>
              <a:ext uri="{FF2B5EF4-FFF2-40B4-BE49-F238E27FC236}">
                <a16:creationId xmlns:a16="http://schemas.microsoft.com/office/drawing/2014/main" id="{347FB860-03C7-4F71-85E5-724BEB7F7EB2}"/>
              </a:ext>
            </a:extLst>
          </p:cNvPr>
          <p:cNvSpPr txBox="1"/>
          <p:nvPr/>
        </p:nvSpPr>
        <p:spPr>
          <a:xfrm>
            <a:off x="6879771" y="2905780"/>
            <a:ext cx="1064715" cy="523220"/>
          </a:xfrm>
          <a:prstGeom prst="rect">
            <a:avLst/>
          </a:prstGeom>
          <a:solidFill>
            <a:srgbClr val="FCD5B5"/>
          </a:solidFill>
        </p:spPr>
        <p:txBody>
          <a:bodyPr wrap="none" rtlCol="0">
            <a:spAutoFit/>
          </a:bodyPr>
          <a:lstStyle/>
          <a:p>
            <a:r>
              <a:rPr lang="en-US" sz="2800" dirty="0">
                <a:solidFill>
                  <a:srgbClr val="FF0000"/>
                </a:solidFill>
              </a:rPr>
              <a:t>32 kg</a:t>
            </a:r>
          </a:p>
        </p:txBody>
      </p:sp>
      <p:cxnSp>
        <p:nvCxnSpPr>
          <p:cNvPr id="44" name="Straight Connector 43">
            <a:extLst>
              <a:ext uri="{FF2B5EF4-FFF2-40B4-BE49-F238E27FC236}">
                <a16:creationId xmlns:a16="http://schemas.microsoft.com/office/drawing/2014/main" id="{8DEBDE4E-0286-45C9-A00F-0CFED9ADD242}"/>
              </a:ext>
            </a:extLst>
          </p:cNvPr>
          <p:cNvCxnSpPr>
            <a:cxnSpLocks/>
          </p:cNvCxnSpPr>
          <p:nvPr/>
        </p:nvCxnSpPr>
        <p:spPr>
          <a:xfrm>
            <a:off x="5835381" y="770841"/>
            <a:ext cx="37585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9E5E42D-36D0-45AB-9478-06B64D6944BC}"/>
              </a:ext>
            </a:extLst>
          </p:cNvPr>
          <p:cNvCxnSpPr>
            <a:cxnSpLocks/>
          </p:cNvCxnSpPr>
          <p:nvPr/>
        </p:nvCxnSpPr>
        <p:spPr>
          <a:xfrm>
            <a:off x="9728512" y="727299"/>
            <a:ext cx="14039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E1B0E68-0402-44B8-90A7-5C21DB83BAD3}"/>
              </a:ext>
            </a:extLst>
          </p:cNvPr>
          <p:cNvCxnSpPr>
            <a:cxnSpLocks/>
          </p:cNvCxnSpPr>
          <p:nvPr/>
        </p:nvCxnSpPr>
        <p:spPr>
          <a:xfrm>
            <a:off x="1404569" y="1329641"/>
            <a:ext cx="35738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707176B-220A-43A1-BA29-A9E07A008637}"/>
              </a:ext>
            </a:extLst>
          </p:cNvPr>
          <p:cNvSpPr txBox="1"/>
          <p:nvPr/>
        </p:nvSpPr>
        <p:spPr>
          <a:xfrm>
            <a:off x="769567" y="2919758"/>
            <a:ext cx="5990445" cy="1018484"/>
          </a:xfrm>
          <a:prstGeom prst="rect">
            <a:avLst/>
          </a:prstGeom>
          <a:noFill/>
        </p:spPr>
        <p:txBody>
          <a:bodyPr wrap="square" rtlCol="0">
            <a:spAutoFit/>
          </a:bodyPr>
          <a:lstStyle/>
          <a:p>
            <a:pPr marL="457200" indent="-457200" algn="just">
              <a:buFont typeface="Wingdings" panose="05000000000000000000" pitchFamily="2" charset="2"/>
              <a:buChar char="è"/>
            </a:pPr>
            <a:r>
              <a:rPr lang="en-US" sz="2600" dirty="0" err="1">
                <a:solidFill>
                  <a:srgbClr val="FF0000"/>
                </a:solidFill>
              </a:rPr>
              <a:t>Rô</a:t>
            </a:r>
            <a:r>
              <a:rPr lang="en-US" sz="2600" dirty="0">
                <a:solidFill>
                  <a:srgbClr val="FF0000"/>
                </a:solidFill>
              </a:rPr>
              <a:t> – </a:t>
            </a:r>
            <a:r>
              <a:rPr lang="en-US" sz="2600" dirty="0" err="1">
                <a:solidFill>
                  <a:srgbClr val="FF0000"/>
                </a:solidFill>
              </a:rPr>
              <a:t>bốt</a:t>
            </a:r>
            <a:r>
              <a:rPr lang="en-US" sz="2600" dirty="0">
                <a:solidFill>
                  <a:srgbClr val="FF0000"/>
                </a:solidFill>
              </a:rPr>
              <a:t> B </a:t>
            </a:r>
            <a:r>
              <a:rPr lang="en-US" sz="2600" dirty="0" err="1">
                <a:solidFill>
                  <a:srgbClr val="FF0000"/>
                </a:solidFill>
              </a:rPr>
              <a:t>nặng</a:t>
            </a:r>
            <a:r>
              <a:rPr lang="en-US" sz="2600" dirty="0">
                <a:solidFill>
                  <a:srgbClr val="FF0000"/>
                </a:solidFill>
              </a:rPr>
              <a:t> </a:t>
            </a:r>
            <a:r>
              <a:rPr lang="en-US" sz="2600" dirty="0" err="1">
                <a:solidFill>
                  <a:srgbClr val="FF0000"/>
                </a:solidFill>
              </a:rPr>
              <a:t>số</a:t>
            </a:r>
            <a:r>
              <a:rPr lang="en-US" sz="2600" dirty="0">
                <a:solidFill>
                  <a:srgbClr val="FF0000"/>
                </a:solidFill>
              </a:rPr>
              <a:t> ki – </a:t>
            </a:r>
            <a:r>
              <a:rPr lang="en-US" sz="2600" dirty="0" err="1">
                <a:solidFill>
                  <a:srgbClr val="FF0000"/>
                </a:solidFill>
              </a:rPr>
              <a:t>lô</a:t>
            </a:r>
            <a:r>
              <a:rPr lang="en-US" sz="2600" dirty="0">
                <a:solidFill>
                  <a:srgbClr val="FF0000"/>
                </a:solidFill>
              </a:rPr>
              <a:t> – gam </a:t>
            </a:r>
            <a:r>
              <a:rPr lang="en-US" sz="2600" dirty="0" err="1">
                <a:solidFill>
                  <a:srgbClr val="FF0000"/>
                </a:solidFill>
              </a:rPr>
              <a:t>là</a:t>
            </a:r>
            <a:r>
              <a:rPr lang="en-US" sz="2600" dirty="0">
                <a:solidFill>
                  <a:srgbClr val="FF0000"/>
                </a:solidFill>
              </a:rPr>
              <a:t>:</a:t>
            </a:r>
          </a:p>
          <a:p>
            <a:pPr algn="ctr">
              <a:lnSpc>
                <a:spcPct val="150000"/>
              </a:lnSpc>
            </a:pPr>
            <a:r>
              <a:rPr lang="en-US" sz="2600" b="1" dirty="0">
                <a:solidFill>
                  <a:srgbClr val="FF0000"/>
                </a:solidFill>
              </a:rPr>
              <a:t>32kg + 2kg = 34kg</a:t>
            </a:r>
          </a:p>
        </p:txBody>
      </p:sp>
      <p:sp>
        <p:nvSpPr>
          <p:cNvPr id="52" name="TextBox 51">
            <a:extLst>
              <a:ext uri="{FF2B5EF4-FFF2-40B4-BE49-F238E27FC236}">
                <a16:creationId xmlns:a16="http://schemas.microsoft.com/office/drawing/2014/main" id="{ED99392B-6144-48D0-9B3E-B6A9388CBE47}"/>
              </a:ext>
            </a:extLst>
          </p:cNvPr>
          <p:cNvSpPr txBox="1"/>
          <p:nvPr/>
        </p:nvSpPr>
        <p:spPr>
          <a:xfrm>
            <a:off x="8558864" y="3167390"/>
            <a:ext cx="1064715" cy="523220"/>
          </a:xfrm>
          <a:prstGeom prst="rect">
            <a:avLst/>
          </a:prstGeom>
          <a:solidFill>
            <a:srgbClr val="FCD5B5"/>
          </a:solidFill>
        </p:spPr>
        <p:txBody>
          <a:bodyPr wrap="none" rtlCol="0">
            <a:spAutoFit/>
          </a:bodyPr>
          <a:lstStyle/>
          <a:p>
            <a:r>
              <a:rPr lang="en-US" sz="2800" dirty="0">
                <a:solidFill>
                  <a:srgbClr val="FF0000"/>
                </a:solidFill>
              </a:rPr>
              <a:t>34 kg</a:t>
            </a:r>
          </a:p>
        </p:txBody>
      </p:sp>
      <p:cxnSp>
        <p:nvCxnSpPr>
          <p:cNvPr id="53" name="Straight Connector 52">
            <a:extLst>
              <a:ext uri="{FF2B5EF4-FFF2-40B4-BE49-F238E27FC236}">
                <a16:creationId xmlns:a16="http://schemas.microsoft.com/office/drawing/2014/main" id="{1973FE2A-2D68-45F9-A532-F7D40D4D5F99}"/>
              </a:ext>
            </a:extLst>
          </p:cNvPr>
          <p:cNvCxnSpPr>
            <a:cxnSpLocks/>
          </p:cNvCxnSpPr>
          <p:nvPr/>
        </p:nvCxnSpPr>
        <p:spPr>
          <a:xfrm>
            <a:off x="5212769" y="1329641"/>
            <a:ext cx="48891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8E3664C5-CAAC-42B0-B2A4-9F3745E42B64}"/>
              </a:ext>
            </a:extLst>
          </p:cNvPr>
          <p:cNvSpPr txBox="1"/>
          <p:nvPr/>
        </p:nvSpPr>
        <p:spPr>
          <a:xfrm>
            <a:off x="711510" y="4461462"/>
            <a:ext cx="5990445" cy="1018484"/>
          </a:xfrm>
          <a:prstGeom prst="rect">
            <a:avLst/>
          </a:prstGeom>
          <a:noFill/>
        </p:spPr>
        <p:txBody>
          <a:bodyPr wrap="square" rtlCol="0">
            <a:spAutoFit/>
          </a:bodyPr>
          <a:lstStyle/>
          <a:p>
            <a:pPr marL="457200" indent="-457200" algn="just">
              <a:buFont typeface="Wingdings" panose="05000000000000000000" pitchFamily="2" charset="2"/>
              <a:buChar char="è"/>
            </a:pPr>
            <a:r>
              <a:rPr lang="en-US" sz="2600" dirty="0" err="1">
                <a:solidFill>
                  <a:srgbClr val="FF0000"/>
                </a:solidFill>
              </a:rPr>
              <a:t>Rô</a:t>
            </a:r>
            <a:r>
              <a:rPr lang="en-US" sz="2600" dirty="0">
                <a:solidFill>
                  <a:srgbClr val="FF0000"/>
                </a:solidFill>
              </a:rPr>
              <a:t> – </a:t>
            </a:r>
            <a:r>
              <a:rPr lang="en-US" sz="2600" dirty="0" err="1">
                <a:solidFill>
                  <a:srgbClr val="FF0000"/>
                </a:solidFill>
              </a:rPr>
              <a:t>bốt</a:t>
            </a:r>
            <a:r>
              <a:rPr lang="en-US" sz="2600" dirty="0">
                <a:solidFill>
                  <a:srgbClr val="FF0000"/>
                </a:solidFill>
              </a:rPr>
              <a:t> C </a:t>
            </a:r>
            <a:r>
              <a:rPr lang="en-US" sz="2600" dirty="0" err="1">
                <a:solidFill>
                  <a:srgbClr val="FF0000"/>
                </a:solidFill>
              </a:rPr>
              <a:t>nặng</a:t>
            </a:r>
            <a:r>
              <a:rPr lang="en-US" sz="2600" dirty="0">
                <a:solidFill>
                  <a:srgbClr val="FF0000"/>
                </a:solidFill>
              </a:rPr>
              <a:t> </a:t>
            </a:r>
            <a:r>
              <a:rPr lang="en-US" sz="2600" dirty="0" err="1">
                <a:solidFill>
                  <a:srgbClr val="FF0000"/>
                </a:solidFill>
              </a:rPr>
              <a:t>số</a:t>
            </a:r>
            <a:r>
              <a:rPr lang="en-US" sz="2600" dirty="0">
                <a:solidFill>
                  <a:srgbClr val="FF0000"/>
                </a:solidFill>
              </a:rPr>
              <a:t> ki – </a:t>
            </a:r>
            <a:r>
              <a:rPr lang="en-US" sz="2600" dirty="0" err="1">
                <a:solidFill>
                  <a:srgbClr val="FF0000"/>
                </a:solidFill>
              </a:rPr>
              <a:t>lô</a:t>
            </a:r>
            <a:r>
              <a:rPr lang="en-US" sz="2600" dirty="0">
                <a:solidFill>
                  <a:srgbClr val="FF0000"/>
                </a:solidFill>
              </a:rPr>
              <a:t> – gam </a:t>
            </a:r>
            <a:r>
              <a:rPr lang="en-US" sz="2600" dirty="0" err="1">
                <a:solidFill>
                  <a:srgbClr val="FF0000"/>
                </a:solidFill>
              </a:rPr>
              <a:t>là</a:t>
            </a:r>
            <a:r>
              <a:rPr lang="en-US" sz="2600" dirty="0">
                <a:solidFill>
                  <a:srgbClr val="FF0000"/>
                </a:solidFill>
              </a:rPr>
              <a:t>:</a:t>
            </a:r>
          </a:p>
          <a:p>
            <a:pPr algn="ctr">
              <a:lnSpc>
                <a:spcPct val="150000"/>
              </a:lnSpc>
            </a:pPr>
            <a:r>
              <a:rPr lang="en-US" sz="2600" b="1" dirty="0">
                <a:solidFill>
                  <a:srgbClr val="FF0000"/>
                </a:solidFill>
              </a:rPr>
              <a:t>32kg – 2kg = 30kg</a:t>
            </a:r>
          </a:p>
        </p:txBody>
      </p:sp>
      <p:sp>
        <p:nvSpPr>
          <p:cNvPr id="56" name="TextBox 55">
            <a:extLst>
              <a:ext uri="{FF2B5EF4-FFF2-40B4-BE49-F238E27FC236}">
                <a16:creationId xmlns:a16="http://schemas.microsoft.com/office/drawing/2014/main" id="{2FCE315A-FC73-4778-907C-57D9866BE484}"/>
              </a:ext>
            </a:extLst>
          </p:cNvPr>
          <p:cNvSpPr txBox="1"/>
          <p:nvPr/>
        </p:nvSpPr>
        <p:spPr>
          <a:xfrm>
            <a:off x="10067742" y="3429000"/>
            <a:ext cx="1064715" cy="523220"/>
          </a:xfrm>
          <a:prstGeom prst="rect">
            <a:avLst/>
          </a:prstGeom>
          <a:solidFill>
            <a:srgbClr val="FCD5B5"/>
          </a:solidFill>
        </p:spPr>
        <p:txBody>
          <a:bodyPr wrap="none" rtlCol="0">
            <a:spAutoFit/>
          </a:bodyPr>
          <a:lstStyle/>
          <a:p>
            <a:r>
              <a:rPr lang="en-US" sz="2800" dirty="0">
                <a:solidFill>
                  <a:srgbClr val="FF0000"/>
                </a:solidFill>
              </a:rPr>
              <a:t>30 kg</a:t>
            </a:r>
          </a:p>
        </p:txBody>
      </p:sp>
    </p:spTree>
    <p:custDataLst>
      <p:tags r:id="rId1"/>
    </p:custDataLst>
    <p:extLst>
      <p:ext uri="{BB962C8B-B14F-4D97-AF65-F5344CB8AC3E}">
        <p14:creationId xmlns:p14="http://schemas.microsoft.com/office/powerpoint/2010/main" val="120617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1">
                                            <p:txEl>
                                              <p:pRg st="0" end="0"/>
                                            </p:txEl>
                                          </p:spTgt>
                                        </p:tgtEl>
                                        <p:attrNameLst>
                                          <p:attrName>style.visibility</p:attrName>
                                        </p:attrNameLst>
                                      </p:cBhvr>
                                      <p:to>
                                        <p:strVal val="visible"/>
                                      </p:to>
                                    </p:set>
                                    <p:animEffect transition="in" filter="wipe(down)">
                                      <p:cBhvr>
                                        <p:cTn id="20" dur="500"/>
                                        <p:tgtEl>
                                          <p:spTgt spid="5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1">
                                            <p:txEl>
                                              <p:pRg st="1" end="1"/>
                                            </p:txEl>
                                          </p:spTgt>
                                        </p:tgtEl>
                                        <p:attrNameLst>
                                          <p:attrName>style.visibility</p:attrName>
                                        </p:attrNameLst>
                                      </p:cBhvr>
                                      <p:to>
                                        <p:strVal val="visible"/>
                                      </p:to>
                                    </p:set>
                                    <p:animEffect transition="in" filter="wipe(down)">
                                      <p:cBhvr>
                                        <p:cTn id="25" dur="500"/>
                                        <p:tgtEl>
                                          <p:spTgt spid="5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500"/>
                                        <p:tgtEl>
                                          <p:spTgt spid="5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5">
                                            <p:txEl>
                                              <p:pRg st="0" end="0"/>
                                            </p:txEl>
                                          </p:spTgt>
                                        </p:tgtEl>
                                        <p:attrNameLst>
                                          <p:attrName>style.visibility</p:attrName>
                                        </p:attrNameLst>
                                      </p:cBhvr>
                                      <p:to>
                                        <p:strVal val="visible"/>
                                      </p:to>
                                    </p:set>
                                    <p:animEffect transition="in" filter="wipe(down)">
                                      <p:cBhvr>
                                        <p:cTn id="39" dur="500"/>
                                        <p:tgtEl>
                                          <p:spTgt spid="5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55">
                                            <p:txEl>
                                              <p:pRg st="1" end="1"/>
                                            </p:txEl>
                                          </p:spTgt>
                                        </p:tgtEl>
                                        <p:attrNameLst>
                                          <p:attrName>style.visibility</p:attrName>
                                        </p:attrNameLst>
                                      </p:cBhvr>
                                      <p:to>
                                        <p:strVal val="visible"/>
                                      </p:to>
                                    </p:set>
                                    <p:animEffect transition="in" filter="wipe(down)">
                                      <p:cBhvr>
                                        <p:cTn id="44" dur="500"/>
                                        <p:tgtEl>
                                          <p:spTgt spid="55">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2" grpId="0" animBg="1"/>
      <p:bldP spid="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462012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255AC9-60CE-49BC-B0C9-AE782F74E777}"/>
              </a:ext>
            </a:extLst>
          </p:cNvPr>
          <p:cNvSpPr txBox="1"/>
          <p:nvPr/>
        </p:nvSpPr>
        <p:spPr>
          <a:xfrm>
            <a:off x="4681119" y="772797"/>
            <a:ext cx="3118990" cy="461665"/>
          </a:xfrm>
          <a:prstGeom prst="rect">
            <a:avLst/>
          </a:prstGeom>
          <a:noFill/>
        </p:spPr>
        <p:txBody>
          <a:bodyPr wrap="square" rtlCol="0">
            <a:spAutoFit/>
          </a:bodyPr>
          <a:lstStyle/>
          <a:p>
            <a:r>
              <a:rPr lang="en-US" sz="2400" b="1" dirty="0" err="1"/>
              <a:t>Nặng</a:t>
            </a:r>
            <a:r>
              <a:rPr lang="en-US" sz="2400" b="1" dirty="0"/>
              <a:t> </a:t>
            </a:r>
            <a:r>
              <a:rPr lang="en-US" sz="2400" b="1" dirty="0" err="1"/>
              <a:t>hơn</a:t>
            </a:r>
            <a:r>
              <a:rPr lang="en-US" sz="2400" b="1" dirty="0"/>
              <a:t>, </a:t>
            </a:r>
            <a:r>
              <a:rPr lang="en-US" sz="2400" b="1" dirty="0" err="1"/>
              <a:t>nhẹ</a:t>
            </a:r>
            <a:r>
              <a:rPr lang="en-US" sz="2400" b="1" dirty="0"/>
              <a:t> </a:t>
            </a:r>
            <a:r>
              <a:rPr lang="en-US" sz="2400" b="1" dirty="0" err="1"/>
              <a:t>hơn</a:t>
            </a:r>
            <a:endParaRPr lang="en-US" sz="2400" b="1" dirty="0"/>
          </a:p>
        </p:txBody>
      </p:sp>
      <p:pic>
        <p:nvPicPr>
          <p:cNvPr id="4" name="Picture 3">
            <a:extLst>
              <a:ext uri="{FF2B5EF4-FFF2-40B4-BE49-F238E27FC236}">
                <a16:creationId xmlns:a16="http://schemas.microsoft.com/office/drawing/2014/main" id="{D71CFE15-67E8-489A-AC3A-4AC9D8D0E972}"/>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965769" y="1448503"/>
            <a:ext cx="8094203" cy="3960993"/>
          </a:xfrm>
          <a:prstGeom prst="rect">
            <a:avLst/>
          </a:prstGeom>
        </p:spPr>
      </p:pic>
    </p:spTree>
    <p:custDataLst>
      <p:tags r:id="rId1"/>
    </p:custDataLst>
    <p:extLst>
      <p:ext uri="{BB962C8B-B14F-4D97-AF65-F5344CB8AC3E}">
        <p14:creationId xmlns:p14="http://schemas.microsoft.com/office/powerpoint/2010/main" val="1044228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293C491-2114-49E9-AC55-7C465AA758DC}"/>
              </a:ext>
            </a:extLst>
          </p:cNvPr>
          <p:cNvGrpSpPr/>
          <p:nvPr/>
        </p:nvGrpSpPr>
        <p:grpSpPr>
          <a:xfrm>
            <a:off x="6221947" y="1829409"/>
            <a:ext cx="4652034" cy="4255794"/>
            <a:chOff x="6221947" y="1829409"/>
            <a:chExt cx="4652034" cy="4255794"/>
          </a:xfrm>
        </p:grpSpPr>
        <p:pic>
          <p:nvPicPr>
            <p:cNvPr id="7" name="Picture 6">
              <a:extLst>
                <a:ext uri="{FF2B5EF4-FFF2-40B4-BE49-F238E27FC236}">
                  <a16:creationId xmlns:a16="http://schemas.microsoft.com/office/drawing/2014/main" id="{4FE926C6-31F0-4FDB-932A-1E0A6F2C7C58}"/>
                </a:ext>
              </a:extLst>
            </p:cNvPr>
            <p:cNvPicPr>
              <a:picLocks noChangeAspect="1"/>
            </p:cNvPicPr>
            <p:nvPr/>
          </p:nvPicPr>
          <p:blipFill rotWithShape="1">
            <a:blip r:embed="rId3"/>
            <a:srcRect t="31499"/>
            <a:stretch/>
          </p:blipFill>
          <p:spPr>
            <a:xfrm>
              <a:off x="6240614" y="3172691"/>
              <a:ext cx="4633367" cy="2912512"/>
            </a:xfrm>
            <a:prstGeom prst="rect">
              <a:avLst/>
            </a:prstGeom>
          </p:spPr>
        </p:pic>
        <p:sp>
          <p:nvSpPr>
            <p:cNvPr id="14" name="TextBox 13">
              <a:extLst>
                <a:ext uri="{FF2B5EF4-FFF2-40B4-BE49-F238E27FC236}">
                  <a16:creationId xmlns:a16="http://schemas.microsoft.com/office/drawing/2014/main" id="{027F9914-7BD8-4E86-811F-8C8A8F27FE4B}"/>
                </a:ext>
              </a:extLst>
            </p:cNvPr>
            <p:cNvSpPr txBox="1"/>
            <p:nvPr/>
          </p:nvSpPr>
          <p:spPr>
            <a:xfrm>
              <a:off x="6221947" y="1829409"/>
              <a:ext cx="4652034" cy="1818703"/>
            </a:xfrm>
            <a:prstGeom prst="rect">
              <a:avLst/>
            </a:prstGeom>
            <a:solidFill>
              <a:srgbClr val="FEEEEE"/>
            </a:solidFill>
          </p:spPr>
          <p:txBody>
            <a:bodyPr wrap="square" rtlCol="0">
              <a:spAutoFit/>
            </a:bodyPr>
            <a:lstStyle/>
            <a:p>
              <a:pPr>
                <a:lnSpc>
                  <a:spcPct val="150000"/>
                </a:lnSpc>
              </a:pPr>
              <a:endParaRPr lang="en-US" sz="2600" dirty="0"/>
            </a:p>
            <a:p>
              <a:pPr>
                <a:lnSpc>
                  <a:spcPct val="150000"/>
                </a:lnSpc>
              </a:pPr>
              <a:endParaRPr lang="en-US" sz="2600" dirty="0"/>
            </a:p>
            <a:p>
              <a:pPr>
                <a:lnSpc>
                  <a:spcPct val="150000"/>
                </a:lnSpc>
              </a:pPr>
              <a:endParaRPr lang="en-US" sz="2600" dirty="0"/>
            </a:p>
          </p:txBody>
        </p:sp>
      </p:grpSp>
      <p:grpSp>
        <p:nvGrpSpPr>
          <p:cNvPr id="12" name="Group 11">
            <a:extLst>
              <a:ext uri="{FF2B5EF4-FFF2-40B4-BE49-F238E27FC236}">
                <a16:creationId xmlns:a16="http://schemas.microsoft.com/office/drawing/2014/main" id="{FDC8F0F9-0D86-4A6C-9CC0-A3251DA9ACCE}"/>
              </a:ext>
            </a:extLst>
          </p:cNvPr>
          <p:cNvGrpSpPr/>
          <p:nvPr/>
        </p:nvGrpSpPr>
        <p:grpSpPr>
          <a:xfrm>
            <a:off x="1064217" y="1829409"/>
            <a:ext cx="4546874" cy="4255794"/>
            <a:chOff x="1064217" y="1829409"/>
            <a:chExt cx="4546874" cy="4255794"/>
          </a:xfrm>
        </p:grpSpPr>
        <p:pic>
          <p:nvPicPr>
            <p:cNvPr id="5" name="Picture 4">
              <a:extLst>
                <a:ext uri="{FF2B5EF4-FFF2-40B4-BE49-F238E27FC236}">
                  <a16:creationId xmlns:a16="http://schemas.microsoft.com/office/drawing/2014/main" id="{F853E111-D01F-40F1-A653-38E4DADB0F72}"/>
                </a:ext>
              </a:extLst>
            </p:cNvPr>
            <p:cNvPicPr>
              <a:picLocks noChangeAspect="1"/>
            </p:cNvPicPr>
            <p:nvPr/>
          </p:nvPicPr>
          <p:blipFill rotWithShape="1">
            <a:blip r:embed="rId4"/>
            <a:srcRect t="42682"/>
            <a:stretch/>
          </p:blipFill>
          <p:spPr>
            <a:xfrm>
              <a:off x="1064217" y="3648159"/>
              <a:ext cx="4546874" cy="2437044"/>
            </a:xfrm>
            <a:prstGeom prst="rect">
              <a:avLst/>
            </a:prstGeom>
          </p:spPr>
        </p:pic>
        <p:sp>
          <p:nvSpPr>
            <p:cNvPr id="11" name="TextBox 10">
              <a:extLst>
                <a:ext uri="{FF2B5EF4-FFF2-40B4-BE49-F238E27FC236}">
                  <a16:creationId xmlns:a16="http://schemas.microsoft.com/office/drawing/2014/main" id="{51298D50-AFC6-4E93-9B96-2FF96FA12E79}"/>
                </a:ext>
              </a:extLst>
            </p:cNvPr>
            <p:cNvSpPr txBox="1"/>
            <p:nvPr/>
          </p:nvSpPr>
          <p:spPr>
            <a:xfrm>
              <a:off x="1064217" y="1829409"/>
              <a:ext cx="4546874" cy="1818703"/>
            </a:xfrm>
            <a:prstGeom prst="rect">
              <a:avLst/>
            </a:prstGeom>
            <a:solidFill>
              <a:srgbClr val="F0F4D9"/>
            </a:solidFill>
          </p:spPr>
          <p:txBody>
            <a:bodyPr wrap="square" rtlCol="0">
              <a:spAutoFit/>
            </a:bodyPr>
            <a:lstStyle/>
            <a:p>
              <a:pPr>
                <a:lnSpc>
                  <a:spcPct val="150000"/>
                </a:lnSpc>
              </a:pPr>
              <a:endParaRPr lang="en-US" sz="2600" dirty="0"/>
            </a:p>
            <a:p>
              <a:pPr>
                <a:lnSpc>
                  <a:spcPct val="150000"/>
                </a:lnSpc>
              </a:pPr>
              <a:endParaRPr lang="en-US" sz="2600" dirty="0"/>
            </a:p>
            <a:p>
              <a:pPr>
                <a:lnSpc>
                  <a:spcPct val="150000"/>
                </a:lnSpc>
              </a:pPr>
              <a:endParaRPr lang="en-US" sz="2600" dirty="0"/>
            </a:p>
          </p:txBody>
        </p:sp>
      </p:grpSp>
      <p:sp>
        <p:nvSpPr>
          <p:cNvPr id="2" name="TextBox 1">
            <a:extLst>
              <a:ext uri="{FF2B5EF4-FFF2-40B4-BE49-F238E27FC236}">
                <a16:creationId xmlns:a16="http://schemas.microsoft.com/office/drawing/2014/main" id="{0E255AC9-60CE-49BC-B0C9-AE782F74E777}"/>
              </a:ext>
            </a:extLst>
          </p:cNvPr>
          <p:cNvSpPr txBox="1"/>
          <p:nvPr/>
        </p:nvSpPr>
        <p:spPr>
          <a:xfrm>
            <a:off x="4681119" y="772797"/>
            <a:ext cx="3118990" cy="461665"/>
          </a:xfrm>
          <a:prstGeom prst="rect">
            <a:avLst/>
          </a:prstGeom>
          <a:noFill/>
        </p:spPr>
        <p:txBody>
          <a:bodyPr wrap="square" rtlCol="0">
            <a:spAutoFit/>
          </a:bodyPr>
          <a:lstStyle/>
          <a:p>
            <a:r>
              <a:rPr lang="en-US" sz="2400" b="1" dirty="0" err="1"/>
              <a:t>Nặng</a:t>
            </a:r>
            <a:r>
              <a:rPr lang="en-US" sz="2400" b="1" dirty="0"/>
              <a:t> </a:t>
            </a:r>
            <a:r>
              <a:rPr lang="en-US" sz="2400" b="1" dirty="0" err="1"/>
              <a:t>hơn</a:t>
            </a:r>
            <a:r>
              <a:rPr lang="en-US" sz="2400" b="1" dirty="0"/>
              <a:t>, </a:t>
            </a:r>
            <a:r>
              <a:rPr lang="en-US" sz="2400" b="1" dirty="0" err="1"/>
              <a:t>nhẹ</a:t>
            </a:r>
            <a:r>
              <a:rPr lang="en-US" sz="2400" b="1" dirty="0"/>
              <a:t> </a:t>
            </a:r>
            <a:r>
              <a:rPr lang="en-US" sz="2400" b="1" dirty="0" err="1"/>
              <a:t>hơn</a:t>
            </a:r>
            <a:endParaRPr lang="en-US" sz="2400" b="1" dirty="0"/>
          </a:p>
        </p:txBody>
      </p:sp>
      <p:sp>
        <p:nvSpPr>
          <p:cNvPr id="8" name="TextBox 7">
            <a:extLst>
              <a:ext uri="{FF2B5EF4-FFF2-40B4-BE49-F238E27FC236}">
                <a16:creationId xmlns:a16="http://schemas.microsoft.com/office/drawing/2014/main" id="{8EF5EF28-06E8-4DDA-AB30-169D8B979525}"/>
              </a:ext>
            </a:extLst>
          </p:cNvPr>
          <p:cNvSpPr txBox="1"/>
          <p:nvPr/>
        </p:nvSpPr>
        <p:spPr>
          <a:xfrm>
            <a:off x="1064217" y="1829456"/>
            <a:ext cx="4546874" cy="1818703"/>
          </a:xfrm>
          <a:prstGeom prst="rect">
            <a:avLst/>
          </a:prstGeom>
          <a:solidFill>
            <a:srgbClr val="F0F4D9"/>
          </a:solidFill>
        </p:spPr>
        <p:txBody>
          <a:bodyPr wrap="square" rtlCol="0">
            <a:spAutoFit/>
          </a:bodyPr>
          <a:lstStyle/>
          <a:p>
            <a:pPr>
              <a:lnSpc>
                <a:spcPct val="150000"/>
              </a:lnSpc>
            </a:pPr>
            <a:r>
              <a:rPr lang="en-US" sz="2600" dirty="0"/>
              <a:t>a)</a:t>
            </a:r>
          </a:p>
          <a:p>
            <a:pPr marL="285750" indent="-285750">
              <a:lnSpc>
                <a:spcPct val="150000"/>
              </a:lnSpc>
              <a:buFont typeface="Arial" panose="020B0604020202020204" pitchFamily="34" charset="0"/>
              <a:buChar char="•"/>
            </a:pPr>
            <a:r>
              <a:rPr lang="en-US" sz="2600" dirty="0" err="1"/>
              <a:t>Túi</a:t>
            </a:r>
            <a:r>
              <a:rPr lang="en-US" sz="2600" dirty="0"/>
              <a:t> </a:t>
            </a:r>
            <a:r>
              <a:rPr lang="en-US" sz="2600" dirty="0" err="1"/>
              <a:t>quả</a:t>
            </a:r>
            <a:r>
              <a:rPr lang="en-US" sz="2600" dirty="0"/>
              <a:t> </a:t>
            </a:r>
            <a:r>
              <a:rPr lang="en-US" sz="2600" b="1" dirty="0" err="1"/>
              <a:t>nặng</a:t>
            </a:r>
            <a:r>
              <a:rPr lang="en-US" sz="2600" b="1" dirty="0"/>
              <a:t> </a:t>
            </a:r>
            <a:r>
              <a:rPr lang="en-US" sz="2600" b="1" dirty="0" err="1"/>
              <a:t>hơn</a:t>
            </a:r>
            <a:r>
              <a:rPr lang="en-US" sz="2600" b="1" dirty="0"/>
              <a:t> </a:t>
            </a:r>
            <a:r>
              <a:rPr lang="en-US" sz="2600" dirty="0" err="1"/>
              <a:t>túi</a:t>
            </a:r>
            <a:r>
              <a:rPr lang="en-US" sz="2600" dirty="0"/>
              <a:t> </a:t>
            </a:r>
            <a:r>
              <a:rPr lang="en-US" sz="2600" dirty="0" err="1"/>
              <a:t>rau</a:t>
            </a:r>
            <a:r>
              <a:rPr lang="en-US" sz="2600" dirty="0"/>
              <a:t>.</a:t>
            </a:r>
          </a:p>
          <a:p>
            <a:pPr marL="285750" indent="-285750">
              <a:lnSpc>
                <a:spcPct val="150000"/>
              </a:lnSpc>
              <a:buFont typeface="Arial" panose="020B0604020202020204" pitchFamily="34" charset="0"/>
              <a:buChar char="•"/>
            </a:pPr>
            <a:r>
              <a:rPr lang="en-US" sz="2600" dirty="0" err="1"/>
              <a:t>Túi</a:t>
            </a:r>
            <a:r>
              <a:rPr lang="en-US" sz="2600" dirty="0"/>
              <a:t> </a:t>
            </a:r>
            <a:r>
              <a:rPr lang="en-US" sz="2600" dirty="0" err="1"/>
              <a:t>rau</a:t>
            </a:r>
            <a:r>
              <a:rPr lang="en-US" sz="2600" dirty="0"/>
              <a:t> </a:t>
            </a:r>
            <a:r>
              <a:rPr lang="en-US" sz="2600" b="1" dirty="0" err="1"/>
              <a:t>nhẹ</a:t>
            </a:r>
            <a:r>
              <a:rPr lang="en-US" sz="2600" b="1" dirty="0"/>
              <a:t> </a:t>
            </a:r>
            <a:r>
              <a:rPr lang="en-US" sz="2600" b="1" dirty="0" err="1"/>
              <a:t>hơn</a:t>
            </a:r>
            <a:r>
              <a:rPr lang="en-US" sz="2600" b="1" dirty="0"/>
              <a:t> </a:t>
            </a:r>
            <a:r>
              <a:rPr lang="en-US" sz="2600" dirty="0" err="1"/>
              <a:t>túi</a:t>
            </a:r>
            <a:r>
              <a:rPr lang="en-US" sz="2600" dirty="0"/>
              <a:t> </a:t>
            </a:r>
            <a:r>
              <a:rPr lang="en-US" sz="2600" dirty="0" err="1"/>
              <a:t>quả</a:t>
            </a:r>
            <a:r>
              <a:rPr lang="en-US" sz="2600" dirty="0"/>
              <a:t>.</a:t>
            </a:r>
          </a:p>
        </p:txBody>
      </p:sp>
      <p:sp>
        <p:nvSpPr>
          <p:cNvPr id="13" name="TextBox 12">
            <a:extLst>
              <a:ext uri="{FF2B5EF4-FFF2-40B4-BE49-F238E27FC236}">
                <a16:creationId xmlns:a16="http://schemas.microsoft.com/office/drawing/2014/main" id="{E535D738-2806-4A89-BD1F-7EC12C0CCCB0}"/>
              </a:ext>
            </a:extLst>
          </p:cNvPr>
          <p:cNvSpPr txBox="1"/>
          <p:nvPr/>
        </p:nvSpPr>
        <p:spPr>
          <a:xfrm>
            <a:off x="6240614" y="1829409"/>
            <a:ext cx="4399677" cy="1818703"/>
          </a:xfrm>
          <a:prstGeom prst="rect">
            <a:avLst/>
          </a:prstGeom>
          <a:solidFill>
            <a:srgbClr val="FEEEEE"/>
          </a:solidFill>
        </p:spPr>
        <p:txBody>
          <a:bodyPr wrap="square" rtlCol="0">
            <a:spAutoFit/>
          </a:bodyPr>
          <a:lstStyle/>
          <a:p>
            <a:pPr>
              <a:lnSpc>
                <a:spcPct val="150000"/>
              </a:lnSpc>
            </a:pPr>
            <a:r>
              <a:rPr lang="en-US" sz="2600" dirty="0"/>
              <a:t>b)</a:t>
            </a:r>
          </a:p>
          <a:p>
            <a:pPr marL="285750" indent="-285750">
              <a:lnSpc>
                <a:spcPct val="150000"/>
              </a:lnSpc>
              <a:buFont typeface="Arial" panose="020B0604020202020204" pitchFamily="34" charset="0"/>
              <a:buChar char="•"/>
            </a:pPr>
            <a:r>
              <a:rPr lang="en-US" sz="2600" dirty="0" err="1"/>
              <a:t>Quả</a:t>
            </a:r>
            <a:r>
              <a:rPr lang="en-US" sz="2600" dirty="0"/>
              <a:t> </a:t>
            </a:r>
            <a:r>
              <a:rPr lang="en-US" sz="2600" dirty="0" err="1"/>
              <a:t>dưa</a:t>
            </a:r>
            <a:r>
              <a:rPr lang="en-US" sz="2600" dirty="0"/>
              <a:t> </a:t>
            </a:r>
            <a:r>
              <a:rPr lang="en-US" sz="2600" dirty="0" err="1"/>
              <a:t>hấu</a:t>
            </a:r>
            <a:r>
              <a:rPr lang="en-US" sz="2600" dirty="0"/>
              <a:t> </a:t>
            </a:r>
            <a:r>
              <a:rPr lang="en-US" sz="2600" b="1" dirty="0" err="1"/>
              <a:t>nặng</a:t>
            </a:r>
            <a:r>
              <a:rPr lang="en-US" sz="2600" b="1" dirty="0"/>
              <a:t> </a:t>
            </a:r>
            <a:r>
              <a:rPr lang="en-US" sz="2600" b="1" dirty="0" err="1"/>
              <a:t>bằng</a:t>
            </a:r>
            <a:r>
              <a:rPr lang="en-US" sz="2600" b="1" dirty="0"/>
              <a:t> </a:t>
            </a:r>
            <a:r>
              <a:rPr lang="en-US" sz="2600" dirty="0"/>
              <a:t>2 </a:t>
            </a:r>
            <a:r>
              <a:rPr lang="en-US" sz="2600" dirty="0" err="1"/>
              <a:t>quả</a:t>
            </a:r>
            <a:r>
              <a:rPr lang="en-US" sz="2600" dirty="0"/>
              <a:t> </a:t>
            </a:r>
            <a:r>
              <a:rPr lang="en-US" sz="2600" dirty="0" err="1"/>
              <a:t>bưởi</a:t>
            </a:r>
            <a:r>
              <a:rPr lang="en-US" sz="2600" dirty="0"/>
              <a:t>.</a:t>
            </a:r>
          </a:p>
        </p:txBody>
      </p:sp>
    </p:spTree>
    <p:custDataLst>
      <p:tags r:id="rId1"/>
    </p:custDataLst>
    <p:extLst>
      <p:ext uri="{BB962C8B-B14F-4D97-AF65-F5344CB8AC3E}">
        <p14:creationId xmlns:p14="http://schemas.microsoft.com/office/powerpoint/2010/main" val="276602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Effect transition="in" filter="fade">
                                      <p:cBhvr>
                                        <p:cTn id="12" dur="500"/>
                                        <p:tgtEl>
                                          <p:spTgt spid="8">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fade">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747902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76CA7EE-C3F8-4439-AD47-4590626A4BF6}"/>
              </a:ext>
            </a:extLst>
          </p:cNvPr>
          <p:cNvGrpSpPr/>
          <p:nvPr/>
        </p:nvGrpSpPr>
        <p:grpSpPr>
          <a:xfrm>
            <a:off x="3252540" y="1167531"/>
            <a:ext cx="5791198" cy="635866"/>
            <a:chOff x="1094511" y="1464900"/>
            <a:chExt cx="5791198" cy="635866"/>
          </a:xfrm>
        </p:grpSpPr>
        <p:sp>
          <p:nvSpPr>
            <p:cNvPr id="2" name="Oval 1">
              <a:extLst>
                <a:ext uri="{FF2B5EF4-FFF2-40B4-BE49-F238E27FC236}">
                  <a16:creationId xmlns:a16="http://schemas.microsoft.com/office/drawing/2014/main" id="{CD648966-6BF2-4918-897D-35A86D2701DA}"/>
                </a:ext>
              </a:extLst>
            </p:cNvPr>
            <p:cNvSpPr/>
            <p:nvPr/>
          </p:nvSpPr>
          <p:spPr>
            <a:xfrm>
              <a:off x="1094511" y="1577546"/>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
          <p:nvSpPr>
            <p:cNvPr id="3" name="TextBox 2">
              <a:extLst>
                <a:ext uri="{FF2B5EF4-FFF2-40B4-BE49-F238E27FC236}">
                  <a16:creationId xmlns:a16="http://schemas.microsoft.com/office/drawing/2014/main" id="{02810F4D-BEBA-47A4-B6FB-922F20FFCB85}"/>
                </a:ext>
              </a:extLst>
            </p:cNvPr>
            <p:cNvSpPr txBox="1"/>
            <p:nvPr/>
          </p:nvSpPr>
          <p:spPr>
            <a:xfrm>
              <a:off x="1617731" y="1464900"/>
              <a:ext cx="5267978" cy="618374"/>
            </a:xfrm>
            <a:prstGeom prst="rect">
              <a:avLst/>
            </a:prstGeom>
            <a:noFill/>
          </p:spPr>
          <p:txBody>
            <a:bodyPr wrap="square" rtlCol="0">
              <a:spAutoFit/>
            </a:bodyPr>
            <a:lstStyle/>
            <a:p>
              <a:pPr algn="just">
                <a:lnSpc>
                  <a:spcPct val="150000"/>
                </a:lnSpc>
              </a:pPr>
              <a:r>
                <a:rPr lang="en-US" sz="2600" dirty="0"/>
                <a:t>Quan </a:t>
              </a:r>
              <a:r>
                <a:rPr lang="en-US" sz="2600" dirty="0" err="1"/>
                <a:t>sát</a:t>
              </a:r>
              <a:r>
                <a:rPr lang="en-US" sz="2600" dirty="0"/>
                <a:t> </a:t>
              </a:r>
              <a:r>
                <a:rPr lang="en-US" sz="2600" dirty="0" err="1"/>
                <a:t>tranh</a:t>
              </a:r>
              <a:r>
                <a:rPr lang="en-US" sz="2600" dirty="0"/>
                <a:t> </a:t>
              </a:r>
              <a:r>
                <a:rPr lang="en-US" sz="2600" dirty="0" err="1"/>
                <a:t>rồi</a:t>
              </a:r>
              <a:r>
                <a:rPr lang="en-US" sz="2600" dirty="0"/>
                <a:t> </a:t>
              </a:r>
              <a:r>
                <a:rPr lang="en-US" sz="2600" dirty="0" err="1"/>
                <a:t>chọn</a:t>
              </a:r>
              <a:r>
                <a:rPr lang="en-US" sz="2600" dirty="0"/>
                <a:t> </a:t>
              </a:r>
              <a:r>
                <a:rPr lang="en-US" sz="2600" dirty="0" err="1"/>
                <a:t>câu</a:t>
              </a:r>
              <a:r>
                <a:rPr lang="en-US" sz="2600" dirty="0"/>
                <a:t> </a:t>
              </a:r>
              <a:r>
                <a:rPr lang="en-US" sz="2600" dirty="0" err="1"/>
                <a:t>đúng</a:t>
              </a:r>
              <a:r>
                <a:rPr lang="en-US" sz="2600" dirty="0"/>
                <a:t>.</a:t>
              </a:r>
            </a:p>
          </p:txBody>
        </p:sp>
      </p:grpSp>
      <p:sp>
        <p:nvSpPr>
          <p:cNvPr id="4" name="TextBox 3">
            <a:extLst>
              <a:ext uri="{FF2B5EF4-FFF2-40B4-BE49-F238E27FC236}">
                <a16:creationId xmlns:a16="http://schemas.microsoft.com/office/drawing/2014/main" id="{45F93F77-434B-4E04-9E51-B12FC4744D71}"/>
              </a:ext>
            </a:extLst>
          </p:cNvPr>
          <p:cNvSpPr txBox="1"/>
          <p:nvPr/>
        </p:nvSpPr>
        <p:spPr>
          <a:xfrm>
            <a:off x="980419" y="2013136"/>
            <a:ext cx="5267978" cy="2368854"/>
          </a:xfrm>
          <a:prstGeom prst="rect">
            <a:avLst/>
          </a:prstGeom>
          <a:noFill/>
        </p:spPr>
        <p:txBody>
          <a:bodyPr wrap="square" rtlCol="0">
            <a:spAutoFit/>
          </a:bodyPr>
          <a:lstStyle/>
          <a:p>
            <a:pPr algn="just">
              <a:lnSpc>
                <a:spcPct val="200000"/>
              </a:lnSpc>
            </a:pPr>
            <a:r>
              <a:rPr lang="en-US" sz="2600" dirty="0">
                <a:solidFill>
                  <a:srgbClr val="FF0066"/>
                </a:solidFill>
              </a:rPr>
              <a:t>A. </a:t>
            </a:r>
            <a:r>
              <a:rPr lang="en-US" sz="2600" dirty="0"/>
              <a:t>Con </a:t>
            </a:r>
            <a:r>
              <a:rPr lang="en-US" sz="2600" dirty="0" err="1"/>
              <a:t>gấu</a:t>
            </a:r>
            <a:r>
              <a:rPr lang="en-US" sz="2600" dirty="0"/>
              <a:t> </a:t>
            </a:r>
            <a:r>
              <a:rPr lang="en-US" sz="2600" dirty="0" err="1"/>
              <a:t>nặng</a:t>
            </a:r>
            <a:r>
              <a:rPr lang="en-US" sz="2600" dirty="0"/>
              <a:t> </a:t>
            </a:r>
            <a:r>
              <a:rPr lang="en-US" sz="2600" dirty="0" err="1"/>
              <a:t>hơn</a:t>
            </a:r>
            <a:r>
              <a:rPr lang="en-US" sz="2600" dirty="0"/>
              <a:t> 3 con </a:t>
            </a:r>
            <a:r>
              <a:rPr lang="en-US" sz="2600" dirty="0" err="1"/>
              <a:t>chó</a:t>
            </a:r>
            <a:r>
              <a:rPr lang="en-US" sz="2600" dirty="0"/>
              <a:t>.</a:t>
            </a:r>
          </a:p>
          <a:p>
            <a:pPr algn="just">
              <a:lnSpc>
                <a:spcPct val="200000"/>
              </a:lnSpc>
            </a:pPr>
            <a:r>
              <a:rPr lang="en-US" sz="2600" dirty="0">
                <a:solidFill>
                  <a:srgbClr val="FF0066"/>
                </a:solidFill>
              </a:rPr>
              <a:t>B. </a:t>
            </a:r>
            <a:r>
              <a:rPr lang="en-US" sz="2600" dirty="0"/>
              <a:t>Con </a:t>
            </a:r>
            <a:r>
              <a:rPr lang="en-US" sz="2600" dirty="0" err="1"/>
              <a:t>gấu</a:t>
            </a:r>
            <a:r>
              <a:rPr lang="en-US" sz="2600" dirty="0"/>
              <a:t> </a:t>
            </a:r>
            <a:r>
              <a:rPr lang="en-US" sz="2600" dirty="0" err="1"/>
              <a:t>nhẹ</a:t>
            </a:r>
            <a:r>
              <a:rPr lang="en-US" sz="2600" dirty="0"/>
              <a:t> </a:t>
            </a:r>
            <a:r>
              <a:rPr lang="en-US" sz="2600" dirty="0" err="1"/>
              <a:t>hơn</a:t>
            </a:r>
            <a:r>
              <a:rPr lang="en-US" sz="2600" dirty="0"/>
              <a:t> 3 con </a:t>
            </a:r>
            <a:r>
              <a:rPr lang="en-US" sz="2600" dirty="0" err="1"/>
              <a:t>chó</a:t>
            </a:r>
            <a:r>
              <a:rPr lang="en-US" sz="2600" dirty="0"/>
              <a:t>.</a:t>
            </a:r>
          </a:p>
          <a:p>
            <a:pPr algn="just">
              <a:lnSpc>
                <a:spcPct val="200000"/>
              </a:lnSpc>
            </a:pPr>
            <a:r>
              <a:rPr lang="en-US" sz="2600" dirty="0">
                <a:solidFill>
                  <a:srgbClr val="FF0066"/>
                </a:solidFill>
              </a:rPr>
              <a:t>C. </a:t>
            </a:r>
            <a:r>
              <a:rPr lang="en-US" sz="2600" dirty="0"/>
              <a:t>Con </a:t>
            </a:r>
            <a:r>
              <a:rPr lang="en-US" sz="2600" dirty="0" err="1"/>
              <a:t>gấu</a:t>
            </a:r>
            <a:r>
              <a:rPr lang="en-US" sz="2600" dirty="0"/>
              <a:t> </a:t>
            </a:r>
            <a:r>
              <a:rPr lang="en-US" sz="2600" dirty="0" err="1"/>
              <a:t>nặng</a:t>
            </a:r>
            <a:r>
              <a:rPr lang="en-US" sz="2600" dirty="0"/>
              <a:t> </a:t>
            </a:r>
            <a:r>
              <a:rPr lang="en-US" sz="2600" dirty="0" err="1"/>
              <a:t>bằng</a:t>
            </a:r>
            <a:r>
              <a:rPr lang="en-US" sz="2600" dirty="0"/>
              <a:t> 3 con </a:t>
            </a:r>
            <a:r>
              <a:rPr lang="en-US" sz="2600" dirty="0" err="1"/>
              <a:t>chó</a:t>
            </a:r>
            <a:r>
              <a:rPr lang="en-US" sz="2600" dirty="0"/>
              <a:t>.</a:t>
            </a:r>
          </a:p>
        </p:txBody>
      </p:sp>
      <p:grpSp>
        <p:nvGrpSpPr>
          <p:cNvPr id="8" name="Group 7">
            <a:extLst>
              <a:ext uri="{FF2B5EF4-FFF2-40B4-BE49-F238E27FC236}">
                <a16:creationId xmlns:a16="http://schemas.microsoft.com/office/drawing/2014/main" id="{68384992-DB85-4851-84F9-521CDB095738}"/>
              </a:ext>
            </a:extLst>
          </p:cNvPr>
          <p:cNvGrpSpPr/>
          <p:nvPr/>
        </p:nvGrpSpPr>
        <p:grpSpPr>
          <a:xfrm>
            <a:off x="6096000" y="2603640"/>
            <a:ext cx="5267977" cy="3086829"/>
            <a:chOff x="6622473" y="3327552"/>
            <a:chExt cx="4636943" cy="2571750"/>
          </a:xfrm>
        </p:grpSpPr>
        <p:pic>
          <p:nvPicPr>
            <p:cNvPr id="6" name="Picture 5">
              <a:extLst>
                <a:ext uri="{FF2B5EF4-FFF2-40B4-BE49-F238E27FC236}">
                  <a16:creationId xmlns:a16="http://schemas.microsoft.com/office/drawing/2014/main" id="{A14D17FB-092E-4A3B-8F9C-5B457CF7D5D5}"/>
                </a:ext>
              </a:extLst>
            </p:cNvPr>
            <p:cNvPicPr>
              <a:picLocks noChangeAspect="1"/>
            </p:cNvPicPr>
            <p:nvPr/>
          </p:nvPicPr>
          <p:blipFill>
            <a:blip r:embed="rId3"/>
            <a:stretch>
              <a:fillRect/>
            </a:stretch>
          </p:blipFill>
          <p:spPr>
            <a:xfrm>
              <a:off x="6668366" y="3327552"/>
              <a:ext cx="4591050" cy="2571750"/>
            </a:xfrm>
            <a:prstGeom prst="rect">
              <a:avLst/>
            </a:prstGeom>
          </p:spPr>
        </p:pic>
        <p:sp>
          <p:nvSpPr>
            <p:cNvPr id="7" name="Rectangle 6">
              <a:extLst>
                <a:ext uri="{FF2B5EF4-FFF2-40B4-BE49-F238E27FC236}">
                  <a16:creationId xmlns:a16="http://schemas.microsoft.com/office/drawing/2014/main" id="{91DAC8F1-3D1A-4EE6-BC3B-442C04E7B45D}"/>
                </a:ext>
              </a:extLst>
            </p:cNvPr>
            <p:cNvSpPr/>
            <p:nvPr/>
          </p:nvSpPr>
          <p:spPr>
            <a:xfrm>
              <a:off x="6622473" y="3532909"/>
              <a:ext cx="955963" cy="415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a:extLst>
              <a:ext uri="{FF2B5EF4-FFF2-40B4-BE49-F238E27FC236}">
                <a16:creationId xmlns:a16="http://schemas.microsoft.com/office/drawing/2014/main" id="{59310431-25AE-4E86-8487-C638E926361D}"/>
              </a:ext>
            </a:extLst>
          </p:cNvPr>
          <p:cNvSpPr/>
          <p:nvPr/>
        </p:nvSpPr>
        <p:spPr>
          <a:xfrm>
            <a:off x="886723" y="2273250"/>
            <a:ext cx="579289" cy="549167"/>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0844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ABA5E34-C5A1-4ECB-89DD-4BAAB70FC82C}"/>
              </a:ext>
            </a:extLst>
          </p:cNvPr>
          <p:cNvGrpSpPr/>
          <p:nvPr/>
        </p:nvGrpSpPr>
        <p:grpSpPr>
          <a:xfrm>
            <a:off x="1111428" y="301913"/>
            <a:ext cx="9396041" cy="618374"/>
            <a:chOff x="1416228" y="1341004"/>
            <a:chExt cx="9396041" cy="618374"/>
          </a:xfrm>
        </p:grpSpPr>
        <p:sp>
          <p:nvSpPr>
            <p:cNvPr id="2" name="TextBox 1">
              <a:extLst>
                <a:ext uri="{FF2B5EF4-FFF2-40B4-BE49-F238E27FC236}">
                  <a16:creationId xmlns:a16="http://schemas.microsoft.com/office/drawing/2014/main" id="{E09D9DA8-EAE3-4E64-ACF1-9ACD541AD5EC}"/>
                </a:ext>
              </a:extLst>
            </p:cNvPr>
            <p:cNvSpPr txBox="1"/>
            <p:nvPr/>
          </p:nvSpPr>
          <p:spPr>
            <a:xfrm>
              <a:off x="2019440" y="1341004"/>
              <a:ext cx="8792829" cy="618374"/>
            </a:xfrm>
            <a:prstGeom prst="rect">
              <a:avLst/>
            </a:prstGeom>
            <a:noFill/>
          </p:spPr>
          <p:txBody>
            <a:bodyPr wrap="square" rtlCol="0">
              <a:spAutoFit/>
            </a:bodyPr>
            <a:lstStyle/>
            <a:p>
              <a:pPr algn="just">
                <a:lnSpc>
                  <a:spcPct val="150000"/>
                </a:lnSpc>
              </a:pPr>
              <a:r>
                <a:rPr lang="en-US" sz="2600" dirty="0"/>
                <a:t>Quan </a:t>
              </a:r>
              <a:r>
                <a:rPr lang="en-US" sz="2600" dirty="0" err="1"/>
                <a:t>sát</a:t>
              </a:r>
              <a:r>
                <a:rPr lang="en-US" sz="2600" dirty="0"/>
                <a:t> </a:t>
              </a:r>
              <a:r>
                <a:rPr lang="en-US" sz="2600" dirty="0" err="1"/>
                <a:t>tranh</a:t>
              </a:r>
              <a:r>
                <a:rPr lang="en-US" sz="2600" dirty="0"/>
                <a:t> </a:t>
              </a:r>
              <a:r>
                <a:rPr lang="en-US" sz="2600" dirty="0" err="1"/>
                <a:t>rồi</a:t>
              </a:r>
              <a:r>
                <a:rPr lang="en-US" sz="2600" dirty="0"/>
                <a:t> </a:t>
              </a:r>
              <a:r>
                <a:rPr lang="en-US" sz="2600" dirty="0" err="1"/>
                <a:t>trả</a:t>
              </a:r>
              <a:r>
                <a:rPr lang="en-US" sz="2600" dirty="0"/>
                <a:t> </a:t>
              </a:r>
              <a:r>
                <a:rPr lang="en-US" sz="2600" dirty="0" err="1"/>
                <a:t>lời</a:t>
              </a:r>
              <a:r>
                <a:rPr lang="en-US" sz="2600" dirty="0"/>
                <a:t> </a:t>
              </a:r>
              <a:r>
                <a:rPr lang="en-US" sz="2600" dirty="0" err="1"/>
                <a:t>câu</a:t>
              </a:r>
              <a:r>
                <a:rPr lang="en-US" sz="2600" dirty="0"/>
                <a:t> </a:t>
              </a:r>
              <a:r>
                <a:rPr lang="en-US" sz="2600" dirty="0" err="1"/>
                <a:t>hỏi</a:t>
              </a:r>
              <a:r>
                <a:rPr lang="en-US" sz="2600" dirty="0"/>
                <a:t>.</a:t>
              </a:r>
            </a:p>
          </p:txBody>
        </p:sp>
        <p:sp>
          <p:nvSpPr>
            <p:cNvPr id="3" name="Oval 2">
              <a:extLst>
                <a:ext uri="{FF2B5EF4-FFF2-40B4-BE49-F238E27FC236}">
                  <a16:creationId xmlns:a16="http://schemas.microsoft.com/office/drawing/2014/main" id="{5484F0A2-D6F6-4DDF-990B-9AB15A0B3580}"/>
                </a:ext>
              </a:extLst>
            </p:cNvPr>
            <p:cNvSpPr/>
            <p:nvPr/>
          </p:nvSpPr>
          <p:spPr>
            <a:xfrm>
              <a:off x="1416228" y="1394594"/>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grpSp>
      <p:grpSp>
        <p:nvGrpSpPr>
          <p:cNvPr id="6" name="Group 5">
            <a:extLst>
              <a:ext uri="{FF2B5EF4-FFF2-40B4-BE49-F238E27FC236}">
                <a16:creationId xmlns:a16="http://schemas.microsoft.com/office/drawing/2014/main" id="{0BDCC51D-2266-44BF-BFB1-35A8048B9967}"/>
              </a:ext>
            </a:extLst>
          </p:cNvPr>
          <p:cNvGrpSpPr/>
          <p:nvPr/>
        </p:nvGrpSpPr>
        <p:grpSpPr>
          <a:xfrm>
            <a:off x="1553050" y="984584"/>
            <a:ext cx="3959560" cy="3131127"/>
            <a:chOff x="1373038" y="735584"/>
            <a:chExt cx="5829300" cy="4609673"/>
          </a:xfrm>
        </p:grpSpPr>
        <p:pic>
          <p:nvPicPr>
            <p:cNvPr id="37894" name="Picture 6" descr="Furry Bunny Cartoon HD Stock Images | Shutterstock">
              <a:extLst>
                <a:ext uri="{FF2B5EF4-FFF2-40B4-BE49-F238E27FC236}">
                  <a16:creationId xmlns:a16="http://schemas.microsoft.com/office/drawing/2014/main" id="{A3D6B95D-2B35-4330-8BFC-3D67BB403CF6}"/>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983" t="519" b="6105"/>
            <a:stretch/>
          </p:blipFill>
          <p:spPr bwMode="auto">
            <a:xfrm>
              <a:off x="5331997" y="735584"/>
              <a:ext cx="1528006" cy="1894610"/>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descr="Funny cat cartoon Sticker • Pixers® - We live to change">
              <a:extLst>
                <a:ext uri="{FF2B5EF4-FFF2-40B4-BE49-F238E27FC236}">
                  <a16:creationId xmlns:a16="http://schemas.microsoft.com/office/drawing/2014/main" id="{4FC26CAE-F43E-48CF-8DE6-CEA61AA9B14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023198" y="2108489"/>
              <a:ext cx="1160319" cy="1417493"/>
            </a:xfrm>
            <a:prstGeom prst="rect">
              <a:avLst/>
            </a:prstGeom>
            <a:noFill/>
            <a:extLst>
              <a:ext uri="{909E8E84-426E-40DD-AFC4-6F175D3DCCD1}">
                <a14:hiddenFill xmlns:a14="http://schemas.microsoft.com/office/drawing/2010/main">
                  <a:solidFill>
                    <a:srgbClr val="FFFFFF"/>
                  </a:solidFill>
                </a14:hiddenFill>
              </a:ext>
            </a:extLst>
          </p:spPr>
        </p:pic>
        <p:pic>
          <p:nvPicPr>
            <p:cNvPr id="37890" name="Picture 2" descr="Waage - Illustrationen und Vektorgrafiken - iStock">
              <a:extLst>
                <a:ext uri="{FF2B5EF4-FFF2-40B4-BE49-F238E27FC236}">
                  <a16:creationId xmlns:a16="http://schemas.microsoft.com/office/drawing/2014/main" id="{1DB44EBF-E1C6-4942-B62C-DC6FB33DA102}"/>
                </a:ext>
              </a:extLst>
            </p:cNvPr>
            <p:cNvPicPr>
              <a:picLocks noChangeAspect="1" noChangeArrowheads="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73038" y="1706707"/>
              <a:ext cx="5829300" cy="36385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BF11EF84-9549-4177-AE3C-84AE36B79781}"/>
              </a:ext>
            </a:extLst>
          </p:cNvPr>
          <p:cNvGrpSpPr/>
          <p:nvPr/>
        </p:nvGrpSpPr>
        <p:grpSpPr>
          <a:xfrm>
            <a:off x="6739436" y="1376803"/>
            <a:ext cx="3959560" cy="2738908"/>
            <a:chOff x="6547909" y="2331857"/>
            <a:chExt cx="3959560" cy="2738908"/>
          </a:xfrm>
        </p:grpSpPr>
        <p:grpSp>
          <p:nvGrpSpPr>
            <p:cNvPr id="10" name="Group 9">
              <a:extLst>
                <a:ext uri="{FF2B5EF4-FFF2-40B4-BE49-F238E27FC236}">
                  <a16:creationId xmlns:a16="http://schemas.microsoft.com/office/drawing/2014/main" id="{FEA85F21-19F5-4E3C-BECD-E3A73612F7D9}"/>
                </a:ext>
              </a:extLst>
            </p:cNvPr>
            <p:cNvGrpSpPr/>
            <p:nvPr/>
          </p:nvGrpSpPr>
          <p:grpSpPr>
            <a:xfrm>
              <a:off x="6547909" y="2331857"/>
              <a:ext cx="3959560" cy="2738908"/>
              <a:chOff x="1464667" y="2108489"/>
              <a:chExt cx="5829300" cy="4032245"/>
            </a:xfrm>
          </p:grpSpPr>
          <p:pic>
            <p:nvPicPr>
              <p:cNvPr id="12" name="Picture 4" descr="Funny cat cartoon Sticker • Pixers® - We live to change">
                <a:extLst>
                  <a:ext uri="{FF2B5EF4-FFF2-40B4-BE49-F238E27FC236}">
                    <a16:creationId xmlns:a16="http://schemas.microsoft.com/office/drawing/2014/main" id="{E5EE5B3E-E603-4D5F-9548-280829C5281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023198" y="2108489"/>
                <a:ext cx="1160319" cy="14174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Waage - Illustrationen und Vektorgrafiken - iStock">
                <a:extLst>
                  <a:ext uri="{FF2B5EF4-FFF2-40B4-BE49-F238E27FC236}">
                    <a16:creationId xmlns:a16="http://schemas.microsoft.com/office/drawing/2014/main" id="{08CB92E5-9D12-42E7-81BC-26A39E92E247}"/>
                  </a:ext>
                </a:extLst>
              </p:cNvPr>
              <p:cNvPicPr>
                <a:picLocks noChangeAspect="1" noChangeArrowheads="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464667" y="2502184"/>
                <a:ext cx="5829300" cy="3638550"/>
              </a:xfrm>
              <a:prstGeom prst="rect">
                <a:avLst/>
              </a:prstGeom>
              <a:noFill/>
              <a:extLst>
                <a:ext uri="{909E8E84-426E-40DD-AFC4-6F175D3DCCD1}">
                  <a14:hiddenFill xmlns:a14="http://schemas.microsoft.com/office/drawing/2010/main">
                    <a:solidFill>
                      <a:srgbClr val="FFFFFF"/>
                    </a:solidFill>
                  </a14:hiddenFill>
                </a:ext>
              </a:extLst>
            </p:spPr>
          </p:pic>
        </p:grpSp>
        <p:pic>
          <p:nvPicPr>
            <p:cNvPr id="37896" name="Picture 8" descr="Do animal dog cat pet illustration cartoon caricature by Luiza98 | Fiverr">
              <a:extLst>
                <a:ext uri="{FF2B5EF4-FFF2-40B4-BE49-F238E27FC236}">
                  <a16:creationId xmlns:a16="http://schemas.microsoft.com/office/drawing/2014/main" id="{2D8E59A2-89D8-4143-AD2D-77DF5133C3ED}"/>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2975" r="19087"/>
            <a:stretch/>
          </p:blipFill>
          <p:spPr bwMode="auto">
            <a:xfrm>
              <a:off x="9060873" y="2686226"/>
              <a:ext cx="1160146" cy="1148794"/>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a:extLst>
              <a:ext uri="{FF2B5EF4-FFF2-40B4-BE49-F238E27FC236}">
                <a16:creationId xmlns:a16="http://schemas.microsoft.com/office/drawing/2014/main" id="{24F1685D-566B-44C2-982D-191EAC5BF7A8}"/>
              </a:ext>
            </a:extLst>
          </p:cNvPr>
          <p:cNvSpPr txBox="1"/>
          <p:nvPr/>
        </p:nvSpPr>
        <p:spPr>
          <a:xfrm>
            <a:off x="857373" y="3131686"/>
            <a:ext cx="9310475" cy="2919004"/>
          </a:xfrm>
          <a:prstGeom prst="rect">
            <a:avLst/>
          </a:prstGeom>
          <a:noFill/>
        </p:spPr>
        <p:txBody>
          <a:bodyPr wrap="square" rtlCol="0">
            <a:spAutoFit/>
          </a:bodyPr>
          <a:lstStyle/>
          <a:p>
            <a:pPr marL="514350" indent="-514350" algn="just">
              <a:lnSpc>
                <a:spcPct val="250000"/>
              </a:lnSpc>
              <a:buAutoNum type="alphaLcParenR"/>
            </a:pPr>
            <a:r>
              <a:rPr lang="en-US" sz="2600" dirty="0" err="1">
                <a:solidFill>
                  <a:schemeClr val="tx1">
                    <a:lumMod val="95000"/>
                    <a:lumOff val="5000"/>
                  </a:schemeClr>
                </a:solidFill>
              </a:rPr>
              <a:t>Mèo</a:t>
            </a:r>
            <a:r>
              <a:rPr lang="en-US" sz="2600" dirty="0">
                <a:solidFill>
                  <a:schemeClr val="tx1">
                    <a:lumMod val="95000"/>
                    <a:lumOff val="5000"/>
                  </a:schemeClr>
                </a:solidFill>
              </a:rPr>
              <a:t> </a:t>
            </a:r>
            <a:r>
              <a:rPr lang="en-US" sz="2600" dirty="0" err="1">
                <a:solidFill>
                  <a:schemeClr val="tx1">
                    <a:lumMod val="95000"/>
                    <a:lumOff val="5000"/>
                  </a:schemeClr>
                </a:solidFill>
              </a:rPr>
              <a:t>và</a:t>
            </a:r>
            <a:r>
              <a:rPr lang="en-US" sz="2600" dirty="0">
                <a:solidFill>
                  <a:schemeClr val="tx1">
                    <a:lumMod val="95000"/>
                    <a:lumOff val="5000"/>
                  </a:schemeClr>
                </a:solidFill>
              </a:rPr>
              <a:t> </a:t>
            </a:r>
            <a:r>
              <a:rPr lang="en-US" sz="2600" dirty="0" err="1">
                <a:solidFill>
                  <a:schemeClr val="tx1">
                    <a:lumMod val="95000"/>
                    <a:lumOff val="5000"/>
                  </a:schemeClr>
                </a:solidFill>
              </a:rPr>
              <a:t>chó</a:t>
            </a:r>
            <a:r>
              <a:rPr lang="en-US" sz="2600" dirty="0">
                <a:solidFill>
                  <a:schemeClr val="tx1">
                    <a:lumMod val="95000"/>
                    <a:lumOff val="5000"/>
                  </a:schemeClr>
                </a:solidFill>
              </a:rPr>
              <a:t>, con </a:t>
            </a:r>
            <a:r>
              <a:rPr lang="en-US" sz="2600" dirty="0" err="1">
                <a:solidFill>
                  <a:schemeClr val="tx1">
                    <a:lumMod val="95000"/>
                    <a:lumOff val="5000"/>
                  </a:schemeClr>
                </a:solidFill>
              </a:rPr>
              <a:t>nào</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a:t>
            </a:r>
          </a:p>
          <a:p>
            <a:pPr marL="514350" indent="-514350" algn="just">
              <a:lnSpc>
                <a:spcPct val="250000"/>
              </a:lnSpc>
              <a:buAutoNum type="alphaLcParenR"/>
            </a:pPr>
            <a:r>
              <a:rPr lang="en-US" sz="2600" dirty="0" err="1">
                <a:solidFill>
                  <a:schemeClr val="tx1">
                    <a:lumMod val="95000"/>
                    <a:lumOff val="5000"/>
                  </a:schemeClr>
                </a:solidFill>
              </a:rPr>
              <a:t>Mèo</a:t>
            </a:r>
            <a:r>
              <a:rPr lang="en-US" sz="2600" dirty="0">
                <a:solidFill>
                  <a:schemeClr val="tx1">
                    <a:lumMod val="95000"/>
                    <a:lumOff val="5000"/>
                  </a:schemeClr>
                </a:solidFill>
              </a:rPr>
              <a:t> </a:t>
            </a:r>
            <a:r>
              <a:rPr lang="en-US" sz="2600" dirty="0" err="1">
                <a:solidFill>
                  <a:schemeClr val="tx1">
                    <a:lumMod val="95000"/>
                    <a:lumOff val="5000"/>
                  </a:schemeClr>
                </a:solidFill>
              </a:rPr>
              <a:t>và</a:t>
            </a:r>
            <a:r>
              <a:rPr lang="en-US" sz="2600" dirty="0">
                <a:solidFill>
                  <a:schemeClr val="tx1">
                    <a:lumMod val="95000"/>
                    <a:lumOff val="5000"/>
                  </a:schemeClr>
                </a:solidFill>
              </a:rPr>
              <a:t> </a:t>
            </a:r>
            <a:r>
              <a:rPr lang="en-US" sz="2600" dirty="0" err="1">
                <a:solidFill>
                  <a:schemeClr val="tx1">
                    <a:lumMod val="95000"/>
                    <a:lumOff val="5000"/>
                  </a:schemeClr>
                </a:solidFill>
              </a:rPr>
              <a:t>thỏ</a:t>
            </a:r>
            <a:r>
              <a:rPr lang="en-US" sz="2600" dirty="0">
                <a:solidFill>
                  <a:schemeClr val="tx1">
                    <a:lumMod val="95000"/>
                    <a:lumOff val="5000"/>
                  </a:schemeClr>
                </a:solidFill>
              </a:rPr>
              <a:t>, con </a:t>
            </a:r>
            <a:r>
              <a:rPr lang="en-US" sz="2600" dirty="0" err="1">
                <a:solidFill>
                  <a:schemeClr val="tx1">
                    <a:lumMod val="95000"/>
                    <a:lumOff val="5000"/>
                  </a:schemeClr>
                </a:solidFill>
              </a:rPr>
              <a:t>nào</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hơn</a:t>
            </a:r>
            <a:r>
              <a:rPr lang="en-US" sz="2600" dirty="0">
                <a:solidFill>
                  <a:schemeClr val="tx1">
                    <a:lumMod val="95000"/>
                    <a:lumOff val="5000"/>
                  </a:schemeClr>
                </a:solidFill>
              </a:rPr>
              <a:t>?</a:t>
            </a:r>
          </a:p>
          <a:p>
            <a:pPr marL="514350" indent="-514350" algn="just">
              <a:lnSpc>
                <a:spcPct val="250000"/>
              </a:lnSpc>
              <a:buAutoNum type="alphaLcParenR"/>
            </a:pPr>
            <a:r>
              <a:rPr lang="en-US" sz="2600" dirty="0" err="1">
                <a:solidFill>
                  <a:schemeClr val="tx1">
                    <a:lumMod val="95000"/>
                    <a:lumOff val="5000"/>
                  </a:schemeClr>
                </a:solidFill>
              </a:rPr>
              <a:t>Mèo</a:t>
            </a:r>
            <a:r>
              <a:rPr lang="en-US" sz="2600" dirty="0">
                <a:solidFill>
                  <a:schemeClr val="tx1">
                    <a:lumMod val="95000"/>
                    <a:lumOff val="5000"/>
                  </a:schemeClr>
                </a:solidFill>
              </a:rPr>
              <a:t>, </a:t>
            </a:r>
            <a:r>
              <a:rPr lang="en-US" sz="2600" dirty="0" err="1">
                <a:solidFill>
                  <a:schemeClr val="tx1">
                    <a:lumMod val="95000"/>
                    <a:lumOff val="5000"/>
                  </a:schemeClr>
                </a:solidFill>
              </a:rPr>
              <a:t>chó</a:t>
            </a:r>
            <a:r>
              <a:rPr lang="en-US" sz="2600" dirty="0">
                <a:solidFill>
                  <a:schemeClr val="tx1">
                    <a:lumMod val="95000"/>
                    <a:lumOff val="5000"/>
                  </a:schemeClr>
                </a:solidFill>
              </a:rPr>
              <a:t> </a:t>
            </a:r>
            <a:r>
              <a:rPr lang="en-US" sz="2600" dirty="0" err="1">
                <a:solidFill>
                  <a:schemeClr val="tx1">
                    <a:lumMod val="95000"/>
                    <a:lumOff val="5000"/>
                  </a:schemeClr>
                </a:solidFill>
              </a:rPr>
              <a:t>và</a:t>
            </a:r>
            <a:r>
              <a:rPr lang="en-US" sz="2600" dirty="0">
                <a:solidFill>
                  <a:schemeClr val="tx1">
                    <a:lumMod val="95000"/>
                    <a:lumOff val="5000"/>
                  </a:schemeClr>
                </a:solidFill>
              </a:rPr>
              <a:t> </a:t>
            </a:r>
            <a:r>
              <a:rPr lang="en-US" sz="2600" dirty="0" err="1">
                <a:solidFill>
                  <a:schemeClr val="tx1">
                    <a:lumMod val="95000"/>
                    <a:lumOff val="5000"/>
                  </a:schemeClr>
                </a:solidFill>
              </a:rPr>
              <a:t>thỏ</a:t>
            </a:r>
            <a:r>
              <a:rPr lang="en-US" sz="2600" dirty="0">
                <a:solidFill>
                  <a:schemeClr val="tx1">
                    <a:lumMod val="95000"/>
                    <a:lumOff val="5000"/>
                  </a:schemeClr>
                </a:solidFill>
              </a:rPr>
              <a:t>, con </a:t>
            </a:r>
            <a:r>
              <a:rPr lang="en-US" sz="2600" dirty="0" err="1">
                <a:solidFill>
                  <a:schemeClr val="tx1">
                    <a:lumMod val="95000"/>
                    <a:lumOff val="5000"/>
                  </a:schemeClr>
                </a:solidFill>
              </a:rPr>
              <a:t>nào</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nhất</a:t>
            </a:r>
            <a:r>
              <a:rPr lang="en-US" sz="2600" dirty="0">
                <a:solidFill>
                  <a:schemeClr val="tx1">
                    <a:lumMod val="95000"/>
                    <a:lumOff val="5000"/>
                  </a:schemeClr>
                </a:solidFill>
              </a:rPr>
              <a:t>, con </a:t>
            </a:r>
            <a:r>
              <a:rPr lang="en-US" sz="2600" dirty="0" err="1">
                <a:solidFill>
                  <a:schemeClr val="tx1">
                    <a:lumMod val="95000"/>
                    <a:lumOff val="5000"/>
                  </a:schemeClr>
                </a:solidFill>
              </a:rPr>
              <a:t>nào</a:t>
            </a:r>
            <a:r>
              <a:rPr lang="en-US" sz="2600" dirty="0">
                <a:solidFill>
                  <a:schemeClr val="tx1">
                    <a:lumMod val="95000"/>
                    <a:lumOff val="5000"/>
                  </a:schemeClr>
                </a:solidFill>
              </a:rPr>
              <a:t> </a:t>
            </a:r>
            <a:r>
              <a:rPr lang="en-US" sz="2600" dirty="0" err="1">
                <a:solidFill>
                  <a:schemeClr val="tx1">
                    <a:lumMod val="95000"/>
                    <a:lumOff val="5000"/>
                  </a:schemeClr>
                </a:solidFill>
              </a:rPr>
              <a:t>nhẹ</a:t>
            </a:r>
            <a:r>
              <a:rPr lang="en-US" sz="2600" dirty="0">
                <a:solidFill>
                  <a:schemeClr val="tx1">
                    <a:lumMod val="95000"/>
                    <a:lumOff val="5000"/>
                  </a:schemeClr>
                </a:solidFill>
              </a:rPr>
              <a:t> </a:t>
            </a:r>
            <a:r>
              <a:rPr lang="en-US" sz="2600" dirty="0" err="1">
                <a:solidFill>
                  <a:schemeClr val="tx1">
                    <a:lumMod val="95000"/>
                    <a:lumOff val="5000"/>
                  </a:schemeClr>
                </a:solidFill>
              </a:rPr>
              <a:t>nhất</a:t>
            </a:r>
            <a:r>
              <a:rPr lang="en-US" sz="2600" dirty="0">
                <a:solidFill>
                  <a:schemeClr val="tx1">
                    <a:lumMod val="95000"/>
                    <a:lumOff val="5000"/>
                  </a:schemeClr>
                </a:solidFill>
              </a:rPr>
              <a:t>?</a:t>
            </a:r>
          </a:p>
        </p:txBody>
      </p:sp>
      <p:sp>
        <p:nvSpPr>
          <p:cNvPr id="17" name="TextBox 16">
            <a:extLst>
              <a:ext uri="{FF2B5EF4-FFF2-40B4-BE49-F238E27FC236}">
                <a16:creationId xmlns:a16="http://schemas.microsoft.com/office/drawing/2014/main" id="{0D620DDA-2099-4DF1-990F-F3CB64FC22F5}"/>
              </a:ext>
            </a:extLst>
          </p:cNvPr>
          <p:cNvSpPr txBox="1"/>
          <p:nvPr/>
        </p:nvSpPr>
        <p:spPr>
          <a:xfrm>
            <a:off x="1493004" y="3643167"/>
            <a:ext cx="5351141"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a:solidFill>
                  <a:srgbClr val="FF0000"/>
                </a:solidFill>
              </a:rPr>
              <a:t>Con </a:t>
            </a:r>
            <a:r>
              <a:rPr lang="en-US" sz="2600" dirty="0" err="1">
                <a:solidFill>
                  <a:srgbClr val="FF0000"/>
                </a:solidFill>
              </a:rPr>
              <a:t>chó</a:t>
            </a:r>
            <a:r>
              <a:rPr lang="en-US" sz="2600" dirty="0">
                <a:solidFill>
                  <a:srgbClr val="FF0000"/>
                </a:solidFill>
              </a:rPr>
              <a:t> </a:t>
            </a:r>
            <a:r>
              <a:rPr lang="en-US" sz="2600" dirty="0" err="1">
                <a:solidFill>
                  <a:srgbClr val="FF0000"/>
                </a:solidFill>
              </a:rPr>
              <a:t>nặng</a:t>
            </a:r>
            <a:r>
              <a:rPr lang="en-US" sz="2600" dirty="0">
                <a:solidFill>
                  <a:srgbClr val="FF0000"/>
                </a:solidFill>
              </a:rPr>
              <a:t> </a:t>
            </a:r>
            <a:r>
              <a:rPr lang="en-US" sz="2600" dirty="0" err="1">
                <a:solidFill>
                  <a:srgbClr val="FF0000"/>
                </a:solidFill>
              </a:rPr>
              <a:t>hơn</a:t>
            </a:r>
            <a:r>
              <a:rPr lang="en-US" sz="2600" dirty="0">
                <a:solidFill>
                  <a:srgbClr val="FF0000"/>
                </a:solidFill>
              </a:rPr>
              <a:t> con </a:t>
            </a:r>
            <a:r>
              <a:rPr lang="en-US" sz="2600" dirty="0" err="1">
                <a:solidFill>
                  <a:srgbClr val="FF0000"/>
                </a:solidFill>
              </a:rPr>
              <a:t>mèo</a:t>
            </a:r>
            <a:r>
              <a:rPr lang="en-US" sz="2600" dirty="0">
                <a:solidFill>
                  <a:srgbClr val="FF0000"/>
                </a:solidFill>
              </a:rPr>
              <a:t>.</a:t>
            </a:r>
          </a:p>
        </p:txBody>
      </p:sp>
      <p:sp>
        <p:nvSpPr>
          <p:cNvPr id="18" name="TextBox 17">
            <a:extLst>
              <a:ext uri="{FF2B5EF4-FFF2-40B4-BE49-F238E27FC236}">
                <a16:creationId xmlns:a16="http://schemas.microsoft.com/office/drawing/2014/main" id="{9F565B6F-A647-4913-82A5-6733E7249678}"/>
              </a:ext>
            </a:extLst>
          </p:cNvPr>
          <p:cNvSpPr txBox="1"/>
          <p:nvPr/>
        </p:nvSpPr>
        <p:spPr>
          <a:xfrm>
            <a:off x="1493003" y="4646636"/>
            <a:ext cx="5351141"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a:solidFill>
                  <a:srgbClr val="FF0000"/>
                </a:solidFill>
              </a:rPr>
              <a:t>Con </a:t>
            </a:r>
            <a:r>
              <a:rPr lang="en-US" sz="2600" dirty="0" err="1">
                <a:solidFill>
                  <a:srgbClr val="FF0000"/>
                </a:solidFill>
              </a:rPr>
              <a:t>mèo</a:t>
            </a:r>
            <a:r>
              <a:rPr lang="en-US" sz="2600" dirty="0">
                <a:solidFill>
                  <a:srgbClr val="FF0000"/>
                </a:solidFill>
              </a:rPr>
              <a:t> </a:t>
            </a:r>
            <a:r>
              <a:rPr lang="en-US" sz="2600" dirty="0" err="1">
                <a:solidFill>
                  <a:srgbClr val="FF0000"/>
                </a:solidFill>
              </a:rPr>
              <a:t>nặng</a:t>
            </a:r>
            <a:r>
              <a:rPr lang="en-US" sz="2600" dirty="0">
                <a:solidFill>
                  <a:srgbClr val="FF0000"/>
                </a:solidFill>
              </a:rPr>
              <a:t> </a:t>
            </a:r>
            <a:r>
              <a:rPr lang="en-US" sz="2600" dirty="0" err="1">
                <a:solidFill>
                  <a:srgbClr val="FF0000"/>
                </a:solidFill>
              </a:rPr>
              <a:t>hơn</a:t>
            </a:r>
            <a:r>
              <a:rPr lang="en-US" sz="2600" dirty="0">
                <a:solidFill>
                  <a:srgbClr val="FF0000"/>
                </a:solidFill>
              </a:rPr>
              <a:t> con </a:t>
            </a:r>
            <a:r>
              <a:rPr lang="en-US" sz="2600" dirty="0" err="1">
                <a:solidFill>
                  <a:srgbClr val="FF0000"/>
                </a:solidFill>
              </a:rPr>
              <a:t>thỏ</a:t>
            </a:r>
            <a:r>
              <a:rPr lang="en-US" sz="2600" dirty="0">
                <a:solidFill>
                  <a:srgbClr val="FF0000"/>
                </a:solidFill>
              </a:rPr>
              <a:t>.</a:t>
            </a:r>
          </a:p>
        </p:txBody>
      </p:sp>
      <p:sp>
        <p:nvSpPr>
          <p:cNvPr id="19" name="TextBox 18">
            <a:extLst>
              <a:ext uri="{FF2B5EF4-FFF2-40B4-BE49-F238E27FC236}">
                <a16:creationId xmlns:a16="http://schemas.microsoft.com/office/drawing/2014/main" id="{6E229254-9068-442C-ACA7-68F8196015C1}"/>
              </a:ext>
            </a:extLst>
          </p:cNvPr>
          <p:cNvSpPr txBox="1"/>
          <p:nvPr/>
        </p:nvSpPr>
        <p:spPr>
          <a:xfrm>
            <a:off x="1493003" y="5508520"/>
            <a:ext cx="9310475"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a:solidFill>
                  <a:srgbClr val="FF0000"/>
                </a:solidFill>
              </a:rPr>
              <a:t>Con </a:t>
            </a:r>
            <a:r>
              <a:rPr lang="en-US" sz="2600" dirty="0" err="1">
                <a:solidFill>
                  <a:srgbClr val="FF0000"/>
                </a:solidFill>
              </a:rPr>
              <a:t>chó</a:t>
            </a:r>
            <a:r>
              <a:rPr lang="en-US" sz="2600" dirty="0">
                <a:solidFill>
                  <a:srgbClr val="FF0000"/>
                </a:solidFill>
              </a:rPr>
              <a:t> </a:t>
            </a:r>
            <a:r>
              <a:rPr lang="en-US" sz="2600" dirty="0" err="1">
                <a:solidFill>
                  <a:srgbClr val="FF0000"/>
                </a:solidFill>
              </a:rPr>
              <a:t>nặng</a:t>
            </a:r>
            <a:r>
              <a:rPr lang="en-US" sz="2600" dirty="0">
                <a:solidFill>
                  <a:srgbClr val="FF0000"/>
                </a:solidFill>
              </a:rPr>
              <a:t> </a:t>
            </a:r>
            <a:r>
              <a:rPr lang="en-US" sz="2600" dirty="0" err="1">
                <a:solidFill>
                  <a:srgbClr val="FF0000"/>
                </a:solidFill>
              </a:rPr>
              <a:t>nhất</a:t>
            </a:r>
            <a:r>
              <a:rPr lang="en-US" sz="2600" dirty="0">
                <a:solidFill>
                  <a:srgbClr val="FF0000"/>
                </a:solidFill>
              </a:rPr>
              <a:t>. Con </a:t>
            </a:r>
            <a:r>
              <a:rPr lang="en-US" sz="2600" dirty="0" err="1">
                <a:solidFill>
                  <a:srgbClr val="FF0000"/>
                </a:solidFill>
              </a:rPr>
              <a:t>thỏ</a:t>
            </a:r>
            <a:r>
              <a:rPr lang="en-US" sz="2600" dirty="0">
                <a:solidFill>
                  <a:srgbClr val="FF0000"/>
                </a:solidFill>
              </a:rPr>
              <a:t> </a:t>
            </a:r>
            <a:r>
              <a:rPr lang="en-US" sz="2600" dirty="0" err="1">
                <a:solidFill>
                  <a:srgbClr val="FF0000"/>
                </a:solidFill>
              </a:rPr>
              <a:t>nhẹ</a:t>
            </a:r>
            <a:r>
              <a:rPr lang="en-US" sz="2600" dirty="0">
                <a:solidFill>
                  <a:srgbClr val="FF0000"/>
                </a:solidFill>
              </a:rPr>
              <a:t> </a:t>
            </a:r>
            <a:r>
              <a:rPr lang="en-US" sz="2600" dirty="0" err="1">
                <a:solidFill>
                  <a:srgbClr val="FF0000"/>
                </a:solidFill>
              </a:rPr>
              <a:t>nhất</a:t>
            </a:r>
            <a:r>
              <a:rPr lang="en-US" sz="2600" dirty="0">
                <a:solidFill>
                  <a:srgbClr val="FF0000"/>
                </a:solidFill>
              </a:rPr>
              <a:t>.</a:t>
            </a:r>
          </a:p>
        </p:txBody>
      </p:sp>
    </p:spTree>
    <p:custDataLst>
      <p:tags r:id="rId1"/>
    </p:custDataLst>
    <p:extLst>
      <p:ext uri="{BB962C8B-B14F-4D97-AF65-F5344CB8AC3E}">
        <p14:creationId xmlns:p14="http://schemas.microsoft.com/office/powerpoint/2010/main" val="329695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down)">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wipe(down)">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wipe(down)">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wipe(down)">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xEl>
                                              <p:pRg st="2" end="2"/>
                                            </p:txEl>
                                          </p:spTgt>
                                        </p:tgtEl>
                                        <p:attrNameLst>
                                          <p:attrName>style.visibility</p:attrName>
                                        </p:attrNameLst>
                                      </p:cBhvr>
                                      <p:to>
                                        <p:strVal val="visible"/>
                                      </p:to>
                                    </p:set>
                                    <p:animEffect transition="in" filter="wipe(down)">
                                      <p:cBhvr>
                                        <p:cTn id="27" dur="500"/>
                                        <p:tgtEl>
                                          <p:spTgt spid="1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wipe(down)">
                                      <p:cBhvr>
                                        <p:cTn id="3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9D9DA8-EAE3-4E64-ACF1-9ACD541AD5EC}"/>
              </a:ext>
            </a:extLst>
          </p:cNvPr>
          <p:cNvSpPr txBox="1"/>
          <p:nvPr/>
        </p:nvSpPr>
        <p:spPr>
          <a:xfrm>
            <a:off x="1714640" y="301913"/>
            <a:ext cx="8792829" cy="618374"/>
          </a:xfrm>
          <a:prstGeom prst="rect">
            <a:avLst/>
          </a:prstGeom>
          <a:noFill/>
        </p:spPr>
        <p:txBody>
          <a:bodyPr wrap="square" rtlCol="0">
            <a:spAutoFit/>
          </a:bodyPr>
          <a:lstStyle/>
          <a:p>
            <a:pPr algn="just">
              <a:lnSpc>
                <a:spcPct val="150000"/>
              </a:lnSpc>
            </a:pPr>
            <a:r>
              <a:rPr lang="en-US" sz="2600" dirty="0"/>
              <a:t>Quan </a:t>
            </a:r>
            <a:r>
              <a:rPr lang="en-US" sz="2600" dirty="0" err="1"/>
              <a:t>sát</a:t>
            </a:r>
            <a:r>
              <a:rPr lang="en-US" sz="2600" dirty="0"/>
              <a:t> </a:t>
            </a:r>
            <a:r>
              <a:rPr lang="en-US" sz="2600" dirty="0" err="1"/>
              <a:t>tranh</a:t>
            </a:r>
            <a:r>
              <a:rPr lang="en-US" sz="2600" dirty="0"/>
              <a:t> </a:t>
            </a:r>
            <a:r>
              <a:rPr lang="en-US" sz="2600" dirty="0" err="1"/>
              <a:t>rồi</a:t>
            </a:r>
            <a:r>
              <a:rPr lang="en-US" sz="2600" dirty="0"/>
              <a:t> </a:t>
            </a:r>
            <a:r>
              <a:rPr lang="en-US" sz="2600" dirty="0" err="1"/>
              <a:t>trả</a:t>
            </a:r>
            <a:r>
              <a:rPr lang="en-US" sz="2600" dirty="0"/>
              <a:t> </a:t>
            </a:r>
            <a:r>
              <a:rPr lang="en-US" sz="2600" dirty="0" err="1"/>
              <a:t>lời</a:t>
            </a:r>
            <a:r>
              <a:rPr lang="en-US" sz="2600" dirty="0"/>
              <a:t> </a:t>
            </a:r>
            <a:r>
              <a:rPr lang="en-US" sz="2600" dirty="0" err="1"/>
              <a:t>câu</a:t>
            </a:r>
            <a:r>
              <a:rPr lang="en-US" sz="2600" dirty="0"/>
              <a:t> </a:t>
            </a:r>
            <a:r>
              <a:rPr lang="en-US" sz="2600" dirty="0" err="1"/>
              <a:t>hỏi</a:t>
            </a:r>
            <a:r>
              <a:rPr lang="en-US" sz="2600" dirty="0"/>
              <a:t>.</a:t>
            </a:r>
          </a:p>
        </p:txBody>
      </p:sp>
      <p:sp>
        <p:nvSpPr>
          <p:cNvPr id="16" name="TextBox 15">
            <a:extLst>
              <a:ext uri="{FF2B5EF4-FFF2-40B4-BE49-F238E27FC236}">
                <a16:creationId xmlns:a16="http://schemas.microsoft.com/office/drawing/2014/main" id="{24F1685D-566B-44C2-982D-191EAC5BF7A8}"/>
              </a:ext>
            </a:extLst>
          </p:cNvPr>
          <p:cNvSpPr txBox="1"/>
          <p:nvPr/>
        </p:nvSpPr>
        <p:spPr>
          <a:xfrm>
            <a:off x="2770169" y="3020846"/>
            <a:ext cx="8774131" cy="2919004"/>
          </a:xfrm>
          <a:prstGeom prst="rect">
            <a:avLst/>
          </a:prstGeom>
          <a:noFill/>
        </p:spPr>
        <p:txBody>
          <a:bodyPr wrap="square" rtlCol="0">
            <a:spAutoFit/>
          </a:bodyPr>
          <a:lstStyle/>
          <a:p>
            <a:pPr marL="514350" indent="-514350" algn="just">
              <a:lnSpc>
                <a:spcPct val="25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cam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bằng</a:t>
            </a:r>
            <a:r>
              <a:rPr lang="en-US" sz="2600" dirty="0">
                <a:solidFill>
                  <a:schemeClr val="tx1">
                    <a:lumMod val="95000"/>
                    <a:lumOff val="5000"/>
                  </a:schemeClr>
                </a:solidFill>
              </a:rPr>
              <a:t> </a:t>
            </a:r>
            <a:r>
              <a:rPr lang="en-US" sz="2600" dirty="0" err="1">
                <a:solidFill>
                  <a:schemeClr val="tx1">
                    <a:lumMod val="95000"/>
                    <a:lumOff val="5000"/>
                  </a:schemeClr>
                </a:solidFill>
              </a:rPr>
              <a:t>mấy</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chanh</a:t>
            </a:r>
            <a:r>
              <a:rPr lang="en-US" sz="2600" dirty="0">
                <a:solidFill>
                  <a:schemeClr val="tx1">
                    <a:lumMod val="95000"/>
                    <a:lumOff val="5000"/>
                  </a:schemeClr>
                </a:solidFill>
              </a:rPr>
              <a:t>?</a:t>
            </a:r>
          </a:p>
          <a:p>
            <a:pPr marL="514350" indent="-514350" algn="just">
              <a:lnSpc>
                <a:spcPct val="25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táo</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bằng</a:t>
            </a:r>
            <a:r>
              <a:rPr lang="en-US" sz="2600" dirty="0">
                <a:solidFill>
                  <a:schemeClr val="tx1">
                    <a:lumMod val="95000"/>
                    <a:lumOff val="5000"/>
                  </a:schemeClr>
                </a:solidFill>
              </a:rPr>
              <a:t> </a:t>
            </a:r>
            <a:r>
              <a:rPr lang="en-US" sz="2600" dirty="0" err="1">
                <a:solidFill>
                  <a:schemeClr val="tx1">
                    <a:lumMod val="95000"/>
                    <a:lumOff val="5000"/>
                  </a:schemeClr>
                </a:solidFill>
              </a:rPr>
              <a:t>mấy</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chanh</a:t>
            </a:r>
            <a:r>
              <a:rPr lang="en-US" sz="2600" dirty="0">
                <a:solidFill>
                  <a:schemeClr val="tx1">
                    <a:lumMod val="95000"/>
                    <a:lumOff val="5000"/>
                  </a:schemeClr>
                </a:solidFill>
              </a:rPr>
              <a:t>?</a:t>
            </a:r>
          </a:p>
          <a:p>
            <a:pPr marL="514350" indent="-514350" algn="just">
              <a:lnSpc>
                <a:spcPct val="250000"/>
              </a:lnSpc>
              <a:buAutoNum type="alphaLcParenR"/>
            </a:pP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bưởi</a:t>
            </a:r>
            <a:r>
              <a:rPr lang="en-US" sz="2600" dirty="0">
                <a:solidFill>
                  <a:schemeClr val="tx1">
                    <a:lumMod val="95000"/>
                    <a:lumOff val="5000"/>
                  </a:schemeClr>
                </a:solidFill>
              </a:rPr>
              <a:t> </a:t>
            </a:r>
            <a:r>
              <a:rPr lang="en-US" sz="2600" dirty="0" err="1">
                <a:solidFill>
                  <a:schemeClr val="tx1">
                    <a:lumMod val="95000"/>
                    <a:lumOff val="5000"/>
                  </a:schemeClr>
                </a:solidFill>
              </a:rPr>
              <a:t>nặng</a:t>
            </a:r>
            <a:r>
              <a:rPr lang="en-US" sz="2600" dirty="0">
                <a:solidFill>
                  <a:schemeClr val="tx1">
                    <a:lumMod val="95000"/>
                    <a:lumOff val="5000"/>
                  </a:schemeClr>
                </a:solidFill>
              </a:rPr>
              <a:t> </a:t>
            </a:r>
            <a:r>
              <a:rPr lang="en-US" sz="2600" dirty="0" err="1">
                <a:solidFill>
                  <a:schemeClr val="tx1">
                    <a:lumMod val="95000"/>
                    <a:lumOff val="5000"/>
                  </a:schemeClr>
                </a:solidFill>
              </a:rPr>
              <a:t>bằng</a:t>
            </a:r>
            <a:r>
              <a:rPr lang="en-US" sz="2600" dirty="0">
                <a:solidFill>
                  <a:schemeClr val="tx1">
                    <a:lumMod val="95000"/>
                    <a:lumOff val="5000"/>
                  </a:schemeClr>
                </a:solidFill>
              </a:rPr>
              <a:t> </a:t>
            </a:r>
            <a:r>
              <a:rPr lang="en-US" sz="2600" dirty="0" err="1">
                <a:solidFill>
                  <a:schemeClr val="tx1">
                    <a:lumMod val="95000"/>
                    <a:lumOff val="5000"/>
                  </a:schemeClr>
                </a:solidFill>
              </a:rPr>
              <a:t>mấy</a:t>
            </a:r>
            <a:r>
              <a:rPr lang="en-US" sz="2600" dirty="0">
                <a:solidFill>
                  <a:schemeClr val="tx1">
                    <a:lumMod val="95000"/>
                    <a:lumOff val="5000"/>
                  </a:schemeClr>
                </a:solidFill>
              </a:rPr>
              <a:t> </a:t>
            </a:r>
            <a:r>
              <a:rPr lang="en-US" sz="2600" dirty="0" err="1">
                <a:solidFill>
                  <a:schemeClr val="tx1">
                    <a:lumMod val="95000"/>
                    <a:lumOff val="5000"/>
                  </a:schemeClr>
                </a:solidFill>
              </a:rPr>
              <a:t>quả</a:t>
            </a:r>
            <a:r>
              <a:rPr lang="en-US" sz="2600" dirty="0">
                <a:solidFill>
                  <a:schemeClr val="tx1">
                    <a:lumMod val="95000"/>
                    <a:lumOff val="5000"/>
                  </a:schemeClr>
                </a:solidFill>
              </a:rPr>
              <a:t> </a:t>
            </a:r>
            <a:r>
              <a:rPr lang="en-US" sz="2600" dirty="0" err="1">
                <a:solidFill>
                  <a:schemeClr val="tx1">
                    <a:lumMod val="95000"/>
                    <a:lumOff val="5000"/>
                  </a:schemeClr>
                </a:solidFill>
              </a:rPr>
              <a:t>chanh</a:t>
            </a:r>
            <a:r>
              <a:rPr lang="en-US" sz="2600" dirty="0">
                <a:solidFill>
                  <a:schemeClr val="tx1">
                    <a:lumMod val="95000"/>
                    <a:lumOff val="5000"/>
                  </a:schemeClr>
                </a:solidFill>
              </a:rPr>
              <a:t>?</a:t>
            </a:r>
          </a:p>
        </p:txBody>
      </p:sp>
      <p:sp>
        <p:nvSpPr>
          <p:cNvPr id="17" name="TextBox 16">
            <a:extLst>
              <a:ext uri="{FF2B5EF4-FFF2-40B4-BE49-F238E27FC236}">
                <a16:creationId xmlns:a16="http://schemas.microsoft.com/office/drawing/2014/main" id="{0D620DDA-2099-4DF1-990F-F3CB64FC22F5}"/>
              </a:ext>
            </a:extLst>
          </p:cNvPr>
          <p:cNvSpPr txBox="1"/>
          <p:nvPr/>
        </p:nvSpPr>
        <p:spPr>
          <a:xfrm>
            <a:off x="3405800" y="3532327"/>
            <a:ext cx="5813211"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err="1">
                <a:solidFill>
                  <a:srgbClr val="FF0000"/>
                </a:solidFill>
              </a:rPr>
              <a:t>Quả</a:t>
            </a:r>
            <a:r>
              <a:rPr lang="en-US" sz="2600" dirty="0">
                <a:solidFill>
                  <a:srgbClr val="FF0000"/>
                </a:solidFill>
              </a:rPr>
              <a:t> cam </a:t>
            </a:r>
            <a:r>
              <a:rPr lang="en-US" sz="2600" dirty="0" err="1">
                <a:solidFill>
                  <a:srgbClr val="FF0000"/>
                </a:solidFill>
              </a:rPr>
              <a:t>nặng</a:t>
            </a:r>
            <a:r>
              <a:rPr lang="en-US" sz="2600" dirty="0">
                <a:solidFill>
                  <a:srgbClr val="FF0000"/>
                </a:solidFill>
              </a:rPr>
              <a:t> </a:t>
            </a:r>
            <a:r>
              <a:rPr lang="en-US" sz="2600" dirty="0" err="1">
                <a:solidFill>
                  <a:srgbClr val="FF0000"/>
                </a:solidFill>
              </a:rPr>
              <a:t>bằng</a:t>
            </a:r>
            <a:r>
              <a:rPr lang="en-US" sz="2600" dirty="0">
                <a:solidFill>
                  <a:srgbClr val="FF0000"/>
                </a:solidFill>
              </a:rPr>
              <a:t> 4 </a:t>
            </a:r>
            <a:r>
              <a:rPr lang="en-US" sz="2600" dirty="0" err="1">
                <a:solidFill>
                  <a:srgbClr val="FF0000"/>
                </a:solidFill>
              </a:rPr>
              <a:t>quả</a:t>
            </a:r>
            <a:r>
              <a:rPr lang="en-US" sz="2600" dirty="0">
                <a:solidFill>
                  <a:srgbClr val="FF0000"/>
                </a:solidFill>
              </a:rPr>
              <a:t> </a:t>
            </a:r>
            <a:r>
              <a:rPr lang="en-US" sz="2600" dirty="0" err="1">
                <a:solidFill>
                  <a:srgbClr val="FF0000"/>
                </a:solidFill>
              </a:rPr>
              <a:t>chanh</a:t>
            </a:r>
            <a:r>
              <a:rPr lang="en-US" sz="2600" dirty="0">
                <a:solidFill>
                  <a:srgbClr val="FF0000"/>
                </a:solidFill>
              </a:rPr>
              <a:t>.</a:t>
            </a:r>
          </a:p>
        </p:txBody>
      </p:sp>
      <p:sp>
        <p:nvSpPr>
          <p:cNvPr id="18" name="TextBox 17">
            <a:extLst>
              <a:ext uri="{FF2B5EF4-FFF2-40B4-BE49-F238E27FC236}">
                <a16:creationId xmlns:a16="http://schemas.microsoft.com/office/drawing/2014/main" id="{9F565B6F-A647-4913-82A5-6733E7249678}"/>
              </a:ext>
            </a:extLst>
          </p:cNvPr>
          <p:cNvSpPr txBox="1"/>
          <p:nvPr/>
        </p:nvSpPr>
        <p:spPr>
          <a:xfrm>
            <a:off x="3405799" y="4535796"/>
            <a:ext cx="5499857"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err="1">
                <a:solidFill>
                  <a:srgbClr val="FF0000"/>
                </a:solidFill>
              </a:rPr>
              <a:t>Quả</a:t>
            </a:r>
            <a:r>
              <a:rPr lang="en-US" sz="2600" dirty="0">
                <a:solidFill>
                  <a:srgbClr val="FF0000"/>
                </a:solidFill>
              </a:rPr>
              <a:t> </a:t>
            </a:r>
            <a:r>
              <a:rPr lang="en-US" sz="2600" dirty="0" err="1">
                <a:solidFill>
                  <a:srgbClr val="FF0000"/>
                </a:solidFill>
              </a:rPr>
              <a:t>táo</a:t>
            </a:r>
            <a:r>
              <a:rPr lang="en-US" sz="2600" dirty="0">
                <a:solidFill>
                  <a:srgbClr val="FF0000"/>
                </a:solidFill>
              </a:rPr>
              <a:t> </a:t>
            </a:r>
            <a:r>
              <a:rPr lang="en-US" sz="2600" dirty="0" err="1">
                <a:solidFill>
                  <a:srgbClr val="FF0000"/>
                </a:solidFill>
              </a:rPr>
              <a:t>nặng</a:t>
            </a:r>
            <a:r>
              <a:rPr lang="en-US" sz="2600" dirty="0">
                <a:solidFill>
                  <a:srgbClr val="FF0000"/>
                </a:solidFill>
              </a:rPr>
              <a:t> </a:t>
            </a:r>
            <a:r>
              <a:rPr lang="en-US" sz="2600" dirty="0" err="1">
                <a:solidFill>
                  <a:srgbClr val="FF0000"/>
                </a:solidFill>
              </a:rPr>
              <a:t>bằng</a:t>
            </a:r>
            <a:r>
              <a:rPr lang="en-US" sz="2600" dirty="0">
                <a:solidFill>
                  <a:srgbClr val="FF0000"/>
                </a:solidFill>
              </a:rPr>
              <a:t> 3 </a:t>
            </a:r>
            <a:r>
              <a:rPr lang="en-US" sz="2600" dirty="0" err="1">
                <a:solidFill>
                  <a:srgbClr val="FF0000"/>
                </a:solidFill>
              </a:rPr>
              <a:t>quả</a:t>
            </a:r>
            <a:r>
              <a:rPr lang="en-US" sz="2600" dirty="0">
                <a:solidFill>
                  <a:srgbClr val="FF0000"/>
                </a:solidFill>
              </a:rPr>
              <a:t> </a:t>
            </a:r>
            <a:r>
              <a:rPr lang="en-US" sz="2600" dirty="0" err="1">
                <a:solidFill>
                  <a:srgbClr val="FF0000"/>
                </a:solidFill>
              </a:rPr>
              <a:t>chanh</a:t>
            </a:r>
            <a:r>
              <a:rPr lang="en-US" sz="2600" dirty="0">
                <a:solidFill>
                  <a:srgbClr val="FF0000"/>
                </a:solidFill>
              </a:rPr>
              <a:t>.</a:t>
            </a:r>
          </a:p>
        </p:txBody>
      </p:sp>
      <p:sp>
        <p:nvSpPr>
          <p:cNvPr id="19" name="TextBox 18">
            <a:extLst>
              <a:ext uri="{FF2B5EF4-FFF2-40B4-BE49-F238E27FC236}">
                <a16:creationId xmlns:a16="http://schemas.microsoft.com/office/drawing/2014/main" id="{6E229254-9068-442C-ACA7-68F8196015C1}"/>
              </a:ext>
            </a:extLst>
          </p:cNvPr>
          <p:cNvSpPr txBox="1"/>
          <p:nvPr/>
        </p:nvSpPr>
        <p:spPr>
          <a:xfrm>
            <a:off x="3405799" y="5397680"/>
            <a:ext cx="8774131" cy="918585"/>
          </a:xfrm>
          <a:prstGeom prst="rect">
            <a:avLst/>
          </a:prstGeom>
          <a:noFill/>
        </p:spPr>
        <p:txBody>
          <a:bodyPr wrap="square" rtlCol="0">
            <a:spAutoFit/>
          </a:bodyPr>
          <a:lstStyle/>
          <a:p>
            <a:pPr algn="just">
              <a:lnSpc>
                <a:spcPct val="250000"/>
              </a:lnSpc>
            </a:pPr>
            <a:r>
              <a:rPr lang="en-US" sz="2600" dirty="0">
                <a:solidFill>
                  <a:srgbClr val="FF0000"/>
                </a:solidFill>
                <a:sym typeface="Wingdings" panose="05000000000000000000" pitchFamily="2" charset="2"/>
              </a:rPr>
              <a:t> </a:t>
            </a:r>
            <a:r>
              <a:rPr lang="en-US" sz="2600" dirty="0" err="1">
                <a:solidFill>
                  <a:srgbClr val="FF0000"/>
                </a:solidFill>
              </a:rPr>
              <a:t>Quả</a:t>
            </a:r>
            <a:r>
              <a:rPr lang="en-US" sz="2600" dirty="0">
                <a:solidFill>
                  <a:srgbClr val="FF0000"/>
                </a:solidFill>
              </a:rPr>
              <a:t> </a:t>
            </a:r>
            <a:r>
              <a:rPr lang="en-US" sz="2600" dirty="0" err="1">
                <a:solidFill>
                  <a:srgbClr val="FF0000"/>
                </a:solidFill>
              </a:rPr>
              <a:t>bưởi</a:t>
            </a:r>
            <a:r>
              <a:rPr lang="en-US" sz="2600" dirty="0">
                <a:solidFill>
                  <a:srgbClr val="FF0000"/>
                </a:solidFill>
              </a:rPr>
              <a:t> </a:t>
            </a:r>
            <a:r>
              <a:rPr lang="en-US" sz="2600" dirty="0" err="1">
                <a:solidFill>
                  <a:srgbClr val="FF0000"/>
                </a:solidFill>
              </a:rPr>
              <a:t>nặng</a:t>
            </a:r>
            <a:r>
              <a:rPr lang="en-US" sz="2600" dirty="0">
                <a:solidFill>
                  <a:srgbClr val="FF0000"/>
                </a:solidFill>
              </a:rPr>
              <a:t> </a:t>
            </a:r>
            <a:r>
              <a:rPr lang="en-US" sz="2600" dirty="0" err="1">
                <a:solidFill>
                  <a:srgbClr val="FF0000"/>
                </a:solidFill>
              </a:rPr>
              <a:t>bằng</a:t>
            </a:r>
            <a:r>
              <a:rPr lang="en-US" sz="2600" dirty="0">
                <a:solidFill>
                  <a:srgbClr val="FF0000"/>
                </a:solidFill>
              </a:rPr>
              <a:t> 7 </a:t>
            </a:r>
            <a:r>
              <a:rPr lang="en-US" sz="2600" dirty="0" err="1">
                <a:solidFill>
                  <a:srgbClr val="FF0000"/>
                </a:solidFill>
              </a:rPr>
              <a:t>quả</a:t>
            </a:r>
            <a:r>
              <a:rPr lang="en-US" sz="2600" dirty="0">
                <a:solidFill>
                  <a:srgbClr val="FF0000"/>
                </a:solidFill>
              </a:rPr>
              <a:t> </a:t>
            </a:r>
            <a:r>
              <a:rPr lang="en-US" sz="2600" dirty="0" err="1">
                <a:solidFill>
                  <a:srgbClr val="FF0000"/>
                </a:solidFill>
              </a:rPr>
              <a:t>chanh</a:t>
            </a:r>
            <a:r>
              <a:rPr lang="en-US" sz="2600" dirty="0">
                <a:solidFill>
                  <a:srgbClr val="FF0000"/>
                </a:solidFill>
              </a:rPr>
              <a:t>.</a:t>
            </a:r>
          </a:p>
        </p:txBody>
      </p:sp>
      <p:sp>
        <p:nvSpPr>
          <p:cNvPr id="20" name="Oval 19">
            <a:extLst>
              <a:ext uri="{FF2B5EF4-FFF2-40B4-BE49-F238E27FC236}">
                <a16:creationId xmlns:a16="http://schemas.microsoft.com/office/drawing/2014/main" id="{55A85EAA-1F06-4480-B234-DDD1494BC9C8}"/>
              </a:ext>
            </a:extLst>
          </p:cNvPr>
          <p:cNvSpPr/>
          <p:nvPr/>
        </p:nvSpPr>
        <p:spPr>
          <a:xfrm>
            <a:off x="1161311" y="363526"/>
            <a:ext cx="523220" cy="523220"/>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3</a:t>
            </a:r>
          </a:p>
        </p:txBody>
      </p:sp>
      <p:pic>
        <p:nvPicPr>
          <p:cNvPr id="8" name="Picture 7">
            <a:extLst>
              <a:ext uri="{FF2B5EF4-FFF2-40B4-BE49-F238E27FC236}">
                <a16:creationId xmlns:a16="http://schemas.microsoft.com/office/drawing/2014/main" id="{77D1D434-1A24-45EC-9A33-6DA345696563}"/>
              </a:ext>
            </a:extLst>
          </p:cNvPr>
          <p:cNvPicPr>
            <a:picLocks noChangeAspect="1"/>
          </p:cNvPicPr>
          <p:nvPr/>
        </p:nvPicPr>
        <p:blipFill>
          <a:blip r:embed="rId3"/>
          <a:stretch>
            <a:fillRect/>
          </a:stretch>
        </p:blipFill>
        <p:spPr>
          <a:xfrm>
            <a:off x="857373" y="966773"/>
            <a:ext cx="10353675" cy="2200275"/>
          </a:xfrm>
          <a:prstGeom prst="rect">
            <a:avLst/>
          </a:prstGeom>
        </p:spPr>
      </p:pic>
    </p:spTree>
    <p:custDataLst>
      <p:tags r:id="rId1"/>
    </p:custDataLst>
    <p:extLst>
      <p:ext uri="{BB962C8B-B14F-4D97-AF65-F5344CB8AC3E}">
        <p14:creationId xmlns:p14="http://schemas.microsoft.com/office/powerpoint/2010/main" val="186937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down)">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wipe(down)">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wipe(down)">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wipe(down)">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xEl>
                                              <p:pRg st="2" end="2"/>
                                            </p:txEl>
                                          </p:spTgt>
                                        </p:tgtEl>
                                        <p:attrNameLst>
                                          <p:attrName>style.visibility</p:attrName>
                                        </p:attrNameLst>
                                      </p:cBhvr>
                                      <p:to>
                                        <p:strVal val="visible"/>
                                      </p:to>
                                    </p:set>
                                    <p:animEffect transition="in" filter="wipe(down)">
                                      <p:cBhvr>
                                        <p:cTn id="27" dur="500"/>
                                        <p:tgtEl>
                                          <p:spTgt spid="1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wipe(down)">
                                      <p:cBhvr>
                                        <p:cTn id="3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7703021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Bai15.Kilogam[20210606165332988].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4772</TotalTime>
  <Words>686</Words>
  <Application>Microsoft Office PowerPoint</Application>
  <PresentationFormat>Màn hình rộng</PresentationFormat>
  <Paragraphs>119</Paragraphs>
  <Slides>19</Slides>
  <Notes>0</Notes>
  <HiddenSlides>0</HiddenSlides>
  <MMClips>0</MMClips>
  <ScaleCrop>false</ScaleCrop>
  <HeadingPairs>
    <vt:vector size="6" baseType="variant">
      <vt:variant>
        <vt:lpstr>Phông được Dùng</vt:lpstr>
      </vt:variant>
      <vt:variant>
        <vt:i4>3</vt:i4>
      </vt:variant>
      <vt:variant>
        <vt:lpstr>Chủ đề</vt:lpstr>
      </vt:variant>
      <vt:variant>
        <vt:i4>1</vt:i4>
      </vt:variant>
      <vt:variant>
        <vt:lpstr>Tiêu đề Bản chiếu</vt:lpstr>
      </vt:variant>
      <vt:variant>
        <vt:i4>19</vt:i4>
      </vt:variant>
    </vt:vector>
  </HeadingPairs>
  <TitlesOfParts>
    <vt:vector size="23" baseType="lpstr">
      <vt:lpstr>Arial</vt:lpstr>
      <vt:lpstr>UTM Cookies</vt:lpstr>
      <vt:lpstr>Wingdings</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ASUS</cp:lastModifiedBy>
  <cp:revision>429</cp:revision>
  <dcterms:created xsi:type="dcterms:W3CDTF">2021-06-02T01:34:28Z</dcterms:created>
  <dcterms:modified xsi:type="dcterms:W3CDTF">2023-10-31T08:03:43Z</dcterms:modified>
</cp:coreProperties>
</file>